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2"/>
  </p:notesMasterIdLst>
  <p:sldIdLst>
    <p:sldId id="256" r:id="rId6"/>
    <p:sldId id="2145706717" r:id="rId7"/>
    <p:sldId id="2145706718" r:id="rId8"/>
    <p:sldId id="258" r:id="rId9"/>
    <p:sldId id="776" r:id="rId10"/>
    <p:sldId id="473" r:id="rId11"/>
    <p:sldId id="2145706612" r:id="rId12"/>
    <p:sldId id="280" r:id="rId13"/>
    <p:sldId id="281" r:id="rId14"/>
    <p:sldId id="4179" r:id="rId15"/>
    <p:sldId id="265" r:id="rId16"/>
    <p:sldId id="271" r:id="rId17"/>
    <p:sldId id="2145706716" r:id="rId18"/>
    <p:sldId id="1948344683" r:id="rId19"/>
    <p:sldId id="2145706722" r:id="rId20"/>
    <p:sldId id="277" r:id="rId21"/>
    <p:sldId id="3666" r:id="rId22"/>
    <p:sldId id="3667" r:id="rId23"/>
    <p:sldId id="3675" r:id="rId24"/>
    <p:sldId id="3671" r:id="rId25"/>
    <p:sldId id="3674" r:id="rId26"/>
    <p:sldId id="3656" r:id="rId27"/>
    <p:sldId id="257" r:id="rId28"/>
    <p:sldId id="287" r:id="rId29"/>
    <p:sldId id="877" r:id="rId30"/>
    <p:sldId id="15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64561" autoAdjust="0"/>
  </p:normalViewPr>
  <p:slideViewPr>
    <p:cSldViewPr snapToGrid="0">
      <p:cViewPr varScale="1">
        <p:scale>
          <a:sx n="74" d="100"/>
          <a:sy n="74" d="100"/>
        </p:scale>
        <p:origin x="1320" y="54"/>
      </p:cViewPr>
      <p:guideLst/>
    </p:cSldViewPr>
  </p:slideViewPr>
  <p:notesTextViewPr>
    <p:cViewPr>
      <p:scale>
        <a:sx n="1" d="1"/>
        <a:sy n="1" d="1"/>
      </p:scale>
      <p:origin x="0" y="0"/>
    </p:cViewPr>
  </p:notesTextViewPr>
  <p:sorterViewPr>
    <p:cViewPr>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Dezern" userId="8b39419b-0e76-48bf-9005-6174f2cfd47f" providerId="ADAL" clId="{E9F38DC2-508C-430A-B282-81A3163E8818}"/>
    <pc:docChg chg="undo custSel addSld delSld modSld sldOrd delMainMaster">
      <pc:chgData name="Amy Dezern" userId="8b39419b-0e76-48bf-9005-6174f2cfd47f" providerId="ADAL" clId="{E9F38DC2-508C-430A-B282-81A3163E8818}" dt="2023-02-15T16:18:38.746" v="1879" actId="478"/>
      <pc:docMkLst>
        <pc:docMk/>
      </pc:docMkLst>
      <pc:sldChg chg="addSp delSp modSp">
        <pc:chgData name="Amy Dezern" userId="8b39419b-0e76-48bf-9005-6174f2cfd47f" providerId="ADAL" clId="{E9F38DC2-508C-430A-B282-81A3163E8818}" dt="2023-02-15T16:18:38.746" v="1879" actId="478"/>
        <pc:sldMkLst>
          <pc:docMk/>
          <pc:sldMk cId="2783060974" sldId="256"/>
        </pc:sldMkLst>
        <pc:spChg chg="mod">
          <ac:chgData name="Amy Dezern" userId="8b39419b-0e76-48bf-9005-6174f2cfd47f" providerId="ADAL" clId="{E9F38DC2-508C-430A-B282-81A3163E8818}" dt="2023-02-15T15:51:57.208" v="1506" actId="1076"/>
          <ac:spMkLst>
            <pc:docMk/>
            <pc:sldMk cId="2783060974" sldId="256"/>
            <ac:spMk id="2" creationId="{17A6EEE0-B064-4DCC-B0D1-2A0E8D8B279A}"/>
          </ac:spMkLst>
        </pc:spChg>
        <pc:spChg chg="mod">
          <ac:chgData name="Amy Dezern" userId="8b39419b-0e76-48bf-9005-6174f2cfd47f" providerId="ADAL" clId="{E9F38DC2-508C-430A-B282-81A3163E8818}" dt="2023-02-15T15:51:53.446" v="1505" actId="1076"/>
          <ac:spMkLst>
            <pc:docMk/>
            <pc:sldMk cId="2783060974" sldId="256"/>
            <ac:spMk id="3" creationId="{55871EE8-6141-481A-92E7-86CB87CEAACB}"/>
          </ac:spMkLst>
        </pc:spChg>
        <pc:picChg chg="add">
          <ac:chgData name="Amy Dezern" userId="8b39419b-0e76-48bf-9005-6174f2cfd47f" providerId="ADAL" clId="{E9F38DC2-508C-430A-B282-81A3163E8818}" dt="2023-02-15T15:51:49.026" v="1504"/>
          <ac:picMkLst>
            <pc:docMk/>
            <pc:sldMk cId="2783060974" sldId="256"/>
            <ac:picMk id="4" creationId="{21FFCA51-3D13-46C3-96F5-DD1DB0532D20}"/>
          </ac:picMkLst>
        </pc:picChg>
        <pc:picChg chg="add">
          <ac:chgData name="Amy Dezern" userId="8b39419b-0e76-48bf-9005-6174f2cfd47f" providerId="ADAL" clId="{E9F38DC2-508C-430A-B282-81A3163E8818}" dt="2023-02-15T15:51:49.026" v="1504"/>
          <ac:picMkLst>
            <pc:docMk/>
            <pc:sldMk cId="2783060974" sldId="256"/>
            <ac:picMk id="5" creationId="{0AE49239-BC7F-49C3-B6B5-E6FC441EF3D5}"/>
          </ac:picMkLst>
        </pc:picChg>
        <pc:picChg chg="add del">
          <ac:chgData name="Amy Dezern" userId="8b39419b-0e76-48bf-9005-6174f2cfd47f" providerId="ADAL" clId="{E9F38DC2-508C-430A-B282-81A3163E8818}" dt="2023-02-15T16:18:38.746" v="1879" actId="478"/>
          <ac:picMkLst>
            <pc:docMk/>
            <pc:sldMk cId="2783060974" sldId="256"/>
            <ac:picMk id="6" creationId="{3B4ECF76-8475-4691-9ABF-788F8E30E3AF}"/>
          </ac:picMkLst>
        </pc:picChg>
        <pc:picChg chg="add del">
          <ac:chgData name="Amy Dezern" userId="8b39419b-0e76-48bf-9005-6174f2cfd47f" providerId="ADAL" clId="{E9F38DC2-508C-430A-B282-81A3163E8818}" dt="2023-02-15T16:18:36.989" v="1878" actId="478"/>
          <ac:picMkLst>
            <pc:docMk/>
            <pc:sldMk cId="2783060974" sldId="256"/>
            <ac:picMk id="7" creationId="{CF82B1D7-FEE0-4D67-A186-629A8B09586D}"/>
          </ac:picMkLst>
        </pc:picChg>
      </pc:sldChg>
      <pc:sldChg chg="addSp delSp modSp add ord">
        <pc:chgData name="Amy Dezern" userId="8b39419b-0e76-48bf-9005-6174f2cfd47f" providerId="ADAL" clId="{E9F38DC2-508C-430A-B282-81A3163E8818}" dt="2023-02-15T15:40:56.742" v="1398" actId="20577"/>
        <pc:sldMkLst>
          <pc:docMk/>
          <pc:sldMk cId="4075784161" sldId="257"/>
        </pc:sldMkLst>
        <pc:spChg chg="mod">
          <ac:chgData name="Amy Dezern" userId="8b39419b-0e76-48bf-9005-6174f2cfd47f" providerId="ADAL" clId="{E9F38DC2-508C-430A-B282-81A3163E8818}" dt="2023-02-15T15:33:58.357" v="1256" actId="6549"/>
          <ac:spMkLst>
            <pc:docMk/>
            <pc:sldMk cId="4075784161" sldId="257"/>
            <ac:spMk id="2" creationId="{FC2E8068-4F93-4412-9198-BB28D32BDE08}"/>
          </ac:spMkLst>
        </pc:spChg>
        <pc:spChg chg="del">
          <ac:chgData name="Amy Dezern" userId="8b39419b-0e76-48bf-9005-6174f2cfd47f" providerId="ADAL" clId="{E9F38DC2-508C-430A-B282-81A3163E8818}" dt="2023-02-03T13:14:35.508" v="1"/>
          <ac:spMkLst>
            <pc:docMk/>
            <pc:sldMk cId="4075784161" sldId="257"/>
            <ac:spMk id="3" creationId="{185F5B27-E0A6-43AD-A8DC-F022A17D3562}"/>
          </ac:spMkLst>
        </pc:spChg>
        <pc:spChg chg="add del mod">
          <ac:chgData name="Amy Dezern" userId="8b39419b-0e76-48bf-9005-6174f2cfd47f" providerId="ADAL" clId="{E9F38DC2-508C-430A-B282-81A3163E8818}" dt="2023-02-15T14:47:11.111" v="1250" actId="478"/>
          <ac:spMkLst>
            <pc:docMk/>
            <pc:sldMk cId="4075784161" sldId="257"/>
            <ac:spMk id="4" creationId="{4BBAD79C-C755-4723-AB6E-AFABBB7DE7B6}"/>
          </ac:spMkLst>
        </pc:spChg>
        <pc:spChg chg="add mod">
          <ac:chgData name="Amy Dezern" userId="8b39419b-0e76-48bf-9005-6174f2cfd47f" providerId="ADAL" clId="{E9F38DC2-508C-430A-B282-81A3163E8818}" dt="2023-02-15T14:47:01.388" v="1248" actId="1076"/>
          <ac:spMkLst>
            <pc:docMk/>
            <pc:sldMk cId="4075784161" sldId="257"/>
            <ac:spMk id="5" creationId="{F38C6BC2-A066-48C4-8E40-804B1D9B57B2}"/>
          </ac:spMkLst>
        </pc:spChg>
        <pc:spChg chg="add mod">
          <ac:chgData name="Amy Dezern" userId="8b39419b-0e76-48bf-9005-6174f2cfd47f" providerId="ADAL" clId="{E9F38DC2-508C-430A-B282-81A3163E8818}" dt="2023-02-15T15:40:56.742" v="1398" actId="20577"/>
          <ac:spMkLst>
            <pc:docMk/>
            <pc:sldMk cId="4075784161" sldId="257"/>
            <ac:spMk id="7" creationId="{B987C393-EFB9-48A0-8265-146A414A5E84}"/>
          </ac:spMkLst>
        </pc:spChg>
        <pc:picChg chg="add mod">
          <ac:chgData name="Amy Dezern" userId="8b39419b-0e76-48bf-9005-6174f2cfd47f" providerId="ADAL" clId="{E9F38DC2-508C-430A-B282-81A3163E8818}" dt="2023-02-15T14:47:33.014" v="1252" actId="1076"/>
          <ac:picMkLst>
            <pc:docMk/>
            <pc:sldMk cId="4075784161" sldId="257"/>
            <ac:picMk id="3" creationId="{6311F0FC-D413-473D-956A-C4906540DC58}"/>
          </ac:picMkLst>
        </pc:picChg>
      </pc:sldChg>
      <pc:sldChg chg="modSp add ord">
        <pc:chgData name="Amy Dezern" userId="8b39419b-0e76-48bf-9005-6174f2cfd47f" providerId="ADAL" clId="{E9F38DC2-508C-430A-B282-81A3163E8818}" dt="2023-02-15T15:52:45.819" v="1607" actId="207"/>
        <pc:sldMkLst>
          <pc:docMk/>
          <pc:sldMk cId="1596506699" sldId="258"/>
        </pc:sldMkLst>
        <pc:spChg chg="mod">
          <ac:chgData name="Amy Dezern" userId="8b39419b-0e76-48bf-9005-6174f2cfd47f" providerId="ADAL" clId="{E9F38DC2-508C-430A-B282-81A3163E8818}" dt="2023-02-15T15:52:45.819" v="1607" actId="207"/>
          <ac:spMkLst>
            <pc:docMk/>
            <pc:sldMk cId="1596506699" sldId="258"/>
            <ac:spMk id="2" creationId="{321AB7E7-850E-D7CF-5A25-E4C098384C45}"/>
          </ac:spMkLst>
        </pc:spChg>
        <pc:spChg chg="mod">
          <ac:chgData name="Amy Dezern" userId="8b39419b-0e76-48bf-9005-6174f2cfd47f" providerId="ADAL" clId="{E9F38DC2-508C-430A-B282-81A3163E8818}" dt="2023-02-13T20:35:07.269" v="1047" actId="207"/>
          <ac:spMkLst>
            <pc:docMk/>
            <pc:sldMk cId="1596506699" sldId="258"/>
            <ac:spMk id="9" creationId="{51B012FE-07AF-63CB-6346-68664F4334B2}"/>
          </ac:spMkLst>
        </pc:spChg>
      </pc:sldChg>
      <pc:sldChg chg="add del modTransition">
        <pc:chgData name="Amy Dezern" userId="8b39419b-0e76-48bf-9005-6174f2cfd47f" providerId="ADAL" clId="{E9F38DC2-508C-430A-B282-81A3163E8818}" dt="2023-02-15T16:09:33.425" v="1762" actId="2696"/>
        <pc:sldMkLst>
          <pc:docMk/>
          <pc:sldMk cId="0" sldId="261"/>
        </pc:sldMkLst>
      </pc:sldChg>
      <pc:sldChg chg="modSp add">
        <pc:chgData name="Amy Dezern" userId="8b39419b-0e76-48bf-9005-6174f2cfd47f" providerId="ADAL" clId="{E9F38DC2-508C-430A-B282-81A3163E8818}" dt="2023-02-15T16:14:42.324" v="1849" actId="1076"/>
        <pc:sldMkLst>
          <pc:docMk/>
          <pc:sldMk cId="4095823905" sldId="265"/>
        </pc:sldMkLst>
        <pc:spChg chg="mod">
          <ac:chgData name="Amy Dezern" userId="8b39419b-0e76-48bf-9005-6174f2cfd47f" providerId="ADAL" clId="{E9F38DC2-508C-430A-B282-81A3163E8818}" dt="2023-02-15T16:14:39.145" v="1848" actId="14100"/>
          <ac:spMkLst>
            <pc:docMk/>
            <pc:sldMk cId="4095823905" sldId="265"/>
            <ac:spMk id="2" creationId="{D5536024-E428-D07A-27F4-A0AF97A55EC6}"/>
          </ac:spMkLst>
        </pc:spChg>
        <pc:spChg chg="mod">
          <ac:chgData name="Amy Dezern" userId="8b39419b-0e76-48bf-9005-6174f2cfd47f" providerId="ADAL" clId="{E9F38DC2-508C-430A-B282-81A3163E8818}" dt="2023-02-13T20:37:14.315" v="1128" actId="207"/>
          <ac:spMkLst>
            <pc:docMk/>
            <pc:sldMk cId="4095823905" sldId="265"/>
            <ac:spMk id="6" creationId="{D91F8343-F328-C17D-A9C8-D4A0DF14F39F}"/>
          </ac:spMkLst>
        </pc:spChg>
        <pc:spChg chg="mod">
          <ac:chgData name="Amy Dezern" userId="8b39419b-0e76-48bf-9005-6174f2cfd47f" providerId="ADAL" clId="{E9F38DC2-508C-430A-B282-81A3163E8818}" dt="2023-02-15T16:14:42.324" v="1849" actId="1076"/>
          <ac:spMkLst>
            <pc:docMk/>
            <pc:sldMk cId="4095823905" sldId="265"/>
            <ac:spMk id="9" creationId="{91C34998-06DB-3AF1-A66B-3AE139DF2017}"/>
          </ac:spMkLst>
        </pc:spChg>
      </pc:sldChg>
      <pc:sldChg chg="add del">
        <pc:chgData name="Amy Dezern" userId="8b39419b-0e76-48bf-9005-6174f2cfd47f" providerId="ADAL" clId="{E9F38DC2-508C-430A-B282-81A3163E8818}" dt="2023-02-15T16:09:39.889" v="1764" actId="2696"/>
        <pc:sldMkLst>
          <pc:docMk/>
          <pc:sldMk cId="2400507396" sldId="269"/>
        </pc:sldMkLst>
      </pc:sldChg>
      <pc:sldChg chg="modSp add">
        <pc:chgData name="Amy Dezern" userId="8b39419b-0e76-48bf-9005-6174f2cfd47f" providerId="ADAL" clId="{E9F38DC2-508C-430A-B282-81A3163E8818}" dt="2023-02-15T16:14:28.804" v="1844" actId="1076"/>
        <pc:sldMkLst>
          <pc:docMk/>
          <pc:sldMk cId="1350497202" sldId="271"/>
        </pc:sldMkLst>
        <pc:spChg chg="mod">
          <ac:chgData name="Amy Dezern" userId="8b39419b-0e76-48bf-9005-6174f2cfd47f" providerId="ADAL" clId="{E9F38DC2-508C-430A-B282-81A3163E8818}" dt="2023-02-15T16:14:25.625" v="1843" actId="1076"/>
          <ac:spMkLst>
            <pc:docMk/>
            <pc:sldMk cId="1350497202" sldId="271"/>
            <ac:spMk id="2" creationId="{D5536024-E428-D07A-27F4-A0AF97A55EC6}"/>
          </ac:spMkLst>
        </pc:spChg>
        <pc:spChg chg="mod">
          <ac:chgData name="Amy Dezern" userId="8b39419b-0e76-48bf-9005-6174f2cfd47f" providerId="ADAL" clId="{E9F38DC2-508C-430A-B282-81A3163E8818}" dt="2023-02-13T20:37:18.977" v="1129" actId="207"/>
          <ac:spMkLst>
            <pc:docMk/>
            <pc:sldMk cId="1350497202" sldId="271"/>
            <ac:spMk id="6" creationId="{D91F8343-F328-C17D-A9C8-D4A0DF14F39F}"/>
          </ac:spMkLst>
        </pc:spChg>
        <pc:spChg chg="mod">
          <ac:chgData name="Amy Dezern" userId="8b39419b-0e76-48bf-9005-6174f2cfd47f" providerId="ADAL" clId="{E9F38DC2-508C-430A-B282-81A3163E8818}" dt="2023-02-15T16:14:28.804" v="1844" actId="1076"/>
          <ac:spMkLst>
            <pc:docMk/>
            <pc:sldMk cId="1350497202" sldId="271"/>
            <ac:spMk id="9" creationId="{91C34998-06DB-3AF1-A66B-3AE139DF2017}"/>
          </ac:spMkLst>
        </pc:spChg>
      </pc:sldChg>
      <pc:sldChg chg="modSp add ord">
        <pc:chgData name="Amy Dezern" userId="8b39419b-0e76-48bf-9005-6174f2cfd47f" providerId="ADAL" clId="{E9F38DC2-508C-430A-B282-81A3163E8818}" dt="2023-02-15T16:07:35.857" v="1726" actId="1076"/>
        <pc:sldMkLst>
          <pc:docMk/>
          <pc:sldMk cId="3195319676" sldId="277"/>
        </pc:sldMkLst>
        <pc:spChg chg="mod">
          <ac:chgData name="Amy Dezern" userId="8b39419b-0e76-48bf-9005-6174f2cfd47f" providerId="ADAL" clId="{E9F38DC2-508C-430A-B282-81A3163E8818}" dt="2023-02-15T16:07:14.768" v="1722" actId="207"/>
          <ac:spMkLst>
            <pc:docMk/>
            <pc:sldMk cId="3195319676" sldId="277"/>
            <ac:spMk id="19" creationId="{226FABAE-5824-424A-AAC3-CA94D40C7D29}"/>
          </ac:spMkLst>
        </pc:spChg>
        <pc:spChg chg="mod">
          <ac:chgData name="Amy Dezern" userId="8b39419b-0e76-48bf-9005-6174f2cfd47f" providerId="ADAL" clId="{E9F38DC2-508C-430A-B282-81A3163E8818}" dt="2023-02-15T16:07:14.768" v="1722" actId="207"/>
          <ac:spMkLst>
            <pc:docMk/>
            <pc:sldMk cId="3195319676" sldId="277"/>
            <ac:spMk id="21" creationId="{692984EA-56E6-4A36-87EB-A9D1BADA953F}"/>
          </ac:spMkLst>
        </pc:spChg>
        <pc:spChg chg="mod">
          <ac:chgData name="Amy Dezern" userId="8b39419b-0e76-48bf-9005-6174f2cfd47f" providerId="ADAL" clId="{E9F38DC2-508C-430A-B282-81A3163E8818}" dt="2023-02-15T16:07:14.768" v="1722" actId="207"/>
          <ac:spMkLst>
            <pc:docMk/>
            <pc:sldMk cId="3195319676" sldId="277"/>
            <ac:spMk id="22" creationId="{29B03984-11DA-4D34-BF1E-2667542E4427}"/>
          </ac:spMkLst>
        </pc:spChg>
        <pc:spChg chg="mod">
          <ac:chgData name="Amy Dezern" userId="8b39419b-0e76-48bf-9005-6174f2cfd47f" providerId="ADAL" clId="{E9F38DC2-508C-430A-B282-81A3163E8818}" dt="2023-02-15T16:07:14.768" v="1722" actId="207"/>
          <ac:spMkLst>
            <pc:docMk/>
            <pc:sldMk cId="3195319676" sldId="277"/>
            <ac:spMk id="27650" creationId="{00000000-0000-0000-0000-000000000000}"/>
          </ac:spMkLst>
        </pc:spChg>
        <pc:graphicFrameChg chg="mod">
          <ac:chgData name="Amy Dezern" userId="8b39419b-0e76-48bf-9005-6174f2cfd47f" providerId="ADAL" clId="{E9F38DC2-508C-430A-B282-81A3163E8818}" dt="2023-02-15T16:07:35.857" v="1726" actId="1076"/>
          <ac:graphicFrameMkLst>
            <pc:docMk/>
            <pc:sldMk cId="3195319676" sldId="277"/>
            <ac:graphicFrameMk id="5" creationId="{00000000-0000-0000-0000-000000000000}"/>
          </ac:graphicFrameMkLst>
        </pc:graphicFrameChg>
        <pc:graphicFrameChg chg="mod">
          <ac:chgData name="Amy Dezern" userId="8b39419b-0e76-48bf-9005-6174f2cfd47f" providerId="ADAL" clId="{E9F38DC2-508C-430A-B282-81A3163E8818}" dt="2023-02-15T16:07:29.499" v="1725" actId="12385"/>
          <ac:graphicFrameMkLst>
            <pc:docMk/>
            <pc:sldMk cId="3195319676" sldId="277"/>
            <ac:graphicFrameMk id="12" creationId="{00000000-0000-0000-0000-000000000000}"/>
          </ac:graphicFrameMkLst>
        </pc:graphicFrameChg>
        <pc:picChg chg="mod">
          <ac:chgData name="Amy Dezern" userId="8b39419b-0e76-48bf-9005-6174f2cfd47f" providerId="ADAL" clId="{E9F38DC2-508C-430A-B282-81A3163E8818}" dt="2023-02-15T16:07:14.768" v="1722" actId="207"/>
          <ac:picMkLst>
            <pc:docMk/>
            <pc:sldMk cId="3195319676" sldId="277"/>
            <ac:picMk id="14" creationId="{E4CE3E4C-844F-423B-B3B8-E78A9F80E548}"/>
          </ac:picMkLst>
        </pc:picChg>
        <pc:picChg chg="mod">
          <ac:chgData name="Amy Dezern" userId="8b39419b-0e76-48bf-9005-6174f2cfd47f" providerId="ADAL" clId="{E9F38DC2-508C-430A-B282-81A3163E8818}" dt="2023-02-15T16:07:14.768" v="1722" actId="207"/>
          <ac:picMkLst>
            <pc:docMk/>
            <pc:sldMk cId="3195319676" sldId="277"/>
            <ac:picMk id="15" creationId="{2C384992-6801-49EA-A5C5-B7907BBB8015}"/>
          </ac:picMkLst>
        </pc:picChg>
        <pc:cxnChg chg="mod">
          <ac:chgData name="Amy Dezern" userId="8b39419b-0e76-48bf-9005-6174f2cfd47f" providerId="ADAL" clId="{E9F38DC2-508C-430A-B282-81A3163E8818}" dt="2023-02-15T16:07:14.768" v="1722" actId="207"/>
          <ac:cxnSpMkLst>
            <pc:docMk/>
            <pc:sldMk cId="3195319676" sldId="277"/>
            <ac:cxnSpMk id="10" creationId="{C924111F-E647-48BF-87E2-5F383E452EE6}"/>
          </ac:cxnSpMkLst>
        </pc:cxnChg>
        <pc:cxnChg chg="mod">
          <ac:chgData name="Amy Dezern" userId="8b39419b-0e76-48bf-9005-6174f2cfd47f" providerId="ADAL" clId="{E9F38DC2-508C-430A-B282-81A3163E8818}" dt="2023-02-15T16:07:14.768" v="1722" actId="207"/>
          <ac:cxnSpMkLst>
            <pc:docMk/>
            <pc:sldMk cId="3195319676" sldId="277"/>
            <ac:cxnSpMk id="17" creationId="{F057BE31-6CD6-488E-81FA-C34AB1758956}"/>
          </ac:cxnSpMkLst>
        </pc:cxnChg>
      </pc:sldChg>
      <pc:sldChg chg="addSp delSp modSp add ord">
        <pc:chgData name="Amy Dezern" userId="8b39419b-0e76-48bf-9005-6174f2cfd47f" providerId="ADAL" clId="{E9F38DC2-508C-430A-B282-81A3163E8818}" dt="2023-02-15T16:12:07.659" v="1823"/>
        <pc:sldMkLst>
          <pc:docMk/>
          <pc:sldMk cId="3113329931" sldId="280"/>
        </pc:sldMkLst>
        <pc:spChg chg="del mod">
          <ac:chgData name="Amy Dezern" userId="8b39419b-0e76-48bf-9005-6174f2cfd47f" providerId="ADAL" clId="{E9F38DC2-508C-430A-B282-81A3163E8818}" dt="2023-02-15T16:12:07.231" v="1822" actId="478"/>
          <ac:spMkLst>
            <pc:docMk/>
            <pc:sldMk cId="3113329931" sldId="280"/>
            <ac:spMk id="4" creationId="{07B7795C-6BB4-0C29-7EF9-EA589DF8367A}"/>
          </ac:spMkLst>
        </pc:spChg>
        <pc:spChg chg="add">
          <ac:chgData name="Amy Dezern" userId="8b39419b-0e76-48bf-9005-6174f2cfd47f" providerId="ADAL" clId="{E9F38DC2-508C-430A-B282-81A3163E8818}" dt="2023-02-15T16:12:07.659" v="1823"/>
          <ac:spMkLst>
            <pc:docMk/>
            <pc:sldMk cId="3113329931" sldId="280"/>
            <ac:spMk id="10" creationId="{517EAD03-8F78-43C8-A059-76D1D8CD6BA9}"/>
          </ac:spMkLst>
        </pc:spChg>
        <pc:graphicFrameChg chg="modGraphic">
          <ac:chgData name="Amy Dezern" userId="8b39419b-0e76-48bf-9005-6174f2cfd47f" providerId="ADAL" clId="{E9F38DC2-508C-430A-B282-81A3163E8818}" dt="2023-02-15T16:10:58.027" v="1781" actId="207"/>
          <ac:graphicFrameMkLst>
            <pc:docMk/>
            <pc:sldMk cId="3113329931" sldId="280"/>
            <ac:graphicFrameMk id="3" creationId="{87204E7E-AA53-9E06-4A6C-854BC84EF386}"/>
          </ac:graphicFrameMkLst>
        </pc:graphicFrameChg>
      </pc:sldChg>
      <pc:sldChg chg="modSp add ord">
        <pc:chgData name="Amy Dezern" userId="8b39419b-0e76-48bf-9005-6174f2cfd47f" providerId="ADAL" clId="{E9F38DC2-508C-430A-B282-81A3163E8818}" dt="2023-02-15T16:11:58.808" v="1821" actId="20577"/>
        <pc:sldMkLst>
          <pc:docMk/>
          <pc:sldMk cId="2321527703" sldId="281"/>
        </pc:sldMkLst>
        <pc:spChg chg="mod">
          <ac:chgData name="Amy Dezern" userId="8b39419b-0e76-48bf-9005-6174f2cfd47f" providerId="ADAL" clId="{E9F38DC2-508C-430A-B282-81A3163E8818}" dt="2023-02-15T16:11:58.808" v="1821" actId="20577"/>
          <ac:spMkLst>
            <pc:docMk/>
            <pc:sldMk cId="2321527703" sldId="281"/>
            <ac:spMk id="4" creationId="{D5715909-B7FF-F7FB-E806-B9948023F2AB}"/>
          </ac:spMkLst>
        </pc:spChg>
        <pc:graphicFrameChg chg="modGraphic">
          <ac:chgData name="Amy Dezern" userId="8b39419b-0e76-48bf-9005-6174f2cfd47f" providerId="ADAL" clId="{E9F38DC2-508C-430A-B282-81A3163E8818}" dt="2023-02-15T16:11:35.083" v="1790" actId="6549"/>
          <ac:graphicFrameMkLst>
            <pc:docMk/>
            <pc:sldMk cId="2321527703" sldId="281"/>
            <ac:graphicFrameMk id="3" creationId="{88DAA9E4-CE8E-B546-D02B-9843B8BD191E}"/>
          </ac:graphicFrameMkLst>
        </pc:graphicFrameChg>
      </pc:sldChg>
      <pc:sldChg chg="delSp modSp add delAnim">
        <pc:chgData name="Amy Dezern" userId="8b39419b-0e76-48bf-9005-6174f2cfd47f" providerId="ADAL" clId="{E9F38DC2-508C-430A-B282-81A3163E8818}" dt="2023-02-15T16:12:51.772" v="1827" actId="113"/>
        <pc:sldMkLst>
          <pc:docMk/>
          <pc:sldMk cId="1403615652" sldId="287"/>
        </pc:sldMkLst>
        <pc:spChg chg="del">
          <ac:chgData name="Amy Dezern" userId="8b39419b-0e76-48bf-9005-6174f2cfd47f" providerId="ADAL" clId="{E9F38DC2-508C-430A-B282-81A3163E8818}" dt="2023-02-13T20:47:45.514" v="1140" actId="478"/>
          <ac:spMkLst>
            <pc:docMk/>
            <pc:sldMk cId="1403615652" sldId="287"/>
            <ac:spMk id="2" creationId="{DFBB9E1B-2448-9F17-C31C-81C074648C32}"/>
          </ac:spMkLst>
        </pc:spChg>
        <pc:spChg chg="mod">
          <ac:chgData name="Amy Dezern" userId="8b39419b-0e76-48bf-9005-6174f2cfd47f" providerId="ADAL" clId="{E9F38DC2-508C-430A-B282-81A3163E8818}" dt="2023-02-15T16:12:51.772" v="1827" actId="113"/>
          <ac:spMkLst>
            <pc:docMk/>
            <pc:sldMk cId="1403615652" sldId="287"/>
            <ac:spMk id="3" creationId="{3E158FE9-DCE1-2E64-8C65-D4581CB5E000}"/>
          </ac:spMkLst>
        </pc:spChg>
        <pc:spChg chg="mod">
          <ac:chgData name="Amy Dezern" userId="8b39419b-0e76-48bf-9005-6174f2cfd47f" providerId="ADAL" clId="{E9F38DC2-508C-430A-B282-81A3163E8818}" dt="2023-02-13T20:47:49.290" v="1141" actId="207"/>
          <ac:spMkLst>
            <pc:docMk/>
            <pc:sldMk cId="1403615652" sldId="287"/>
            <ac:spMk id="4" creationId="{21109C33-76F2-5410-8F99-7D976448A39E}"/>
          </ac:spMkLst>
        </pc:spChg>
        <pc:picChg chg="mod">
          <ac:chgData name="Amy Dezern" userId="8b39419b-0e76-48bf-9005-6174f2cfd47f" providerId="ADAL" clId="{E9F38DC2-508C-430A-B282-81A3163E8818}" dt="2023-02-15T16:12:44.308" v="1824" actId="207"/>
          <ac:picMkLst>
            <pc:docMk/>
            <pc:sldMk cId="1403615652" sldId="287"/>
            <ac:picMk id="6" creationId="{537AB55B-0696-C91C-EA1E-0CD639702FBC}"/>
          </ac:picMkLst>
        </pc:picChg>
      </pc:sldChg>
      <pc:sldChg chg="add del ord">
        <pc:chgData name="Amy Dezern" userId="8b39419b-0e76-48bf-9005-6174f2cfd47f" providerId="ADAL" clId="{E9F38DC2-508C-430A-B282-81A3163E8818}" dt="2023-02-15T16:08:21.420" v="1731" actId="2696"/>
        <pc:sldMkLst>
          <pc:docMk/>
          <pc:sldMk cId="3342525627" sldId="414"/>
        </pc:sldMkLst>
      </pc:sldChg>
      <pc:sldChg chg="add del">
        <pc:chgData name="Amy Dezern" userId="8b39419b-0e76-48bf-9005-6174f2cfd47f" providerId="ADAL" clId="{E9F38DC2-508C-430A-B282-81A3163E8818}" dt="2023-02-15T16:08:19.893" v="1730" actId="2696"/>
        <pc:sldMkLst>
          <pc:docMk/>
          <pc:sldMk cId="560203866" sldId="422"/>
        </pc:sldMkLst>
      </pc:sldChg>
      <pc:sldChg chg="addSp delSp modSp add ord delAnim modAnim">
        <pc:chgData name="Amy Dezern" userId="8b39419b-0e76-48bf-9005-6174f2cfd47f" providerId="ADAL" clId="{E9F38DC2-508C-430A-B282-81A3163E8818}" dt="2023-02-15T16:17:21.035" v="1869" actId="1076"/>
        <pc:sldMkLst>
          <pc:docMk/>
          <pc:sldMk cId="4046272450" sldId="473"/>
        </pc:sldMkLst>
        <pc:spChg chg="del">
          <ac:chgData name="Amy Dezern" userId="8b39419b-0e76-48bf-9005-6174f2cfd47f" providerId="ADAL" clId="{E9F38DC2-508C-430A-B282-81A3163E8818}" dt="2023-02-13T20:08:58.812" v="543" actId="478"/>
          <ac:spMkLst>
            <pc:docMk/>
            <pc:sldMk cId="4046272450" sldId="473"/>
            <ac:spMk id="2" creationId="{00000000-0000-0000-0000-000000000000}"/>
          </ac:spMkLst>
        </pc:spChg>
        <pc:spChg chg="add mod">
          <ac:chgData name="Amy Dezern" userId="8b39419b-0e76-48bf-9005-6174f2cfd47f" providerId="ADAL" clId="{E9F38DC2-508C-430A-B282-81A3163E8818}" dt="2023-02-15T16:16:48.670" v="1864" actId="207"/>
          <ac:spMkLst>
            <pc:docMk/>
            <pc:sldMk cId="4046272450" sldId="473"/>
            <ac:spMk id="2" creationId="{B33A7044-3E4F-4548-936C-C8A7AC2C853D}"/>
          </ac:spMkLst>
        </pc:spChg>
        <pc:spChg chg="add mod">
          <ac:chgData name="Amy Dezern" userId="8b39419b-0e76-48bf-9005-6174f2cfd47f" providerId="ADAL" clId="{E9F38DC2-508C-430A-B282-81A3163E8818}" dt="2023-02-13T20:20:20.102" v="865" actId="208"/>
          <ac:spMkLst>
            <pc:docMk/>
            <pc:sldMk cId="4046272450" sldId="473"/>
            <ac:spMk id="3" creationId="{38F93271-3DBF-466D-A756-7D3B005B45B8}"/>
          </ac:spMkLst>
        </pc:spChg>
        <pc:spChg chg="add mod">
          <ac:chgData name="Amy Dezern" userId="8b39419b-0e76-48bf-9005-6174f2cfd47f" providerId="ADAL" clId="{E9F38DC2-508C-430A-B282-81A3163E8818}" dt="2023-02-15T16:16:26.172" v="1863" actId="14100"/>
          <ac:spMkLst>
            <pc:docMk/>
            <pc:sldMk cId="4046272450" sldId="473"/>
            <ac:spMk id="4" creationId="{421667D1-BB75-43C2-AD0F-A299985ADFD8}"/>
          </ac:spMkLst>
        </pc:spChg>
        <pc:spChg chg="mod">
          <ac:chgData name="Amy Dezern" userId="8b39419b-0e76-48bf-9005-6174f2cfd47f" providerId="ADAL" clId="{E9F38DC2-508C-430A-B282-81A3163E8818}" dt="2023-02-13T20:09:24.327" v="545" actId="255"/>
          <ac:spMkLst>
            <pc:docMk/>
            <pc:sldMk cId="4046272450" sldId="473"/>
            <ac:spMk id="30" creationId="{00000000-0000-0000-0000-000000000000}"/>
          </ac:spMkLst>
        </pc:spChg>
        <pc:spChg chg="mod">
          <ac:chgData name="Amy Dezern" userId="8b39419b-0e76-48bf-9005-6174f2cfd47f" providerId="ADAL" clId="{E9F38DC2-508C-430A-B282-81A3163E8818}" dt="2023-02-15T16:17:15.451" v="1868" actId="2085"/>
          <ac:spMkLst>
            <pc:docMk/>
            <pc:sldMk cId="4046272450" sldId="473"/>
            <ac:spMk id="33" creationId="{00000000-0000-0000-0000-000000000000}"/>
          </ac:spMkLst>
        </pc:spChg>
        <pc:spChg chg="mod">
          <ac:chgData name="Amy Dezern" userId="8b39419b-0e76-48bf-9005-6174f2cfd47f" providerId="ADAL" clId="{E9F38DC2-508C-430A-B282-81A3163E8818}" dt="2023-02-15T16:17:21.035" v="1869" actId="1076"/>
          <ac:spMkLst>
            <pc:docMk/>
            <pc:sldMk cId="4046272450" sldId="473"/>
            <ac:spMk id="34"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42" creationId="{00000000-0000-0000-0000-000000000000}"/>
          </ac:spMkLst>
        </pc:spChg>
        <pc:spChg chg="del mod">
          <ac:chgData name="Amy Dezern" userId="8b39419b-0e76-48bf-9005-6174f2cfd47f" providerId="ADAL" clId="{E9F38DC2-508C-430A-B282-81A3163E8818}" dt="2023-02-13T20:12:39.407" v="619" actId="478"/>
          <ac:spMkLst>
            <pc:docMk/>
            <pc:sldMk cId="4046272450" sldId="473"/>
            <ac:spMk id="45" creationId="{5B8B1623-50AB-4911-A4E4-2636A150FBFF}"/>
          </ac:spMkLst>
        </pc:spChg>
        <pc:spChg chg="mod">
          <ac:chgData name="Amy Dezern" userId="8b39419b-0e76-48bf-9005-6174f2cfd47f" providerId="ADAL" clId="{E9F38DC2-508C-430A-B282-81A3163E8818}" dt="2023-02-13T20:09:24.327" v="545" actId="255"/>
          <ac:spMkLst>
            <pc:docMk/>
            <pc:sldMk cId="4046272450" sldId="473"/>
            <ac:spMk id="49"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50"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51" creationId="{6A276042-8045-495D-A4F4-6C22D99C0C2F}"/>
          </ac:spMkLst>
        </pc:spChg>
        <pc:spChg chg="add mod">
          <ac:chgData name="Amy Dezern" userId="8b39419b-0e76-48bf-9005-6174f2cfd47f" providerId="ADAL" clId="{E9F38DC2-508C-430A-B282-81A3163E8818}" dt="2023-02-13T20:19:49.564" v="850" actId="20577"/>
          <ac:spMkLst>
            <pc:docMk/>
            <pc:sldMk cId="4046272450" sldId="473"/>
            <ac:spMk id="55" creationId="{A75EC05E-9F03-46A8-8B1A-FFE080CDAFF5}"/>
          </ac:spMkLst>
        </pc:spChg>
        <pc:spChg chg="mod">
          <ac:chgData name="Amy Dezern" userId="8b39419b-0e76-48bf-9005-6174f2cfd47f" providerId="ADAL" clId="{E9F38DC2-508C-430A-B282-81A3163E8818}" dt="2023-02-13T20:17:14.070" v="824" actId="6549"/>
          <ac:spMkLst>
            <pc:docMk/>
            <pc:sldMk cId="4046272450" sldId="473"/>
            <ac:spMk id="57" creationId="{00000000-0000-0000-0000-000000000000}"/>
          </ac:spMkLst>
        </pc:spChg>
        <pc:spChg chg="mod">
          <ac:chgData name="Amy Dezern" userId="8b39419b-0e76-48bf-9005-6174f2cfd47f" providerId="ADAL" clId="{E9F38DC2-508C-430A-B282-81A3163E8818}" dt="2023-02-13T20:23:12.496" v="895" actId="207"/>
          <ac:spMkLst>
            <pc:docMk/>
            <pc:sldMk cId="4046272450" sldId="473"/>
            <ac:spMk id="58"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60" creationId="{00000000-0000-0000-0000-000000000000}"/>
          </ac:spMkLst>
        </pc:spChg>
        <pc:spChg chg="del">
          <ac:chgData name="Amy Dezern" userId="8b39419b-0e76-48bf-9005-6174f2cfd47f" providerId="ADAL" clId="{E9F38DC2-508C-430A-B282-81A3163E8818}" dt="2023-02-13T20:00:59.189" v="462" actId="478"/>
          <ac:spMkLst>
            <pc:docMk/>
            <pc:sldMk cId="4046272450" sldId="473"/>
            <ac:spMk id="62" creationId="{00000000-0000-0000-0000-000000000000}"/>
          </ac:spMkLst>
        </pc:spChg>
        <pc:spChg chg="del">
          <ac:chgData name="Amy Dezern" userId="8b39419b-0e76-48bf-9005-6174f2cfd47f" providerId="ADAL" clId="{E9F38DC2-508C-430A-B282-81A3163E8818}" dt="2023-02-13T20:00:34.622" v="456" actId="478"/>
          <ac:spMkLst>
            <pc:docMk/>
            <pc:sldMk cId="4046272450" sldId="473"/>
            <ac:spMk id="63" creationId="{00000000-0000-0000-0000-000000000000}"/>
          </ac:spMkLst>
        </pc:spChg>
        <pc:spChg chg="del">
          <ac:chgData name="Amy Dezern" userId="8b39419b-0e76-48bf-9005-6174f2cfd47f" providerId="ADAL" clId="{E9F38DC2-508C-430A-B282-81A3163E8818}" dt="2023-02-13T20:00:48.373" v="460" actId="478"/>
          <ac:spMkLst>
            <pc:docMk/>
            <pc:sldMk cId="4046272450" sldId="473"/>
            <ac:spMk id="64" creationId="{00000000-0000-0000-0000-000000000000}"/>
          </ac:spMkLst>
        </pc:spChg>
        <pc:spChg chg="mod">
          <ac:chgData name="Amy Dezern" userId="8b39419b-0e76-48bf-9005-6174f2cfd47f" providerId="ADAL" clId="{E9F38DC2-508C-430A-B282-81A3163E8818}" dt="2023-02-13T20:23:19.445" v="896" actId="207"/>
          <ac:spMkLst>
            <pc:docMk/>
            <pc:sldMk cId="4046272450" sldId="473"/>
            <ac:spMk id="65" creationId="{00000000-0000-0000-0000-000000000000}"/>
          </ac:spMkLst>
        </pc:spChg>
        <pc:spChg chg="mod">
          <ac:chgData name="Amy Dezern" userId="8b39419b-0e76-48bf-9005-6174f2cfd47f" providerId="ADAL" clId="{E9F38DC2-508C-430A-B282-81A3163E8818}" dt="2023-02-13T20:22:54.160" v="891" actId="1076"/>
          <ac:spMkLst>
            <pc:docMk/>
            <pc:sldMk cId="4046272450" sldId="473"/>
            <ac:spMk id="66" creationId="{00000000-0000-0000-0000-000000000000}"/>
          </ac:spMkLst>
        </pc:spChg>
        <pc:spChg chg="mod">
          <ac:chgData name="Amy Dezern" userId="8b39419b-0e76-48bf-9005-6174f2cfd47f" providerId="ADAL" clId="{E9F38DC2-508C-430A-B282-81A3163E8818}" dt="2023-02-13T20:18:26.815" v="838" actId="207"/>
          <ac:spMkLst>
            <pc:docMk/>
            <pc:sldMk cId="4046272450" sldId="473"/>
            <ac:spMk id="67"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68" creationId="{C81480EF-593B-40EA-A604-0A7DE9030C4F}"/>
          </ac:spMkLst>
        </pc:spChg>
        <pc:spChg chg="add mod">
          <ac:chgData name="Amy Dezern" userId="8b39419b-0e76-48bf-9005-6174f2cfd47f" providerId="ADAL" clId="{E9F38DC2-508C-430A-B282-81A3163E8818}" dt="2023-02-13T20:22:57.735" v="893" actId="1076"/>
          <ac:spMkLst>
            <pc:docMk/>
            <pc:sldMk cId="4046272450" sldId="473"/>
            <ac:spMk id="70" creationId="{8E07C055-5CF2-473E-B73C-88F962FFBBD8}"/>
          </ac:spMkLst>
        </pc:spChg>
        <pc:spChg chg="add mod">
          <ac:chgData name="Amy Dezern" userId="8b39419b-0e76-48bf-9005-6174f2cfd47f" providerId="ADAL" clId="{E9F38DC2-508C-430A-B282-81A3163E8818}" dt="2023-02-13T20:11:26.419" v="580" actId="1076"/>
          <ac:spMkLst>
            <pc:docMk/>
            <pc:sldMk cId="4046272450" sldId="473"/>
            <ac:spMk id="71" creationId="{59F9C1E3-5DE3-4320-8F78-E2C83415BE3C}"/>
          </ac:spMkLst>
        </pc:spChg>
        <pc:spChg chg="add mod">
          <ac:chgData name="Amy Dezern" userId="8b39419b-0e76-48bf-9005-6174f2cfd47f" providerId="ADAL" clId="{E9F38DC2-508C-430A-B282-81A3163E8818}" dt="2023-02-13T20:18:04.230" v="833" actId="207"/>
          <ac:spMkLst>
            <pc:docMk/>
            <pc:sldMk cId="4046272450" sldId="473"/>
            <ac:spMk id="72" creationId="{EFBE3F5B-7B7F-4450-B481-8B1A85ECC215}"/>
          </ac:spMkLst>
        </pc:spChg>
        <pc:spChg chg="mod">
          <ac:chgData name="Amy Dezern" userId="8b39419b-0e76-48bf-9005-6174f2cfd47f" providerId="ADAL" clId="{E9F38DC2-508C-430A-B282-81A3163E8818}" dt="2023-02-13T20:23:51.302" v="904" actId="20577"/>
          <ac:spMkLst>
            <pc:docMk/>
            <pc:sldMk cId="4046272450" sldId="473"/>
            <ac:spMk id="74"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76"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79"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82" creationId="{00000000-0000-0000-0000-000000000000}"/>
          </ac:spMkLst>
        </pc:spChg>
        <pc:spChg chg="del mod">
          <ac:chgData name="Amy Dezern" userId="8b39419b-0e76-48bf-9005-6174f2cfd47f" providerId="ADAL" clId="{E9F38DC2-508C-430A-B282-81A3163E8818}" dt="2023-02-13T20:06:37.767" v="479" actId="478"/>
          <ac:spMkLst>
            <pc:docMk/>
            <pc:sldMk cId="4046272450" sldId="473"/>
            <ac:spMk id="85" creationId="{00000000-0000-0000-0000-000000000000}"/>
          </ac:spMkLst>
        </pc:spChg>
        <pc:spChg chg="del mod">
          <ac:chgData name="Amy Dezern" userId="8b39419b-0e76-48bf-9005-6174f2cfd47f" providerId="ADAL" clId="{E9F38DC2-508C-430A-B282-81A3163E8818}" dt="2023-02-13T20:00:36.919" v="458" actId="478"/>
          <ac:spMkLst>
            <pc:docMk/>
            <pc:sldMk cId="4046272450" sldId="473"/>
            <ac:spMk id="86" creationId="{00000000-0000-0000-0000-000000000000}"/>
          </ac:spMkLst>
        </pc:spChg>
        <pc:spChg chg="mod">
          <ac:chgData name="Amy Dezern" userId="8b39419b-0e76-48bf-9005-6174f2cfd47f" providerId="ADAL" clId="{E9F38DC2-508C-430A-B282-81A3163E8818}" dt="2023-02-13T20:09:24.327" v="545" actId="255"/>
          <ac:spMkLst>
            <pc:docMk/>
            <pc:sldMk cId="4046272450" sldId="473"/>
            <ac:spMk id="87" creationId="{284C2F28-764A-495E-8E16-5077807EE86F}"/>
          </ac:spMkLst>
        </pc:spChg>
        <pc:spChg chg="add mod">
          <ac:chgData name="Amy Dezern" userId="8b39419b-0e76-48bf-9005-6174f2cfd47f" providerId="ADAL" clId="{E9F38DC2-508C-430A-B282-81A3163E8818}" dt="2023-02-13T20:17:44.916" v="828" actId="207"/>
          <ac:spMkLst>
            <pc:docMk/>
            <pc:sldMk cId="4046272450" sldId="473"/>
            <ac:spMk id="89" creationId="{AD96F0B4-1AAE-491C-BC84-87184AF40839}"/>
          </ac:spMkLst>
        </pc:spChg>
        <pc:spChg chg="mod">
          <ac:chgData name="Amy Dezern" userId="8b39419b-0e76-48bf-9005-6174f2cfd47f" providerId="ADAL" clId="{E9F38DC2-508C-430A-B282-81A3163E8818}" dt="2023-02-13T20:09:24.327" v="545" actId="255"/>
          <ac:spMkLst>
            <pc:docMk/>
            <pc:sldMk cId="4046272450" sldId="473"/>
            <ac:spMk id="91" creationId="{C9475DD8-5AD6-4F03-A6CE-9CD414F79FC0}"/>
          </ac:spMkLst>
        </pc:spChg>
        <pc:spChg chg="add mod">
          <ac:chgData name="Amy Dezern" userId="8b39419b-0e76-48bf-9005-6174f2cfd47f" providerId="ADAL" clId="{E9F38DC2-508C-430A-B282-81A3163E8818}" dt="2023-02-13T20:18:34.418" v="840" actId="207"/>
          <ac:spMkLst>
            <pc:docMk/>
            <pc:sldMk cId="4046272450" sldId="473"/>
            <ac:spMk id="93" creationId="{267B9377-9C78-4D74-A757-E790AC9B28E8}"/>
          </ac:spMkLst>
        </pc:spChg>
        <pc:spChg chg="add mod">
          <ac:chgData name="Amy Dezern" userId="8b39419b-0e76-48bf-9005-6174f2cfd47f" providerId="ADAL" clId="{E9F38DC2-508C-430A-B282-81A3163E8818}" dt="2023-02-13T20:17:49.092" v="829" actId="207"/>
          <ac:spMkLst>
            <pc:docMk/>
            <pc:sldMk cId="4046272450" sldId="473"/>
            <ac:spMk id="94" creationId="{C15E4BB3-1858-4698-B0A1-7FAED880022B}"/>
          </ac:spMkLst>
        </pc:spChg>
        <pc:spChg chg="add mod">
          <ac:chgData name="Amy Dezern" userId="8b39419b-0e76-48bf-9005-6174f2cfd47f" providerId="ADAL" clId="{E9F38DC2-508C-430A-B282-81A3163E8818}" dt="2023-02-13T20:18:29.623" v="839" actId="207"/>
          <ac:spMkLst>
            <pc:docMk/>
            <pc:sldMk cId="4046272450" sldId="473"/>
            <ac:spMk id="95" creationId="{21E43A84-C3B3-4B5A-9606-F728B7B24A53}"/>
          </ac:spMkLst>
        </pc:spChg>
        <pc:spChg chg="add mod">
          <ac:chgData name="Amy Dezern" userId="8b39419b-0e76-48bf-9005-6174f2cfd47f" providerId="ADAL" clId="{E9F38DC2-508C-430A-B282-81A3163E8818}" dt="2023-02-13T20:20:09.156" v="863" actId="20577"/>
          <ac:spMkLst>
            <pc:docMk/>
            <pc:sldMk cId="4046272450" sldId="473"/>
            <ac:spMk id="99" creationId="{E702D5F1-A7CB-47F7-B49D-38824C2BCD15}"/>
          </ac:spMkLst>
        </pc:spChg>
        <pc:spChg chg="add mod">
          <ac:chgData name="Amy Dezern" userId="8b39419b-0e76-48bf-9005-6174f2cfd47f" providerId="ADAL" clId="{E9F38DC2-508C-430A-B282-81A3163E8818}" dt="2023-02-13T20:22:16.348" v="889" actId="20577"/>
          <ac:spMkLst>
            <pc:docMk/>
            <pc:sldMk cId="4046272450" sldId="473"/>
            <ac:spMk id="103" creationId="{B0D77444-0ED4-48F6-8B71-02878C50F75E}"/>
          </ac:spMkLst>
        </pc:spChg>
        <pc:grpChg chg="mod">
          <ac:chgData name="Amy Dezern" userId="8b39419b-0e76-48bf-9005-6174f2cfd47f" providerId="ADAL" clId="{E9F38DC2-508C-430A-B282-81A3163E8818}" dt="2023-02-13T20:00:28.288" v="455" actId="1076"/>
          <ac:grpSpMkLst>
            <pc:docMk/>
            <pc:sldMk cId="4046272450" sldId="473"/>
            <ac:grpSpMk id="35" creationId="{00000000-0000-0000-0000-000000000000}"/>
          </ac:grpSpMkLst>
        </pc:grpChg>
        <pc:grpChg chg="del">
          <ac:chgData name="Amy Dezern" userId="8b39419b-0e76-48bf-9005-6174f2cfd47f" providerId="ADAL" clId="{E9F38DC2-508C-430A-B282-81A3163E8818}" dt="2023-02-13T20:01:04.941" v="463" actId="478"/>
          <ac:grpSpMkLst>
            <pc:docMk/>
            <pc:sldMk cId="4046272450" sldId="473"/>
            <ac:grpSpMk id="40" creationId="{00000000-0000-0000-0000-000000000000}"/>
          </ac:grpSpMkLst>
        </pc:grpChg>
        <pc:grpChg chg="mod">
          <ac:chgData name="Amy Dezern" userId="8b39419b-0e76-48bf-9005-6174f2cfd47f" providerId="ADAL" clId="{E9F38DC2-508C-430A-B282-81A3163E8818}" dt="2023-02-13T20:23:00.353" v="894" actId="1076"/>
          <ac:grpSpMkLst>
            <pc:docMk/>
            <pc:sldMk cId="4046272450" sldId="473"/>
            <ac:grpSpMk id="44" creationId="{00000000-0000-0000-0000-000000000000}"/>
          </ac:grpSpMkLst>
        </pc:grpChg>
        <pc:grpChg chg="add mod">
          <ac:chgData name="Amy Dezern" userId="8b39419b-0e76-48bf-9005-6174f2cfd47f" providerId="ADAL" clId="{E9F38DC2-508C-430A-B282-81A3163E8818}" dt="2023-02-13T20:22:50.815" v="890" actId="1076"/>
          <ac:grpSpMkLst>
            <pc:docMk/>
            <pc:sldMk cId="4046272450" sldId="473"/>
            <ac:grpSpMk id="47" creationId="{4F2CB3B7-1921-4281-B3F4-B0A5C16E1C23}"/>
          </ac:grpSpMkLst>
        </pc:grpChg>
        <pc:grpChg chg="mod">
          <ac:chgData name="Amy Dezern" userId="8b39419b-0e76-48bf-9005-6174f2cfd47f" providerId="ADAL" clId="{E9F38DC2-508C-430A-B282-81A3163E8818}" dt="2023-02-13T20:08:17.448" v="536" actId="1076"/>
          <ac:grpSpMkLst>
            <pc:docMk/>
            <pc:sldMk cId="4046272450" sldId="473"/>
            <ac:grpSpMk id="48" creationId="{00000000-0000-0000-0000-000000000000}"/>
          </ac:grpSpMkLst>
        </pc:grpChg>
        <pc:grpChg chg="add mod">
          <ac:chgData name="Amy Dezern" userId="8b39419b-0e76-48bf-9005-6174f2cfd47f" providerId="ADAL" clId="{E9F38DC2-508C-430A-B282-81A3163E8818}" dt="2023-02-13T20:02:10.565" v="475" actId="1076"/>
          <ac:grpSpMkLst>
            <pc:docMk/>
            <pc:sldMk cId="4046272450" sldId="473"/>
            <ac:grpSpMk id="56" creationId="{0957FE2F-A84B-4C4B-ABFA-4F2E239B0F02}"/>
          </ac:grpSpMkLst>
        </pc:grpChg>
        <pc:grpChg chg="mod">
          <ac:chgData name="Amy Dezern" userId="8b39419b-0e76-48bf-9005-6174f2cfd47f" providerId="ADAL" clId="{E9F38DC2-508C-430A-B282-81A3163E8818}" dt="2023-02-13T20:00:14.637" v="453" actId="1076"/>
          <ac:grpSpMkLst>
            <pc:docMk/>
            <pc:sldMk cId="4046272450" sldId="473"/>
            <ac:grpSpMk id="59" creationId="{00000000-0000-0000-0000-000000000000}"/>
          </ac:grpSpMkLst>
        </pc:grpChg>
        <pc:grpChg chg="add mod">
          <ac:chgData name="Amy Dezern" userId="8b39419b-0e76-48bf-9005-6174f2cfd47f" providerId="ADAL" clId="{E9F38DC2-508C-430A-B282-81A3163E8818}" dt="2023-02-13T20:07:21.996" v="499" actId="1076"/>
          <ac:grpSpMkLst>
            <pc:docMk/>
            <pc:sldMk cId="4046272450" sldId="473"/>
            <ac:grpSpMk id="73" creationId="{71DFCEAB-4BEF-47B7-96C9-14EC15056636}"/>
          </ac:grpSpMkLst>
        </pc:grpChg>
        <pc:grpChg chg="mod">
          <ac:chgData name="Amy Dezern" userId="8b39419b-0e76-48bf-9005-6174f2cfd47f" providerId="ADAL" clId="{E9F38DC2-508C-430A-B282-81A3163E8818}" dt="2023-02-13T20:11:50.439" v="584" actId="1076"/>
          <ac:grpSpMkLst>
            <pc:docMk/>
            <pc:sldMk cId="4046272450" sldId="473"/>
            <ac:grpSpMk id="78" creationId="{00000000-0000-0000-0000-000000000000}"/>
          </ac:grpSpMkLst>
        </pc:grpChg>
        <pc:grpChg chg="mod">
          <ac:chgData name="Amy Dezern" userId="8b39419b-0e76-48bf-9005-6174f2cfd47f" providerId="ADAL" clId="{E9F38DC2-508C-430A-B282-81A3163E8818}" dt="2023-02-13T20:14:00.081" v="700" actId="1076"/>
          <ac:grpSpMkLst>
            <pc:docMk/>
            <pc:sldMk cId="4046272450" sldId="473"/>
            <ac:grpSpMk id="81" creationId="{00000000-0000-0000-0000-000000000000}"/>
          </ac:grpSpMkLst>
        </pc:grpChg>
        <pc:grpChg chg="add mod">
          <ac:chgData name="Amy Dezern" userId="8b39419b-0e76-48bf-9005-6174f2cfd47f" providerId="ADAL" clId="{E9F38DC2-508C-430A-B282-81A3163E8818}" dt="2023-02-13T20:11:37.475" v="583" actId="1076"/>
          <ac:grpSpMkLst>
            <pc:docMk/>
            <pc:sldMk cId="4046272450" sldId="473"/>
            <ac:grpSpMk id="90" creationId="{7CFED533-5718-4D98-846B-1E93B1D4CCFC}"/>
          </ac:grpSpMkLst>
        </pc:grpChg>
        <pc:grpChg chg="add mod">
          <ac:chgData name="Amy Dezern" userId="8b39419b-0e76-48bf-9005-6174f2cfd47f" providerId="ADAL" clId="{E9F38DC2-508C-430A-B282-81A3163E8818}" dt="2023-02-13T20:19:47.640" v="847" actId="1076"/>
          <ac:grpSpMkLst>
            <pc:docMk/>
            <pc:sldMk cId="4046272450" sldId="473"/>
            <ac:grpSpMk id="96" creationId="{AE63CDE2-FDB6-4E93-A0D9-5F23F07B9638}"/>
          </ac:grpSpMkLst>
        </pc:grpChg>
        <pc:grpChg chg="add mod">
          <ac:chgData name="Amy Dezern" userId="8b39419b-0e76-48bf-9005-6174f2cfd47f" providerId="ADAL" clId="{E9F38DC2-508C-430A-B282-81A3163E8818}" dt="2023-02-13T20:22:01.599" v="874" actId="1076"/>
          <ac:grpSpMkLst>
            <pc:docMk/>
            <pc:sldMk cId="4046272450" sldId="473"/>
            <ac:grpSpMk id="100" creationId="{C16C3979-EA62-49B3-B8A7-86CDA34C8B52}"/>
          </ac:grpSpMkLst>
        </pc:grpChg>
        <pc:cxnChg chg="mod">
          <ac:chgData name="Amy Dezern" userId="8b39419b-0e76-48bf-9005-6174f2cfd47f" providerId="ADAL" clId="{E9F38DC2-508C-430A-B282-81A3163E8818}" dt="2023-02-13T20:11:26.419" v="580" actId="1076"/>
          <ac:cxnSpMkLst>
            <pc:docMk/>
            <pc:sldMk cId="4046272450" sldId="473"/>
            <ac:cxnSpMk id="84" creationId="{00000000-0000-0000-0000-000000000000}"/>
          </ac:cxnSpMkLst>
        </pc:cxnChg>
      </pc:sldChg>
      <pc:sldChg chg="modSp add ord">
        <pc:chgData name="Amy Dezern" userId="8b39419b-0e76-48bf-9005-6174f2cfd47f" providerId="ADAL" clId="{E9F38DC2-508C-430A-B282-81A3163E8818}" dt="2023-02-15T15:53:09.834" v="1615" actId="207"/>
        <pc:sldMkLst>
          <pc:docMk/>
          <pc:sldMk cId="2490909580" sldId="776"/>
        </pc:sldMkLst>
        <pc:spChg chg="mod">
          <ac:chgData name="Amy Dezern" userId="8b39419b-0e76-48bf-9005-6174f2cfd47f" providerId="ADAL" clId="{E9F38DC2-508C-430A-B282-81A3163E8818}" dt="2023-02-15T15:53:09.834" v="1615" actId="207"/>
          <ac:spMkLst>
            <pc:docMk/>
            <pc:sldMk cId="2490909580" sldId="776"/>
            <ac:spMk id="3" creationId="{C7BFDA10-5242-49ED-923E-151F168DCAAF}"/>
          </ac:spMkLst>
        </pc:spChg>
        <pc:spChg chg="mod">
          <ac:chgData name="Amy Dezern" userId="8b39419b-0e76-48bf-9005-6174f2cfd47f" providerId="ADAL" clId="{E9F38DC2-508C-430A-B282-81A3163E8818}" dt="2023-02-13T20:26:37.335" v="974" actId="207"/>
          <ac:spMkLst>
            <pc:docMk/>
            <pc:sldMk cId="2490909580" sldId="776"/>
            <ac:spMk id="5" creationId="{5F547BAC-A317-42F9-BEA1-7B237AB072C4}"/>
          </ac:spMkLst>
        </pc:spChg>
        <pc:spChg chg="mod">
          <ac:chgData name="Amy Dezern" userId="8b39419b-0e76-48bf-9005-6174f2cfd47f" providerId="ADAL" clId="{E9F38DC2-508C-430A-B282-81A3163E8818}" dt="2023-02-15T15:53:00.254" v="1612" actId="1076"/>
          <ac:spMkLst>
            <pc:docMk/>
            <pc:sldMk cId="2490909580" sldId="776"/>
            <ac:spMk id="13" creationId="{00000000-0000-0000-0000-000000000000}"/>
          </ac:spMkLst>
        </pc:spChg>
      </pc:sldChg>
      <pc:sldChg chg="modSp add">
        <pc:chgData name="Amy Dezern" userId="8b39419b-0e76-48bf-9005-6174f2cfd47f" providerId="ADAL" clId="{E9F38DC2-508C-430A-B282-81A3163E8818}" dt="2023-02-15T16:17:40.144" v="1871" actId="255"/>
        <pc:sldMkLst>
          <pc:docMk/>
          <pc:sldMk cId="2337360869" sldId="877"/>
        </pc:sldMkLst>
        <pc:spChg chg="mod">
          <ac:chgData name="Amy Dezern" userId="8b39419b-0e76-48bf-9005-6174f2cfd47f" providerId="ADAL" clId="{E9F38DC2-508C-430A-B282-81A3163E8818}" dt="2023-02-15T16:17:40.144" v="1871" actId="255"/>
          <ac:spMkLst>
            <pc:docMk/>
            <pc:sldMk cId="2337360869" sldId="877"/>
            <ac:spMk id="6" creationId="{D3F24F51-7215-47BD-8286-4D61DB5E8D9B}"/>
          </ac:spMkLst>
        </pc:spChg>
        <pc:spChg chg="mod">
          <ac:chgData name="Amy Dezern" userId="8b39419b-0e76-48bf-9005-6174f2cfd47f" providerId="ADAL" clId="{E9F38DC2-508C-430A-B282-81A3163E8818}" dt="2023-02-15T16:17:37.300" v="1870" actId="1076"/>
          <ac:spMkLst>
            <pc:docMk/>
            <pc:sldMk cId="2337360869" sldId="877"/>
            <ac:spMk id="78852" creationId="{00000000-0000-0000-0000-000000000000}"/>
          </ac:spMkLst>
        </pc:spChg>
      </pc:sldChg>
      <pc:sldChg chg="add del ord">
        <pc:chgData name="Amy Dezern" userId="8b39419b-0e76-48bf-9005-6174f2cfd47f" providerId="ADAL" clId="{E9F38DC2-508C-430A-B282-81A3163E8818}" dt="2023-02-15T16:09:37.753" v="1763" actId="2696"/>
        <pc:sldMkLst>
          <pc:docMk/>
          <pc:sldMk cId="2017109154" sldId="1492"/>
        </pc:sldMkLst>
      </pc:sldChg>
      <pc:sldChg chg="addSp modSp add">
        <pc:chgData name="Amy Dezern" userId="8b39419b-0e76-48bf-9005-6174f2cfd47f" providerId="ADAL" clId="{E9F38DC2-508C-430A-B282-81A3163E8818}" dt="2023-02-15T16:18:32.631" v="1877"/>
        <pc:sldMkLst>
          <pc:docMk/>
          <pc:sldMk cId="1898691897" sldId="1501"/>
        </pc:sldMkLst>
        <pc:spChg chg="mod">
          <ac:chgData name="Amy Dezern" userId="8b39419b-0e76-48bf-9005-6174f2cfd47f" providerId="ADAL" clId="{E9F38DC2-508C-430A-B282-81A3163E8818}" dt="2023-02-15T16:18:17.964" v="1875" actId="207"/>
          <ac:spMkLst>
            <pc:docMk/>
            <pc:sldMk cId="1898691897" sldId="1501"/>
            <ac:spMk id="4" creationId="{BF14CAEF-C9E2-498A-BE07-FA4634F6B3AC}"/>
          </ac:spMkLst>
        </pc:spChg>
        <pc:spChg chg="mod">
          <ac:chgData name="Amy Dezern" userId="8b39419b-0e76-48bf-9005-6174f2cfd47f" providerId="ADAL" clId="{E9F38DC2-508C-430A-B282-81A3163E8818}" dt="2023-02-15T16:18:14.745" v="1874" actId="207"/>
          <ac:spMkLst>
            <pc:docMk/>
            <pc:sldMk cId="1898691897" sldId="1501"/>
            <ac:spMk id="6" creationId="{ABB0A108-ECE6-406D-962F-D63F9DDB584B}"/>
          </ac:spMkLst>
        </pc:spChg>
        <pc:picChg chg="add">
          <ac:chgData name="Amy Dezern" userId="8b39419b-0e76-48bf-9005-6174f2cfd47f" providerId="ADAL" clId="{E9F38DC2-508C-430A-B282-81A3163E8818}" dt="2023-02-15T16:18:32.631" v="1877"/>
          <ac:picMkLst>
            <pc:docMk/>
            <pc:sldMk cId="1898691897" sldId="1501"/>
            <ac:picMk id="7" creationId="{550B4726-A474-40FC-BE87-051B370A01E9}"/>
          </ac:picMkLst>
        </pc:picChg>
        <pc:picChg chg="add">
          <ac:chgData name="Amy Dezern" userId="8b39419b-0e76-48bf-9005-6174f2cfd47f" providerId="ADAL" clId="{E9F38DC2-508C-430A-B282-81A3163E8818}" dt="2023-02-15T16:18:32.631" v="1877"/>
          <ac:picMkLst>
            <pc:docMk/>
            <pc:sldMk cId="1898691897" sldId="1501"/>
            <ac:picMk id="8" creationId="{8B2583F0-7934-4497-B3BB-43AF838746D7}"/>
          </ac:picMkLst>
        </pc:picChg>
      </pc:sldChg>
      <pc:sldChg chg="addSp delSp modSp add">
        <pc:chgData name="Amy Dezern" userId="8b39419b-0e76-48bf-9005-6174f2cfd47f" providerId="ADAL" clId="{E9F38DC2-508C-430A-B282-81A3163E8818}" dt="2023-02-15T16:06:33.768" v="1717" actId="1076"/>
        <pc:sldMkLst>
          <pc:docMk/>
          <pc:sldMk cId="298114882" sldId="3656"/>
        </pc:sldMkLst>
        <pc:spChg chg="add mod">
          <ac:chgData name="Amy Dezern" userId="8b39419b-0e76-48bf-9005-6174f2cfd47f" providerId="ADAL" clId="{E9F38DC2-508C-430A-B282-81A3163E8818}" dt="2023-02-15T16:06:33.768" v="1717" actId="1076"/>
          <ac:spMkLst>
            <pc:docMk/>
            <pc:sldMk cId="298114882" sldId="3656"/>
            <ac:spMk id="3" creationId="{BCAC621F-367F-45FB-B90C-CED279072924}"/>
          </ac:spMkLst>
        </pc:spChg>
        <pc:spChg chg="mod">
          <ac:chgData name="Amy Dezern" userId="8b39419b-0e76-48bf-9005-6174f2cfd47f" providerId="ADAL" clId="{E9F38DC2-508C-430A-B282-81A3163E8818}" dt="2023-02-15T16:06:29.120" v="1716" actId="1076"/>
          <ac:spMkLst>
            <pc:docMk/>
            <pc:sldMk cId="298114882" sldId="3656"/>
            <ac:spMk id="6" creationId="{00000000-0000-0000-0000-000000000000}"/>
          </ac:spMkLst>
        </pc:spChg>
        <pc:spChg chg="del mod">
          <ac:chgData name="Amy Dezern" userId="8b39419b-0e76-48bf-9005-6174f2cfd47f" providerId="ADAL" clId="{E9F38DC2-508C-430A-B282-81A3163E8818}" dt="2023-02-15T15:41:30.920" v="1402" actId="478"/>
          <ac:spMkLst>
            <pc:docMk/>
            <pc:sldMk cId="298114882" sldId="3656"/>
            <ac:spMk id="8" creationId="{00000000-0000-0000-0000-000000000000}"/>
          </ac:spMkLst>
        </pc:spChg>
      </pc:sldChg>
      <pc:sldChg chg="modSp add">
        <pc:chgData name="Amy Dezern" userId="8b39419b-0e76-48bf-9005-6174f2cfd47f" providerId="ADAL" clId="{E9F38DC2-508C-430A-B282-81A3163E8818}" dt="2023-02-15T16:09:15.443" v="1759" actId="207"/>
        <pc:sldMkLst>
          <pc:docMk/>
          <pc:sldMk cId="2774240556" sldId="3666"/>
        </pc:sldMkLst>
        <pc:spChg chg="mod">
          <ac:chgData name="Amy Dezern" userId="8b39419b-0e76-48bf-9005-6174f2cfd47f" providerId="ADAL" clId="{E9F38DC2-508C-430A-B282-81A3163E8818}" dt="2023-02-15T16:09:15.443" v="1759" actId="207"/>
          <ac:spMkLst>
            <pc:docMk/>
            <pc:sldMk cId="2774240556" sldId="3666"/>
            <ac:spMk id="7171" creationId="{00000000-0000-0000-0000-000000000000}"/>
          </ac:spMkLst>
        </pc:spChg>
      </pc:sldChg>
      <pc:sldChg chg="modSp add">
        <pc:chgData name="Amy Dezern" userId="8b39419b-0e76-48bf-9005-6174f2cfd47f" providerId="ADAL" clId="{E9F38DC2-508C-430A-B282-81A3163E8818}" dt="2023-02-15T16:09:12.087" v="1757" actId="207"/>
        <pc:sldMkLst>
          <pc:docMk/>
          <pc:sldMk cId="1101962309" sldId="3667"/>
        </pc:sldMkLst>
        <pc:spChg chg="mod">
          <ac:chgData name="Amy Dezern" userId="8b39419b-0e76-48bf-9005-6174f2cfd47f" providerId="ADAL" clId="{E9F38DC2-508C-430A-B282-81A3163E8818}" dt="2023-02-15T16:09:12.087" v="1757" actId="207"/>
          <ac:spMkLst>
            <pc:docMk/>
            <pc:sldMk cId="1101962309" sldId="3667"/>
            <ac:spMk id="7171" creationId="{00000000-0000-0000-0000-000000000000}"/>
          </ac:spMkLst>
        </pc:spChg>
      </pc:sldChg>
      <pc:sldChg chg="modSp add">
        <pc:chgData name="Amy Dezern" userId="8b39419b-0e76-48bf-9005-6174f2cfd47f" providerId="ADAL" clId="{E9F38DC2-508C-430A-B282-81A3163E8818}" dt="2023-02-15T16:08:13.612" v="1729" actId="207"/>
        <pc:sldMkLst>
          <pc:docMk/>
          <pc:sldMk cId="2010304684" sldId="3671"/>
        </pc:sldMkLst>
        <pc:spChg chg="mod">
          <ac:chgData name="Amy Dezern" userId="8b39419b-0e76-48bf-9005-6174f2cfd47f" providerId="ADAL" clId="{E9F38DC2-508C-430A-B282-81A3163E8818}" dt="2023-02-15T16:08:13.612" v="1729" actId="207"/>
          <ac:spMkLst>
            <pc:docMk/>
            <pc:sldMk cId="2010304684" sldId="3671"/>
            <ac:spMk id="7171" creationId="{00000000-0000-0000-0000-000000000000}"/>
          </ac:spMkLst>
        </pc:spChg>
      </pc:sldChg>
      <pc:sldChg chg="modSp add">
        <pc:chgData name="Amy Dezern" userId="8b39419b-0e76-48bf-9005-6174f2cfd47f" providerId="ADAL" clId="{E9F38DC2-508C-430A-B282-81A3163E8818}" dt="2023-02-15T16:08:55.284" v="1753" actId="6549"/>
        <pc:sldMkLst>
          <pc:docMk/>
          <pc:sldMk cId="4043637342" sldId="3674"/>
        </pc:sldMkLst>
        <pc:spChg chg="mod">
          <ac:chgData name="Amy Dezern" userId="8b39419b-0e76-48bf-9005-6174f2cfd47f" providerId="ADAL" clId="{E9F38DC2-508C-430A-B282-81A3163E8818}" dt="2023-02-15T16:08:55.284" v="1753" actId="6549"/>
          <ac:spMkLst>
            <pc:docMk/>
            <pc:sldMk cId="4043637342" sldId="3674"/>
            <ac:spMk id="7171" creationId="{00000000-0000-0000-0000-000000000000}"/>
          </ac:spMkLst>
        </pc:spChg>
      </pc:sldChg>
      <pc:sldChg chg="modSp add">
        <pc:chgData name="Amy Dezern" userId="8b39419b-0e76-48bf-9005-6174f2cfd47f" providerId="ADAL" clId="{E9F38DC2-508C-430A-B282-81A3163E8818}" dt="2023-02-15T16:09:07.210" v="1755" actId="207"/>
        <pc:sldMkLst>
          <pc:docMk/>
          <pc:sldMk cId="3956716949" sldId="3675"/>
        </pc:sldMkLst>
        <pc:spChg chg="mod">
          <ac:chgData name="Amy Dezern" userId="8b39419b-0e76-48bf-9005-6174f2cfd47f" providerId="ADAL" clId="{E9F38DC2-508C-430A-B282-81A3163E8818}" dt="2023-02-15T16:09:07.210" v="1755" actId="207"/>
          <ac:spMkLst>
            <pc:docMk/>
            <pc:sldMk cId="3956716949" sldId="3675"/>
            <ac:spMk id="7171" creationId="{00000000-0000-0000-0000-000000000000}"/>
          </ac:spMkLst>
        </pc:spChg>
      </pc:sldChg>
      <pc:sldChg chg="modSp add ord">
        <pc:chgData name="Amy Dezern" userId="8b39419b-0e76-48bf-9005-6174f2cfd47f" providerId="ADAL" clId="{E9F38DC2-508C-430A-B282-81A3163E8818}" dt="2023-02-15T16:15:36.323" v="1856" actId="20577"/>
        <pc:sldMkLst>
          <pc:docMk/>
          <pc:sldMk cId="3154143350" sldId="4179"/>
        </pc:sldMkLst>
        <pc:spChg chg="mod">
          <ac:chgData name="Amy Dezern" userId="8b39419b-0e76-48bf-9005-6174f2cfd47f" providerId="ADAL" clId="{E9F38DC2-508C-430A-B282-81A3163E8818}" dt="2023-02-15T16:15:10.886" v="1851" actId="207"/>
          <ac:spMkLst>
            <pc:docMk/>
            <pc:sldMk cId="3154143350" sldId="4179"/>
            <ac:spMk id="37" creationId="{EA2A316C-0335-1D49-9D94-2A3FF69F74A8}"/>
          </ac:spMkLst>
        </pc:spChg>
        <pc:spChg chg="mod">
          <ac:chgData name="Amy Dezern" userId="8b39419b-0e76-48bf-9005-6174f2cfd47f" providerId="ADAL" clId="{E9F38DC2-508C-430A-B282-81A3163E8818}" dt="2023-02-15T16:15:10.886" v="1851" actId="207"/>
          <ac:spMkLst>
            <pc:docMk/>
            <pc:sldMk cId="3154143350" sldId="4179"/>
            <ac:spMk id="39" creationId="{1BE82C92-A57E-8241-A62C-3B39EE5AD270}"/>
          </ac:spMkLst>
        </pc:spChg>
        <pc:spChg chg="mod">
          <ac:chgData name="Amy Dezern" userId="8b39419b-0e76-48bf-9005-6174f2cfd47f" providerId="ADAL" clId="{E9F38DC2-508C-430A-B282-81A3163E8818}" dt="2023-02-15T16:15:10.886" v="1851" actId="207"/>
          <ac:spMkLst>
            <pc:docMk/>
            <pc:sldMk cId="3154143350" sldId="4179"/>
            <ac:spMk id="40" creationId="{854DC502-B30E-144E-9162-8889B94AC3A6}"/>
          </ac:spMkLst>
        </pc:spChg>
        <pc:spChg chg="mod">
          <ac:chgData name="Amy Dezern" userId="8b39419b-0e76-48bf-9005-6174f2cfd47f" providerId="ADAL" clId="{E9F38DC2-508C-430A-B282-81A3163E8818}" dt="2023-02-15T16:15:36.323" v="1856" actId="20577"/>
          <ac:spMkLst>
            <pc:docMk/>
            <pc:sldMk cId="3154143350" sldId="4179"/>
            <ac:spMk id="52" creationId="{47B90E69-29ED-4548-9401-AEEF92A8971B}"/>
          </ac:spMkLst>
        </pc:spChg>
        <pc:spChg chg="mod">
          <ac:chgData name="Amy Dezern" userId="8b39419b-0e76-48bf-9005-6174f2cfd47f" providerId="ADAL" clId="{E9F38DC2-508C-430A-B282-81A3163E8818}" dt="2023-02-15T16:15:10.886" v="1851" actId="207"/>
          <ac:spMkLst>
            <pc:docMk/>
            <pc:sldMk cId="3154143350" sldId="4179"/>
            <ac:spMk id="81" creationId="{F3A5D62E-ADBE-9D4C-90A1-40794D0DF6A1}"/>
          </ac:spMkLst>
        </pc:spChg>
        <pc:spChg chg="mod">
          <ac:chgData name="Amy Dezern" userId="8b39419b-0e76-48bf-9005-6174f2cfd47f" providerId="ADAL" clId="{E9F38DC2-508C-430A-B282-81A3163E8818}" dt="2023-02-15T16:15:10.886" v="1851" actId="207"/>
          <ac:spMkLst>
            <pc:docMk/>
            <pc:sldMk cId="3154143350" sldId="4179"/>
            <ac:spMk id="82" creationId="{CA39A347-CCC0-9140-AA07-7C9B14D3429B}"/>
          </ac:spMkLst>
        </pc:spChg>
        <pc:spChg chg="mod">
          <ac:chgData name="Amy Dezern" userId="8b39419b-0e76-48bf-9005-6174f2cfd47f" providerId="ADAL" clId="{E9F38DC2-508C-430A-B282-81A3163E8818}" dt="2023-02-15T16:15:10.886" v="1851" actId="207"/>
          <ac:spMkLst>
            <pc:docMk/>
            <pc:sldMk cId="3154143350" sldId="4179"/>
            <ac:spMk id="83" creationId="{7936E887-3126-E747-B527-294839BA7175}"/>
          </ac:spMkLst>
        </pc:spChg>
        <pc:grpChg chg="mod">
          <ac:chgData name="Amy Dezern" userId="8b39419b-0e76-48bf-9005-6174f2cfd47f" providerId="ADAL" clId="{E9F38DC2-508C-430A-B282-81A3163E8818}" dt="2023-02-15T16:15:10.886" v="1851" actId="207"/>
          <ac:grpSpMkLst>
            <pc:docMk/>
            <pc:sldMk cId="3154143350" sldId="4179"/>
            <ac:grpSpMk id="7" creationId="{21E743B7-903D-1845-B106-D3A5665BA9C0}"/>
          </ac:grpSpMkLst>
        </pc:grpChg>
        <pc:grpChg chg="mod">
          <ac:chgData name="Amy Dezern" userId="8b39419b-0e76-48bf-9005-6174f2cfd47f" providerId="ADAL" clId="{E9F38DC2-508C-430A-B282-81A3163E8818}" dt="2023-02-15T16:15:10.886" v="1851" actId="207"/>
          <ac:grpSpMkLst>
            <pc:docMk/>
            <pc:sldMk cId="3154143350" sldId="4179"/>
            <ac:grpSpMk id="8" creationId="{2C7D0957-6175-AB4F-B9F6-83A35D289DCD}"/>
          </ac:grpSpMkLst>
        </pc:grpChg>
        <pc:grpChg chg="mod">
          <ac:chgData name="Amy Dezern" userId="8b39419b-0e76-48bf-9005-6174f2cfd47f" providerId="ADAL" clId="{E9F38DC2-508C-430A-B282-81A3163E8818}" dt="2023-02-15T16:15:10.886" v="1851" actId="207"/>
          <ac:grpSpMkLst>
            <pc:docMk/>
            <pc:sldMk cId="3154143350" sldId="4179"/>
            <ac:grpSpMk id="9" creationId="{06F71AF8-EE1F-AE46-ACB2-673C0C4C5F13}"/>
          </ac:grpSpMkLst>
        </pc:grpChg>
        <pc:grpChg chg="mod">
          <ac:chgData name="Amy Dezern" userId="8b39419b-0e76-48bf-9005-6174f2cfd47f" providerId="ADAL" clId="{E9F38DC2-508C-430A-B282-81A3163E8818}" dt="2023-02-15T16:15:10.886" v="1851" actId="207"/>
          <ac:grpSpMkLst>
            <pc:docMk/>
            <pc:sldMk cId="3154143350" sldId="4179"/>
            <ac:grpSpMk id="10" creationId="{1795E928-88E5-B749-831C-2F8071B57C58}"/>
          </ac:grpSpMkLst>
        </pc:grpChg>
        <pc:grpChg chg="mod">
          <ac:chgData name="Amy Dezern" userId="8b39419b-0e76-48bf-9005-6174f2cfd47f" providerId="ADAL" clId="{E9F38DC2-508C-430A-B282-81A3163E8818}" dt="2023-02-15T16:15:10.886" v="1851" actId="207"/>
          <ac:grpSpMkLst>
            <pc:docMk/>
            <pc:sldMk cId="3154143350" sldId="4179"/>
            <ac:grpSpMk id="11" creationId="{F44B2AD1-2334-944D-8CBD-4E952B31B0FC}"/>
          </ac:grpSpMkLst>
        </pc:grpChg>
        <pc:grpChg chg="mod">
          <ac:chgData name="Amy Dezern" userId="8b39419b-0e76-48bf-9005-6174f2cfd47f" providerId="ADAL" clId="{E9F38DC2-508C-430A-B282-81A3163E8818}" dt="2023-02-15T16:15:10.886" v="1851" actId="207"/>
          <ac:grpSpMkLst>
            <pc:docMk/>
            <pc:sldMk cId="3154143350" sldId="4179"/>
            <ac:grpSpMk id="12" creationId="{89B776D4-9516-3442-B63A-C3AAD038259C}"/>
          </ac:grpSpMkLst>
        </pc:grpChg>
        <pc:grpChg chg="mod">
          <ac:chgData name="Amy Dezern" userId="8b39419b-0e76-48bf-9005-6174f2cfd47f" providerId="ADAL" clId="{E9F38DC2-508C-430A-B282-81A3163E8818}" dt="2023-02-15T16:15:10.886" v="1851" actId="207"/>
          <ac:grpSpMkLst>
            <pc:docMk/>
            <pc:sldMk cId="3154143350" sldId="4179"/>
            <ac:grpSpMk id="13" creationId="{1E91E108-C657-7348-8BBE-1B62FFA09101}"/>
          </ac:grpSpMkLst>
        </pc:grpChg>
        <pc:grpChg chg="mod">
          <ac:chgData name="Amy Dezern" userId="8b39419b-0e76-48bf-9005-6174f2cfd47f" providerId="ADAL" clId="{E9F38DC2-508C-430A-B282-81A3163E8818}" dt="2023-02-15T16:15:10.886" v="1851" actId="207"/>
          <ac:grpSpMkLst>
            <pc:docMk/>
            <pc:sldMk cId="3154143350" sldId="4179"/>
            <ac:grpSpMk id="15" creationId="{726BCB6D-5613-6B45-A400-51AF422CB443}"/>
          </ac:grpSpMkLst>
        </pc:grpChg>
        <pc:grpChg chg="mod">
          <ac:chgData name="Amy Dezern" userId="8b39419b-0e76-48bf-9005-6174f2cfd47f" providerId="ADAL" clId="{E9F38DC2-508C-430A-B282-81A3163E8818}" dt="2023-02-15T16:15:10.886" v="1851" actId="207"/>
          <ac:grpSpMkLst>
            <pc:docMk/>
            <pc:sldMk cId="3154143350" sldId="4179"/>
            <ac:grpSpMk id="17" creationId="{A932071D-2041-6840-9273-DAF219AFFA93}"/>
          </ac:grpSpMkLst>
        </pc:grpChg>
        <pc:grpChg chg="mod">
          <ac:chgData name="Amy Dezern" userId="8b39419b-0e76-48bf-9005-6174f2cfd47f" providerId="ADAL" clId="{E9F38DC2-508C-430A-B282-81A3163E8818}" dt="2023-02-15T16:15:10.886" v="1851" actId="207"/>
          <ac:grpSpMkLst>
            <pc:docMk/>
            <pc:sldMk cId="3154143350" sldId="4179"/>
            <ac:grpSpMk id="18" creationId="{F338A5CB-29A3-A746-9AEF-96C3123E570C}"/>
          </ac:grpSpMkLst>
        </pc:grpChg>
      </pc:sldChg>
      <pc:sldChg chg="addSp delSp modSp add ord delAnim">
        <pc:chgData name="Amy Dezern" userId="8b39419b-0e76-48bf-9005-6174f2cfd47f" providerId="ADAL" clId="{E9F38DC2-508C-430A-B282-81A3163E8818}" dt="2023-02-15T16:05:26.411" v="1697" actId="1076"/>
        <pc:sldMkLst>
          <pc:docMk/>
          <pc:sldMk cId="3901518788" sldId="1948344683"/>
        </pc:sldMkLst>
        <pc:spChg chg="mod">
          <ac:chgData name="Amy Dezern" userId="8b39419b-0e76-48bf-9005-6174f2cfd47f" providerId="ADAL" clId="{E9F38DC2-508C-430A-B282-81A3163E8818}" dt="2023-02-15T16:04:25.340" v="1685" actId="6549"/>
          <ac:spMkLst>
            <pc:docMk/>
            <pc:sldMk cId="3901518788" sldId="1948344683"/>
            <ac:spMk id="3" creationId="{841761C4-18A8-4207-800C-AF4C504CE350}"/>
          </ac:spMkLst>
        </pc:spChg>
        <pc:spChg chg="del">
          <ac:chgData name="Amy Dezern" userId="8b39419b-0e76-48bf-9005-6174f2cfd47f" providerId="ADAL" clId="{E9F38DC2-508C-430A-B282-81A3163E8818}" dt="2023-02-15T16:04:59.316" v="1691" actId="478"/>
          <ac:spMkLst>
            <pc:docMk/>
            <pc:sldMk cId="3901518788" sldId="1948344683"/>
            <ac:spMk id="6" creationId="{172DE678-A9C3-4A37-BD24-9D9BE6B7ACEC}"/>
          </ac:spMkLst>
        </pc:spChg>
        <pc:spChg chg="add">
          <ac:chgData name="Amy Dezern" userId="8b39419b-0e76-48bf-9005-6174f2cfd47f" providerId="ADAL" clId="{E9F38DC2-508C-430A-B282-81A3163E8818}" dt="2023-02-15T16:04:34.467" v="1686"/>
          <ac:spMkLst>
            <pc:docMk/>
            <pc:sldMk cId="3901518788" sldId="1948344683"/>
            <ac:spMk id="48" creationId="{5B0B87ED-0BDA-4E15-980C-0D62E2EF4BEE}"/>
          </ac:spMkLst>
        </pc:spChg>
        <pc:spChg chg="del">
          <ac:chgData name="Amy Dezern" userId="8b39419b-0e76-48bf-9005-6174f2cfd47f" providerId="ADAL" clId="{E9F38DC2-508C-430A-B282-81A3163E8818}" dt="2023-02-15T16:04:57.969" v="1690" actId="478"/>
          <ac:spMkLst>
            <pc:docMk/>
            <pc:sldMk cId="3901518788" sldId="1948344683"/>
            <ac:spMk id="59" creationId="{EC4B5C1B-2787-4BBD-9815-C2646062E6DC}"/>
          </ac:spMkLst>
        </pc:spChg>
        <pc:grpChg chg="del">
          <ac:chgData name="Amy Dezern" userId="8b39419b-0e76-48bf-9005-6174f2cfd47f" providerId="ADAL" clId="{E9F38DC2-508C-430A-B282-81A3163E8818}" dt="2023-02-15T16:05:23.659" v="1696" actId="478"/>
          <ac:grpSpMkLst>
            <pc:docMk/>
            <pc:sldMk cId="3901518788" sldId="1948344683"/>
            <ac:grpSpMk id="7" creationId="{4AE9C49A-7880-4FFB-9CD3-C5B43517D78E}"/>
          </ac:grpSpMkLst>
        </pc:grpChg>
        <pc:graphicFrameChg chg="del">
          <ac:chgData name="Amy Dezern" userId="8b39419b-0e76-48bf-9005-6174f2cfd47f" providerId="ADAL" clId="{E9F38DC2-508C-430A-B282-81A3163E8818}" dt="2023-02-15T16:04:55.429" v="1689" actId="478"/>
          <ac:graphicFrameMkLst>
            <pc:docMk/>
            <pc:sldMk cId="3901518788" sldId="1948344683"/>
            <ac:graphicFrameMk id="5" creationId="{7ECC3B84-6070-4FF5-BCA1-45590B69FCED}"/>
          </ac:graphicFrameMkLst>
        </pc:graphicFrameChg>
        <pc:picChg chg="add mod">
          <ac:chgData name="Amy Dezern" userId="8b39419b-0e76-48bf-9005-6174f2cfd47f" providerId="ADAL" clId="{E9F38DC2-508C-430A-B282-81A3163E8818}" dt="2023-02-15T16:05:26.411" v="1697" actId="1076"/>
          <ac:picMkLst>
            <pc:docMk/>
            <pc:sldMk cId="3901518788" sldId="1948344683"/>
            <ac:picMk id="47" creationId="{3EBC594C-89D7-49B3-9C1B-06F1FFFC6FDE}"/>
          </ac:picMkLst>
        </pc:picChg>
      </pc:sldChg>
      <pc:sldChg chg="delSp modSp add del ord modTransition">
        <pc:chgData name="Amy Dezern" userId="8b39419b-0e76-48bf-9005-6174f2cfd47f" providerId="ADAL" clId="{E9F38DC2-508C-430A-B282-81A3163E8818}" dt="2023-02-15T16:04:50.517" v="1688" actId="2696"/>
        <pc:sldMkLst>
          <pc:docMk/>
          <pc:sldMk cId="3757153215" sldId="2145706602"/>
        </pc:sldMkLst>
        <pc:spChg chg="mod">
          <ac:chgData name="Amy Dezern" userId="8b39419b-0e76-48bf-9005-6174f2cfd47f" providerId="ADAL" clId="{E9F38DC2-508C-430A-B282-81A3163E8818}" dt="2023-02-15T16:03:31.379" v="1665" actId="113"/>
          <ac:spMkLst>
            <pc:docMk/>
            <pc:sldMk cId="3757153215" sldId="2145706602"/>
            <ac:spMk id="2" creationId="{F013E2C0-28CA-AA60-8CF9-8299598FA755}"/>
          </ac:spMkLst>
        </pc:spChg>
        <pc:spChg chg="del">
          <ac:chgData name="Amy Dezern" userId="8b39419b-0e76-48bf-9005-6174f2cfd47f" providerId="ADAL" clId="{E9F38DC2-508C-430A-B282-81A3163E8818}" dt="2023-02-15T16:04:09.987" v="1670" actId="478"/>
          <ac:spMkLst>
            <pc:docMk/>
            <pc:sldMk cId="3757153215" sldId="2145706602"/>
            <ac:spMk id="5" creationId="{AD31E1EB-5554-99BE-68C8-A71F9F8C2D8F}"/>
          </ac:spMkLst>
        </pc:spChg>
        <pc:graphicFrameChg chg="del mod modGraphic">
          <ac:chgData name="Amy Dezern" userId="8b39419b-0e76-48bf-9005-6174f2cfd47f" providerId="ADAL" clId="{E9F38DC2-508C-430A-B282-81A3163E8818}" dt="2023-02-15T16:04:08.668" v="1669" actId="478"/>
          <ac:graphicFrameMkLst>
            <pc:docMk/>
            <pc:sldMk cId="3757153215" sldId="2145706602"/>
            <ac:graphicFrameMk id="6" creationId="{FCE928B1-59DC-4CDF-61F4-CAA54E33C555}"/>
          </ac:graphicFrameMkLst>
        </pc:graphicFrameChg>
        <pc:picChg chg="mod">
          <ac:chgData name="Amy Dezern" userId="8b39419b-0e76-48bf-9005-6174f2cfd47f" providerId="ADAL" clId="{E9F38DC2-508C-430A-B282-81A3163E8818}" dt="2023-02-15T16:04:11.987" v="1671" actId="1076"/>
          <ac:picMkLst>
            <pc:docMk/>
            <pc:sldMk cId="3757153215" sldId="2145706602"/>
            <ac:picMk id="4" creationId="{08E552F5-4F98-1FAC-3CEC-76EDB4969561}"/>
          </ac:picMkLst>
        </pc:picChg>
      </pc:sldChg>
      <pc:sldChg chg="modSp add ord">
        <pc:chgData name="Amy Dezern" userId="8b39419b-0e76-48bf-9005-6174f2cfd47f" providerId="ADAL" clId="{E9F38DC2-508C-430A-B282-81A3163E8818}" dt="2023-02-15T15:59:59.754" v="1635" actId="1076"/>
        <pc:sldMkLst>
          <pc:docMk/>
          <pc:sldMk cId="0" sldId="2145706612"/>
        </pc:sldMkLst>
        <pc:spChg chg="mod">
          <ac:chgData name="Amy Dezern" userId="8b39419b-0e76-48bf-9005-6174f2cfd47f" providerId="ADAL" clId="{E9F38DC2-508C-430A-B282-81A3163E8818}" dt="2023-02-15T15:59:59.754" v="1635" actId="1076"/>
          <ac:spMkLst>
            <pc:docMk/>
            <pc:sldMk cId="0" sldId="2145706612"/>
            <ac:spMk id="4" creationId="{00000000-0000-0000-0000-000000000000}"/>
          </ac:spMkLst>
        </pc:spChg>
        <pc:spChg chg="mod">
          <ac:chgData name="Amy Dezern" userId="8b39419b-0e76-48bf-9005-6174f2cfd47f" providerId="ADAL" clId="{E9F38DC2-508C-430A-B282-81A3163E8818}" dt="2023-02-15T15:59:49.012" v="1632" actId="1076"/>
          <ac:spMkLst>
            <pc:docMk/>
            <pc:sldMk cId="0" sldId="2145706612"/>
            <ac:spMk id="6" creationId="{00000000-0000-0000-0000-000000000000}"/>
          </ac:spMkLst>
        </pc:spChg>
      </pc:sldChg>
      <pc:sldChg chg="addSp delSp modSp add ord">
        <pc:chgData name="Amy Dezern" userId="8b39419b-0e76-48bf-9005-6174f2cfd47f" providerId="ADAL" clId="{E9F38DC2-508C-430A-B282-81A3163E8818}" dt="2023-02-15T16:13:52.677" v="1838" actId="1076"/>
        <pc:sldMkLst>
          <pc:docMk/>
          <pc:sldMk cId="2925513068" sldId="2145706716"/>
        </pc:sldMkLst>
        <pc:spChg chg="add del mod">
          <ac:chgData name="Amy Dezern" userId="8b39419b-0e76-48bf-9005-6174f2cfd47f" providerId="ADAL" clId="{E9F38DC2-508C-430A-B282-81A3163E8818}" dt="2023-02-15T16:13:25.977" v="1830"/>
          <ac:spMkLst>
            <pc:docMk/>
            <pc:sldMk cId="2925513068" sldId="2145706716"/>
            <ac:spMk id="2" creationId="{35C94B38-ACF6-4DE6-962E-0AA2119F1D1D}"/>
          </ac:spMkLst>
        </pc:spChg>
        <pc:spChg chg="mod">
          <ac:chgData name="Amy Dezern" userId="8b39419b-0e76-48bf-9005-6174f2cfd47f" providerId="ADAL" clId="{E9F38DC2-508C-430A-B282-81A3163E8818}" dt="2023-02-15T16:13:52.677" v="1838" actId="1076"/>
          <ac:spMkLst>
            <pc:docMk/>
            <pc:sldMk cId="2925513068" sldId="2145706716"/>
            <ac:spMk id="4" creationId="{00000000-0000-0000-0000-000000000000}"/>
          </ac:spMkLst>
        </pc:spChg>
        <pc:spChg chg="del">
          <ac:chgData name="Amy Dezern" userId="8b39419b-0e76-48bf-9005-6174f2cfd47f" providerId="ADAL" clId="{E9F38DC2-508C-430A-B282-81A3163E8818}" dt="2023-02-15T16:13:25.977" v="1830"/>
          <ac:spMkLst>
            <pc:docMk/>
            <pc:sldMk cId="2925513068" sldId="2145706716"/>
            <ac:spMk id="5" creationId="{00000000-0000-0000-0000-000000000000}"/>
          </ac:spMkLst>
        </pc:spChg>
        <pc:spChg chg="mod">
          <ac:chgData name="Amy Dezern" userId="8b39419b-0e76-48bf-9005-6174f2cfd47f" providerId="ADAL" clId="{E9F38DC2-508C-430A-B282-81A3163E8818}" dt="2023-02-15T16:13:34.376" v="1832" actId="27636"/>
          <ac:spMkLst>
            <pc:docMk/>
            <pc:sldMk cId="2925513068" sldId="2145706716"/>
            <ac:spMk id="6" creationId="{00000000-0000-0000-0000-000000000000}"/>
          </ac:spMkLst>
        </pc:spChg>
        <pc:spChg chg="add del mod">
          <ac:chgData name="Amy Dezern" userId="8b39419b-0e76-48bf-9005-6174f2cfd47f" providerId="ADAL" clId="{E9F38DC2-508C-430A-B282-81A3163E8818}" dt="2023-02-15T16:13:25.977" v="1830"/>
          <ac:spMkLst>
            <pc:docMk/>
            <pc:sldMk cId="2925513068" sldId="2145706716"/>
            <ac:spMk id="7" creationId="{645D0D34-D5FC-4487-8482-598D0CCF53B2}"/>
          </ac:spMkLst>
        </pc:spChg>
        <pc:spChg chg="add del mod">
          <ac:chgData name="Amy Dezern" userId="8b39419b-0e76-48bf-9005-6174f2cfd47f" providerId="ADAL" clId="{E9F38DC2-508C-430A-B282-81A3163E8818}" dt="2023-02-15T16:13:34.325" v="1831"/>
          <ac:spMkLst>
            <pc:docMk/>
            <pc:sldMk cId="2925513068" sldId="2145706716"/>
            <ac:spMk id="8" creationId="{A2458E92-BAB8-4D26-B446-2B6FB55B6639}"/>
          </ac:spMkLst>
        </pc:spChg>
      </pc:sldChg>
      <pc:sldChg chg="modSp add">
        <pc:chgData name="Amy Dezern" userId="8b39419b-0e76-48bf-9005-6174f2cfd47f" providerId="ADAL" clId="{E9F38DC2-508C-430A-B282-81A3163E8818}" dt="2023-02-15T15:50:16.905" v="1499" actId="20577"/>
        <pc:sldMkLst>
          <pc:docMk/>
          <pc:sldMk cId="875402530" sldId="2145706717"/>
        </pc:sldMkLst>
        <pc:spChg chg="mod">
          <ac:chgData name="Amy Dezern" userId="8b39419b-0e76-48bf-9005-6174f2cfd47f" providerId="ADAL" clId="{E9F38DC2-508C-430A-B282-81A3163E8818}" dt="2023-02-15T15:49:41.294" v="1459" actId="113"/>
          <ac:spMkLst>
            <pc:docMk/>
            <pc:sldMk cId="875402530" sldId="2145706717"/>
            <ac:spMk id="2" creationId="{C194F545-E327-43E0-9885-7D77CE392272}"/>
          </ac:spMkLst>
        </pc:spChg>
        <pc:spChg chg="mod">
          <ac:chgData name="Amy Dezern" userId="8b39419b-0e76-48bf-9005-6174f2cfd47f" providerId="ADAL" clId="{E9F38DC2-508C-430A-B282-81A3163E8818}" dt="2023-02-15T15:50:16.905" v="1499" actId="20577"/>
          <ac:spMkLst>
            <pc:docMk/>
            <pc:sldMk cId="875402530" sldId="2145706717"/>
            <ac:spMk id="3" creationId="{66522EFA-D194-4CE1-A000-EC4C7E518088}"/>
          </ac:spMkLst>
        </pc:spChg>
      </pc:sldChg>
      <pc:sldChg chg="addSp delSp modSp add">
        <pc:chgData name="Amy Dezern" userId="8b39419b-0e76-48bf-9005-6174f2cfd47f" providerId="ADAL" clId="{E9F38DC2-508C-430A-B282-81A3163E8818}" dt="2023-02-15T16:09:53.943" v="1773" actId="20577"/>
        <pc:sldMkLst>
          <pc:docMk/>
          <pc:sldMk cId="4136333675" sldId="2145706718"/>
        </pc:sldMkLst>
        <pc:spChg chg="mod">
          <ac:chgData name="Amy Dezern" userId="8b39419b-0e76-48bf-9005-6174f2cfd47f" providerId="ADAL" clId="{E9F38DC2-508C-430A-B282-81A3163E8818}" dt="2023-02-15T16:09:53.943" v="1773" actId="20577"/>
          <ac:spMkLst>
            <pc:docMk/>
            <pc:sldMk cId="4136333675" sldId="2145706718"/>
            <ac:spMk id="2" creationId="{3C02CEF6-F413-4935-B3D2-7493E8B7629B}"/>
          </ac:spMkLst>
        </pc:spChg>
        <pc:spChg chg="mod">
          <ac:chgData name="Amy Dezern" userId="8b39419b-0e76-48bf-9005-6174f2cfd47f" providerId="ADAL" clId="{E9F38DC2-508C-430A-B282-81A3163E8818}" dt="2023-02-13T19:44:38.433" v="408" actId="20577"/>
          <ac:spMkLst>
            <pc:docMk/>
            <pc:sldMk cId="4136333675" sldId="2145706718"/>
            <ac:spMk id="3" creationId="{9A532A4F-CD02-4B68-9A8F-3D7D979CBD73}"/>
          </ac:spMkLst>
        </pc:spChg>
        <pc:picChg chg="add del">
          <ac:chgData name="Amy Dezern" userId="8b39419b-0e76-48bf-9005-6174f2cfd47f" providerId="ADAL" clId="{E9F38DC2-508C-430A-B282-81A3163E8818}" dt="2023-02-15T15:52:04.063" v="1507" actId="478"/>
          <ac:picMkLst>
            <pc:docMk/>
            <pc:sldMk cId="4136333675" sldId="2145706718"/>
            <ac:picMk id="4" creationId="{936F7EB0-A5F9-49EC-8680-C52C999F535F}"/>
          </ac:picMkLst>
        </pc:picChg>
        <pc:picChg chg="add del">
          <ac:chgData name="Amy Dezern" userId="8b39419b-0e76-48bf-9005-6174f2cfd47f" providerId="ADAL" clId="{E9F38DC2-508C-430A-B282-81A3163E8818}" dt="2023-02-15T15:52:05.983" v="1508" actId="478"/>
          <ac:picMkLst>
            <pc:docMk/>
            <pc:sldMk cId="4136333675" sldId="2145706718"/>
            <ac:picMk id="5" creationId="{137625BC-B1C9-40FA-BFB3-C210990DCECE}"/>
          </ac:picMkLst>
        </pc:picChg>
      </pc:sldChg>
      <pc:sldChg chg="modSp add del">
        <pc:chgData name="Amy Dezern" userId="8b39419b-0e76-48bf-9005-6174f2cfd47f" providerId="ADAL" clId="{E9F38DC2-508C-430A-B282-81A3163E8818}" dt="2023-02-15T15:59:09.005" v="1621" actId="2696"/>
        <pc:sldMkLst>
          <pc:docMk/>
          <pc:sldMk cId="2582735508" sldId="2145706719"/>
        </pc:sldMkLst>
        <pc:spChg chg="mod">
          <ac:chgData name="Amy Dezern" userId="8b39419b-0e76-48bf-9005-6174f2cfd47f" providerId="ADAL" clId="{E9F38DC2-508C-430A-B282-81A3163E8818}" dt="2023-02-13T20:43:35.278" v="1138" actId="20577"/>
          <ac:spMkLst>
            <pc:docMk/>
            <pc:sldMk cId="2582735508" sldId="2145706719"/>
            <ac:spMk id="2" creationId="{3A1F2F07-5B89-475E-827D-7CD6A4F41A31}"/>
          </ac:spMkLst>
        </pc:spChg>
      </pc:sldChg>
      <pc:sldChg chg="add del">
        <pc:chgData name="Amy Dezern" userId="8b39419b-0e76-48bf-9005-6174f2cfd47f" providerId="ADAL" clId="{E9F38DC2-508C-430A-B282-81A3163E8818}" dt="2023-02-15T16:09:30.302" v="1760" actId="2696"/>
        <pc:sldMkLst>
          <pc:docMk/>
          <pc:sldMk cId="0" sldId="2145706720"/>
        </pc:sldMkLst>
      </pc:sldChg>
      <pc:sldChg chg="modSp add del">
        <pc:chgData name="Amy Dezern" userId="8b39419b-0e76-48bf-9005-6174f2cfd47f" providerId="ADAL" clId="{E9F38DC2-508C-430A-B282-81A3163E8818}" dt="2023-02-15T16:13:10.541" v="1828" actId="2696"/>
        <pc:sldMkLst>
          <pc:docMk/>
          <pc:sldMk cId="238400964" sldId="2145706721"/>
        </pc:sldMkLst>
        <pc:spChg chg="mod">
          <ac:chgData name="Amy Dezern" userId="8b39419b-0e76-48bf-9005-6174f2cfd47f" providerId="ADAL" clId="{E9F38DC2-508C-430A-B282-81A3163E8818}" dt="2023-02-15T15:42:35.977" v="1428" actId="20577"/>
          <ac:spMkLst>
            <pc:docMk/>
            <pc:sldMk cId="238400964" sldId="2145706721"/>
            <ac:spMk id="2" creationId="{5762D916-22F0-405D-92B0-A1CE8DC65653}"/>
          </ac:spMkLst>
        </pc:spChg>
      </pc:sldChg>
      <pc:sldChg chg="delSp modSp add">
        <pc:chgData name="Amy Dezern" userId="8b39419b-0e76-48bf-9005-6174f2cfd47f" providerId="ADAL" clId="{E9F38DC2-508C-430A-B282-81A3163E8818}" dt="2023-02-15T16:05:16.557" v="1695" actId="478"/>
        <pc:sldMkLst>
          <pc:docMk/>
          <pc:sldMk cId="262049414" sldId="2145706722"/>
        </pc:sldMkLst>
        <pc:spChg chg="del">
          <ac:chgData name="Amy Dezern" userId="8b39419b-0e76-48bf-9005-6174f2cfd47f" providerId="ADAL" clId="{E9F38DC2-508C-430A-B282-81A3163E8818}" dt="2023-02-15T16:05:16.557" v="1695" actId="478"/>
          <ac:spMkLst>
            <pc:docMk/>
            <pc:sldMk cId="262049414" sldId="2145706722"/>
            <ac:spMk id="48" creationId="{5B0B87ED-0BDA-4E15-980C-0D62E2EF4BEE}"/>
          </ac:spMkLst>
        </pc:spChg>
        <pc:picChg chg="del mod">
          <ac:chgData name="Amy Dezern" userId="8b39419b-0e76-48bf-9005-6174f2cfd47f" providerId="ADAL" clId="{E9F38DC2-508C-430A-B282-81A3163E8818}" dt="2023-02-15T16:05:12.969" v="1694" actId="478"/>
          <ac:picMkLst>
            <pc:docMk/>
            <pc:sldMk cId="262049414" sldId="2145706722"/>
            <ac:picMk id="47" creationId="{3EBC594C-89D7-49B3-9C1B-06F1FFFC6FDE}"/>
          </ac:picMkLst>
        </pc:picChg>
      </pc:sldChg>
      <pc:sldMasterChg chg="delSldLayout">
        <pc:chgData name="Amy Dezern" userId="8b39419b-0e76-48bf-9005-6174f2cfd47f" providerId="ADAL" clId="{E9F38DC2-508C-430A-B282-81A3163E8818}" dt="2023-02-13T20:25:04.247" v="965" actId="2696"/>
        <pc:sldMasterMkLst>
          <pc:docMk/>
          <pc:sldMasterMk cId="2187535548" sldId="2147483648"/>
        </pc:sldMasterMkLst>
      </pc:sldMasterChg>
      <pc:sldMasterChg chg="delSldLayout">
        <pc:chgData name="Amy Dezern" userId="8b39419b-0e76-48bf-9005-6174f2cfd47f" providerId="ADAL" clId="{E9F38DC2-508C-430A-B282-81A3163E8818}" dt="2023-02-15T16:09:30.318" v="1761" actId="2696"/>
        <pc:sldMasterMkLst>
          <pc:docMk/>
          <pc:sldMasterMk cId="2072492701" sldId="2147483692"/>
        </pc:sldMasterMkLst>
        <pc:sldLayoutChg chg="del">
          <pc:chgData name="Amy Dezern" userId="8b39419b-0e76-48bf-9005-6174f2cfd47f" providerId="ADAL" clId="{E9F38DC2-508C-430A-B282-81A3163E8818}" dt="2023-02-15T16:09:30.318" v="1761" actId="2696"/>
          <pc:sldLayoutMkLst>
            <pc:docMk/>
            <pc:sldMasterMk cId="2072492701" sldId="2147483692"/>
            <pc:sldLayoutMk cId="1507431487" sldId="21474837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37EE7-F512-42FF-9D1E-CE72C704BBAB}"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E0535-1822-49B7-A019-6A1A097EA0E5}" type="slidenum">
              <a:rPr lang="en-US" smtClean="0"/>
              <a:t>‹#›</a:t>
            </a:fld>
            <a:endParaRPr lang="en-US"/>
          </a:p>
        </p:txBody>
      </p:sp>
    </p:spTree>
    <p:extLst>
      <p:ext uri="{BB962C8B-B14F-4D97-AF65-F5344CB8AC3E}">
        <p14:creationId xmlns:p14="http://schemas.microsoft.com/office/powerpoint/2010/main" val="9308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 </a:t>
            </a:r>
            <a:br>
              <a:rPr lang="en-US" dirty="0"/>
            </a:br>
            <a:r>
              <a:rPr lang="en-US" i="1" dirty="0"/>
              <a:t>• 15–17-minute presentation of your talk with no more than 18 to 20 slides </a:t>
            </a:r>
            <a:br>
              <a:rPr lang="en-US" dirty="0"/>
            </a:br>
            <a:r>
              <a:rPr lang="en-US" i="1" dirty="0"/>
              <a:t>• One-minute summary of your talk </a:t>
            </a:r>
            <a:br>
              <a:rPr lang="en-US" dirty="0"/>
            </a:br>
            <a:r>
              <a:rPr lang="en-US" i="1" dirty="0"/>
              <a:t>• 15–20-minute Q&amp;A session with one of the chairs </a:t>
            </a:r>
            <a:br>
              <a:rPr lang="en-US" dirty="0"/>
            </a:br>
            <a:r>
              <a:rPr lang="en-US" dirty="0"/>
              <a:t>The presentation will be on the topic of: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FBE0535-1822-49B7-A019-6A1A097EA0E5}" type="slidenum">
              <a:rPr lang="en-US" smtClean="0"/>
              <a:t>1</a:t>
            </a:fld>
            <a:endParaRPr lang="en-US"/>
          </a:p>
        </p:txBody>
      </p:sp>
    </p:spTree>
    <p:extLst>
      <p:ext uri="{BB962C8B-B14F-4D97-AF65-F5344CB8AC3E}">
        <p14:creationId xmlns:p14="http://schemas.microsoft.com/office/powerpoint/2010/main" val="173030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E0535-1822-49B7-A019-6A1A097EA0E5}" type="slidenum">
              <a:rPr lang="en-US" smtClean="0"/>
              <a:t>14</a:t>
            </a:fld>
            <a:endParaRPr lang="en-US"/>
          </a:p>
        </p:txBody>
      </p:sp>
    </p:spTree>
    <p:extLst>
      <p:ext uri="{BB962C8B-B14F-4D97-AF65-F5344CB8AC3E}">
        <p14:creationId xmlns:p14="http://schemas.microsoft.com/office/powerpoint/2010/main" val="198784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DE9A54-8897-42EF-BAA9-54AB96002969}"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0"/>
            </a:endParaRPr>
          </a:p>
        </p:txBody>
      </p:sp>
    </p:spTree>
    <p:extLst>
      <p:ext uri="{BB962C8B-B14F-4D97-AF65-F5344CB8AC3E}">
        <p14:creationId xmlns:p14="http://schemas.microsoft.com/office/powerpoint/2010/main" val="346195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6564" name="Slide Number Placeholder 3"/>
          <p:cNvSpPr>
            <a:spLocks noGrp="1"/>
          </p:cNvSpPr>
          <p:nvPr>
            <p:ph type="sldNum" sz="quarter" idx="5"/>
          </p:nvPr>
        </p:nvSpPr>
        <p:spPr bwMode="auto">
          <a:noFill/>
          <a:ln>
            <a:miter lim="800000"/>
            <a:headEnd/>
            <a:tailEnd/>
          </a:ln>
        </p:spPr>
        <p:txBody>
          <a:bodyPr/>
          <a:lstStyle/>
          <a:p>
            <a:pPr marL="0" marR="0" lvl="0" indent="0" algn="r" defTabSz="1299931" rtl="0" eaLnBrk="1" fontAlgn="auto" latinLnBrk="0" hangingPunct="1">
              <a:lnSpc>
                <a:spcPct val="100000"/>
              </a:lnSpc>
              <a:spcBef>
                <a:spcPts val="0"/>
              </a:spcBef>
              <a:spcAft>
                <a:spcPts val="0"/>
              </a:spcAft>
              <a:buClrTx/>
              <a:buSzTx/>
              <a:buFontTx/>
              <a:buNone/>
              <a:tabLst/>
              <a:defRPr/>
            </a:pPr>
            <a:fld id="{630A6E15-A0CB-459E-A507-151F930C204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1299931"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4107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6564" name="Slide Number Placeholder 3"/>
          <p:cNvSpPr>
            <a:spLocks noGrp="1"/>
          </p:cNvSpPr>
          <p:nvPr>
            <p:ph type="sldNum" sz="quarter" idx="5"/>
          </p:nvPr>
        </p:nvSpPr>
        <p:spPr bwMode="auto">
          <a:noFill/>
          <a:ln>
            <a:miter lim="800000"/>
            <a:headEnd/>
            <a:tailEnd/>
          </a:ln>
        </p:spPr>
        <p:txBody>
          <a:bodyPr/>
          <a:lstStyle/>
          <a:p>
            <a:pPr marL="0" marR="0" lvl="0" indent="0" algn="r" defTabSz="1299931" rtl="0" eaLnBrk="1" fontAlgn="auto" latinLnBrk="0" hangingPunct="1">
              <a:lnSpc>
                <a:spcPct val="100000"/>
              </a:lnSpc>
              <a:spcBef>
                <a:spcPts val="0"/>
              </a:spcBef>
              <a:spcAft>
                <a:spcPts val="0"/>
              </a:spcAft>
              <a:buClrTx/>
              <a:buSzTx/>
              <a:buFontTx/>
              <a:buNone/>
              <a:tabLst/>
              <a:defRPr/>
            </a:pPr>
            <a:fld id="{630A6E15-A0CB-459E-A507-151F930C204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129993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4152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6564" name="Slide Number Placeholder 3"/>
          <p:cNvSpPr>
            <a:spLocks noGrp="1"/>
          </p:cNvSpPr>
          <p:nvPr>
            <p:ph type="sldNum" sz="quarter" idx="5"/>
          </p:nvPr>
        </p:nvSpPr>
        <p:spPr bwMode="auto">
          <a:noFill/>
          <a:ln>
            <a:miter lim="800000"/>
            <a:headEnd/>
            <a:tailEnd/>
          </a:ln>
        </p:spPr>
        <p:txBody>
          <a:bodyPr/>
          <a:lstStyle/>
          <a:p>
            <a:pPr marL="0" marR="0" lvl="0" indent="0" algn="r" defTabSz="1299931" rtl="0" eaLnBrk="1" fontAlgn="auto" latinLnBrk="0" hangingPunct="1">
              <a:lnSpc>
                <a:spcPct val="100000"/>
              </a:lnSpc>
              <a:spcBef>
                <a:spcPts val="0"/>
              </a:spcBef>
              <a:spcAft>
                <a:spcPts val="0"/>
              </a:spcAft>
              <a:buClrTx/>
              <a:buSzTx/>
              <a:buFontTx/>
              <a:buNone/>
              <a:tabLst/>
              <a:defRPr/>
            </a:pPr>
            <a:fld id="{630A6E15-A0CB-459E-A507-151F930C204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129993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0239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6564" name="Slide Number Placeholder 3"/>
          <p:cNvSpPr>
            <a:spLocks noGrp="1"/>
          </p:cNvSpPr>
          <p:nvPr>
            <p:ph type="sldNum" sz="quarter" idx="5"/>
          </p:nvPr>
        </p:nvSpPr>
        <p:spPr bwMode="auto">
          <a:noFill/>
          <a:ln>
            <a:miter lim="800000"/>
            <a:headEnd/>
            <a:tailEnd/>
          </a:ln>
        </p:spPr>
        <p:txBody>
          <a:bodyPr/>
          <a:lstStyle/>
          <a:p>
            <a:pPr marL="0" marR="0" lvl="0" indent="0" algn="r" defTabSz="1299931" rtl="0" eaLnBrk="1" fontAlgn="auto" latinLnBrk="0" hangingPunct="1">
              <a:lnSpc>
                <a:spcPct val="100000"/>
              </a:lnSpc>
              <a:spcBef>
                <a:spcPts val="0"/>
              </a:spcBef>
              <a:spcAft>
                <a:spcPts val="0"/>
              </a:spcAft>
              <a:buClrTx/>
              <a:buSzTx/>
              <a:buFontTx/>
              <a:buNone/>
              <a:tabLst/>
              <a:defRPr/>
            </a:pPr>
            <a:fld id="{630A6E15-A0CB-459E-A507-151F930C204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129993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5666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6564" name="Slide Number Placeholder 3"/>
          <p:cNvSpPr>
            <a:spLocks noGrp="1"/>
          </p:cNvSpPr>
          <p:nvPr>
            <p:ph type="sldNum" sz="quarter" idx="5"/>
          </p:nvPr>
        </p:nvSpPr>
        <p:spPr bwMode="auto">
          <a:noFill/>
          <a:ln>
            <a:miter lim="800000"/>
            <a:headEnd/>
            <a:tailEnd/>
          </a:ln>
        </p:spPr>
        <p:txBody>
          <a:bodyPr/>
          <a:lstStyle/>
          <a:p>
            <a:pPr marL="0" marR="0" lvl="0" indent="0" algn="r" defTabSz="1299931" rtl="0" eaLnBrk="1" fontAlgn="auto" latinLnBrk="0" hangingPunct="1">
              <a:lnSpc>
                <a:spcPct val="100000"/>
              </a:lnSpc>
              <a:spcBef>
                <a:spcPts val="0"/>
              </a:spcBef>
              <a:spcAft>
                <a:spcPts val="0"/>
              </a:spcAft>
              <a:buClrTx/>
              <a:buSzTx/>
              <a:buFontTx/>
              <a:buNone/>
              <a:tabLst/>
              <a:defRPr/>
            </a:pPr>
            <a:fld id="{630A6E15-A0CB-459E-A507-151F930C204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129993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8534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7524"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147FD8-2310-4687-B8F6-039E1E048D2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45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my final, visionary slide. In a number of years, reference centers will routinely use morphology, chromosome banding analysis, whole-genome sequencing for somatic mutations, and germline testing for </a:t>
            </a:r>
            <a:r>
              <a:rPr lang="en-US" sz="1200" dirty="0"/>
              <a:t>the diagnosis and risk stratification of MDS. </a:t>
            </a:r>
            <a:r>
              <a:rPr lang="en-US" dirty="0">
                <a:solidFill>
                  <a:srgbClr val="C00000"/>
                </a:solidFill>
                <a:highlight>
                  <a:srgbClr val="FFFF00"/>
                </a:highlight>
              </a:rPr>
              <a:t>To make this feasible ad hoc infrastructures should be built in our health systems</a:t>
            </a:r>
          </a:p>
          <a:p>
            <a:endParaRPr lang="en-US" dirty="0"/>
          </a:p>
        </p:txBody>
      </p:sp>
      <p:sp>
        <p:nvSpPr>
          <p:cNvPr id="4" name="Slide Number Placeholder 3"/>
          <p:cNvSpPr>
            <a:spLocks noGrp="1"/>
          </p:cNvSpPr>
          <p:nvPr>
            <p:ph type="sldNum" sz="quarter" idx="5"/>
          </p:nvPr>
        </p:nvSpPr>
        <p:spPr/>
        <p:txBody>
          <a:bodyPr/>
          <a:lstStyle/>
          <a:p>
            <a:fld id="{45EA180E-8484-3F46-BAE1-33E99E3B4A03}" type="slidenum">
              <a:rPr lang="en-US" smtClean="0"/>
              <a:t>24</a:t>
            </a:fld>
            <a:endParaRPr lang="en-US" dirty="0"/>
          </a:p>
        </p:txBody>
      </p:sp>
    </p:spTree>
    <p:extLst>
      <p:ext uri="{BB962C8B-B14F-4D97-AF65-F5344CB8AC3E}">
        <p14:creationId xmlns:p14="http://schemas.microsoft.com/office/powerpoint/2010/main" val="33380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50" dirty="0"/>
              <a:t>Accurate diagnosis influences treatment and outlook</a:t>
            </a:r>
          </a:p>
          <a:p>
            <a:endParaRPr lang="en-US" sz="1650" dirty="0"/>
          </a:p>
          <a:p>
            <a:r>
              <a:rPr lang="en-US" sz="1650" dirty="0"/>
              <a:t>Avoids inappropriate therapies</a:t>
            </a:r>
          </a:p>
          <a:p>
            <a:pPr lvl="1"/>
            <a:r>
              <a:rPr lang="en-US" sz="1650" dirty="0"/>
              <a:t>Too aggressive or too conservative?</a:t>
            </a:r>
          </a:p>
          <a:p>
            <a:endParaRPr lang="en-US" sz="1650" dirty="0"/>
          </a:p>
          <a:p>
            <a:r>
              <a:rPr lang="en-US" sz="1650" dirty="0"/>
              <a:t>Helps patients and family manage expectations</a:t>
            </a:r>
          </a:p>
          <a:p>
            <a:pPr lvl="1"/>
            <a:r>
              <a:rPr lang="en-US" sz="1650" dirty="0"/>
              <a:t>Is this a larger familial predisposition?</a:t>
            </a:r>
          </a:p>
          <a:p>
            <a:endParaRPr lang="en-US" altLang="en-US" sz="1650" dirty="0"/>
          </a:p>
          <a:p>
            <a:r>
              <a:rPr lang="en-US" altLang="en-US" sz="1650" dirty="0"/>
              <a:t>Clonal hematopoiesis is associated with increased overall mortality</a:t>
            </a:r>
          </a:p>
          <a:p>
            <a:pPr lvl="1"/>
            <a:r>
              <a:rPr lang="en-US" altLang="en-US" sz="1425" dirty="0"/>
              <a:t>Increased risk of hematologic malignancy (monitoring for us)</a:t>
            </a:r>
          </a:p>
          <a:p>
            <a:pPr lvl="1"/>
            <a:r>
              <a:rPr lang="en-US" altLang="en-US" sz="1425" dirty="0"/>
              <a:t>Increased risk of </a:t>
            </a:r>
            <a:r>
              <a:rPr lang="en-US" altLang="en-US" sz="1425" dirty="0" err="1"/>
              <a:t>therapyrelated</a:t>
            </a:r>
            <a:r>
              <a:rPr lang="en-US" altLang="en-US" sz="1425" dirty="0"/>
              <a:t> malignancy (Monitoring for solid oncologists)</a:t>
            </a:r>
          </a:p>
          <a:p>
            <a:pPr lvl="1"/>
            <a:r>
              <a:rPr lang="en-US" altLang="en-US" sz="1425" dirty="0"/>
              <a:t>Increased risk of cardiovascular disease (MI, CVA)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prstClr val="black"/>
                </a:solidFill>
                <a:latin typeface="Arial" pitchFamily="34" charset="0"/>
              </a:rPr>
              <a:t>Systematic diagnostic algorithms allow for efficient clinical care and </a:t>
            </a:r>
            <a:r>
              <a:rPr lang="en-US" sz="1200" b="1" dirty="0" err="1">
                <a:solidFill>
                  <a:prstClr val="black"/>
                </a:solidFill>
                <a:latin typeface="Arial" pitchFamily="34" charset="0"/>
              </a:rPr>
              <a:t>facilitateeducation</a:t>
            </a:r>
            <a:r>
              <a:rPr lang="en-US" sz="1200" b="1" dirty="0">
                <a:solidFill>
                  <a:prstClr val="black"/>
                </a:solidFill>
                <a:latin typeface="Arial" pitchFamily="34" charset="0"/>
              </a:rPr>
              <a:t> and research </a:t>
            </a:r>
          </a:p>
          <a:p>
            <a:endParaRPr lang="en-US" dirty="0"/>
          </a:p>
        </p:txBody>
      </p:sp>
      <p:sp>
        <p:nvSpPr>
          <p:cNvPr id="4" name="Slide Number Placeholder 3"/>
          <p:cNvSpPr>
            <a:spLocks noGrp="1"/>
          </p:cNvSpPr>
          <p:nvPr>
            <p:ph type="sldNum" sz="quarter" idx="5"/>
          </p:nvPr>
        </p:nvSpPr>
        <p:spPr/>
        <p:txBody>
          <a:bodyPr/>
          <a:lstStyle/>
          <a:p>
            <a:fld id="{30270B35-D00E-6743-B712-75D527127357}" type="slidenum">
              <a:rPr lang="en-US" altLang="x-none" smtClean="0"/>
              <a:pPr/>
              <a:t>25</a:t>
            </a:fld>
            <a:endParaRPr lang="en-US" altLang="x-none"/>
          </a:p>
        </p:txBody>
      </p:sp>
    </p:spTree>
    <p:extLst>
      <p:ext uri="{BB962C8B-B14F-4D97-AF65-F5344CB8AC3E}">
        <p14:creationId xmlns:p14="http://schemas.microsoft.com/office/powerpoint/2010/main" val="21402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Since the FAB classification in 1982, t</a:t>
            </a:r>
            <a:r>
              <a:rPr lang="en-US" dirty="0"/>
              <a:t>he extreme heterogeneity of MDS is a well-established notion. This notion was reinforced in 2001 by the first WHO classification of MDS. When we applied this classification systematically, we found that these disorders included indolent conditions lasting years, mainly characterized by isolated erythroid dysplasia, as well as </a:t>
            </a:r>
            <a:r>
              <a:rPr lang="en-US" dirty="0">
                <a:solidFill>
                  <a:srgbClr val="C00000"/>
                </a:solidFill>
              </a:rPr>
              <a:t>aggressive forms approaching AML, mainly characterized by excess blasts. </a:t>
            </a:r>
            <a:r>
              <a:rPr lang="en-GB" b="0" i="0" dirty="0">
                <a:solidFill>
                  <a:srgbClr val="4D4D4D"/>
                </a:solidFill>
                <a:effectLst/>
                <a:latin typeface="ff-quadraat-web-pro"/>
              </a:rPr>
              <a:t>A risk-adapted treatment strategy is mandatory for such heterogeneous disorders.</a:t>
            </a:r>
            <a:endParaRPr lang="en-US" dirty="0">
              <a:solidFill>
                <a:srgbClr val="C00000"/>
              </a:solidFill>
            </a:endParaRPr>
          </a:p>
          <a:p>
            <a:endParaRPr lang="en-US" noProof="0" dirty="0"/>
          </a:p>
        </p:txBody>
      </p:sp>
      <p:sp>
        <p:nvSpPr>
          <p:cNvPr id="4" name="Slide Number Placeholder 3"/>
          <p:cNvSpPr>
            <a:spLocks noGrp="1"/>
          </p:cNvSpPr>
          <p:nvPr>
            <p:ph type="sldNum" sz="quarter" idx="5"/>
          </p:nvPr>
        </p:nvSpPr>
        <p:spPr/>
        <p:txBody>
          <a:bodyPr/>
          <a:lstStyle/>
          <a:p>
            <a:fld id="{45EA180E-8484-3F46-BAE1-33E99E3B4A03}" type="slidenum">
              <a:rPr lang="en-US" smtClean="0"/>
              <a:t>4</a:t>
            </a:fld>
            <a:endParaRPr lang="en-US" dirty="0"/>
          </a:p>
        </p:txBody>
      </p:sp>
    </p:spTree>
    <p:extLst>
      <p:ext uri="{BB962C8B-B14F-4D97-AF65-F5344CB8AC3E}">
        <p14:creationId xmlns:p14="http://schemas.microsoft.com/office/powerpoint/2010/main" val="395227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454A6D-203E-4F5D-BAC7-7AFD6B3132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699" name="Rectangle 3"/>
          <p:cNvSpPr>
            <a:spLocks noGrp="1" noChangeArrowheads="1"/>
          </p:cNvSpPr>
          <p:nvPr>
            <p:ph type="body" idx="1"/>
          </p:nvPr>
        </p:nvSpPr>
        <p:spPr/>
        <p:txBody>
          <a:bodyPr/>
          <a:lstStyle/>
          <a:p>
            <a:r>
              <a:rPr lang="en-US" i="1" dirty="0"/>
              <a:t>ANC, absolute neutrophil count; BM, bone marrow; BMF, bone marrow failure; ITP, immune thrombocytopenia; LGL, large granular lymphocyte; MDS, myelodysplastic syndrome; MPN, myeloproliferative neoplasm; RS, ring sideroblasts; SLE, systemic lupus erythematosus</a:t>
            </a:r>
          </a:p>
          <a:p>
            <a:endParaRPr lang="en-US" dirty="0"/>
          </a:p>
          <a:p>
            <a:endParaRPr lang="en-US" dirty="0"/>
          </a:p>
        </p:txBody>
      </p:sp>
      <p:sp>
        <p:nvSpPr>
          <p:cNvPr id="4" name="Slide Image Placeholder 3">
            <a:extLst>
              <a:ext uri="{FF2B5EF4-FFF2-40B4-BE49-F238E27FC236}">
                <a16:creationId xmlns:a16="http://schemas.microsoft.com/office/drawing/2014/main" id="{099E2353-DEC6-DA72-DB64-64B1F29CFD2E}"/>
              </a:ext>
            </a:extLst>
          </p:cNvPr>
          <p:cNvSpPr>
            <a:spLocks noGrp="1" noRot="1" noChangeAspect="1"/>
          </p:cNvSpPr>
          <p:nvPr>
            <p:ph type="sldImg"/>
          </p:nvPr>
        </p:nvSpPr>
        <p:spPr/>
      </p:sp>
    </p:spTree>
    <p:extLst>
      <p:ext uri="{BB962C8B-B14F-4D97-AF65-F5344CB8AC3E}">
        <p14:creationId xmlns:p14="http://schemas.microsoft.com/office/powerpoint/2010/main" val="238330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charset="0"/>
                <a:ea typeface="ＭＳ Ｐゴシック" panose="020B0600070205080204" pitchFamily="34" charset="-128"/>
                <a:cs typeface="+mn-cs"/>
              </a:rPr>
              <a:t>However, in</a:t>
            </a:r>
            <a:r>
              <a:rPr lang="en-US" sz="1200" b="1" kern="1200" baseline="0" dirty="0">
                <a:solidFill>
                  <a:schemeClr val="tx1"/>
                </a:solidFill>
                <a:effectLst/>
                <a:latin typeface="Times" charset="0"/>
                <a:ea typeface="ＭＳ Ｐゴシック" panose="020B0600070205080204" pitchFamily="34" charset="-128"/>
                <a:cs typeface="+mn-cs"/>
              </a:rPr>
              <a:t> many myeloid diseases that are biologically- related to MDS - there are a number of truly targeted agents– </a:t>
            </a:r>
          </a:p>
          <a:p>
            <a:endParaRPr lang="en-US" sz="1200" b="1" kern="1200" baseline="0" dirty="0">
              <a:solidFill>
                <a:schemeClr val="tx1"/>
              </a:solidFill>
              <a:effectLst/>
              <a:latin typeface="Times" charset="0"/>
              <a:ea typeface="ＭＳ Ｐゴシック" panose="020B0600070205080204" pitchFamily="34" charset="-128"/>
              <a:cs typeface="+mn-cs"/>
            </a:endParaRPr>
          </a:p>
          <a:p>
            <a:r>
              <a:rPr lang="en-US" sz="1200" b="1" kern="1200" baseline="0" dirty="0">
                <a:solidFill>
                  <a:schemeClr val="tx1"/>
                </a:solidFill>
                <a:effectLst/>
                <a:latin typeface="Times" charset="0"/>
                <a:ea typeface="ＭＳ Ｐゴシック" panose="020B0600070205080204" pitchFamily="34" charset="-128"/>
                <a:cs typeface="+mn-cs"/>
              </a:rPr>
              <a:t>and a timeline like this shows the progress that can be made when we understand the genetics of a disease like CML or AML. And then target those mutations. </a:t>
            </a:r>
          </a:p>
          <a:p>
            <a:endParaRPr lang="en-US" sz="1200" b="1" kern="1200" baseline="0" dirty="0">
              <a:solidFill>
                <a:schemeClr val="tx1"/>
              </a:solidFill>
              <a:effectLst/>
              <a:latin typeface="Times" charset="0"/>
              <a:ea typeface="ＭＳ Ｐゴシック" panose="020B0600070205080204" pitchFamily="34" charset="-128"/>
              <a:cs typeface="+mn-cs"/>
            </a:endParaRPr>
          </a:p>
          <a:p>
            <a:r>
              <a:rPr lang="en-US" sz="1200" b="1" kern="1200" baseline="0" dirty="0">
                <a:solidFill>
                  <a:schemeClr val="tx1"/>
                </a:solidFill>
                <a:effectLst/>
                <a:latin typeface="Times" charset="0"/>
                <a:ea typeface="ＭＳ Ｐゴシック" panose="020B0600070205080204" pitchFamily="34" charset="-128"/>
                <a:cs typeface="+mn-cs"/>
              </a:rPr>
              <a:t>CLICK</a:t>
            </a:r>
            <a:endParaRPr lang="en-US" sz="1200" b="1" kern="1200" dirty="0">
              <a:solidFill>
                <a:schemeClr val="tx1"/>
              </a:solidFill>
              <a:effectLst/>
              <a:latin typeface="Times" charset="0"/>
              <a:ea typeface="ＭＳ Ｐゴシック" panose="020B0600070205080204" pitchFamily="34" charset="-128"/>
              <a:cs typeface="+mn-cs"/>
            </a:endParaRPr>
          </a:p>
          <a:p>
            <a:endParaRPr lang="en-US" sz="1200" b="1" kern="1200" baseline="0" dirty="0">
              <a:solidFill>
                <a:schemeClr val="tx1"/>
              </a:solidFill>
              <a:effectLst/>
              <a:latin typeface="Times" charset="0"/>
              <a:ea typeface="ＭＳ Ｐゴシック" panose="020B0600070205080204"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DA69B-5A3A-443A-A397-98934370B4A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98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8</a:t>
            </a:fld>
            <a:endParaRPr lang="en-US"/>
          </a:p>
        </p:txBody>
      </p:sp>
    </p:spTree>
    <p:extLst>
      <p:ext uri="{BB962C8B-B14F-4D97-AF65-F5344CB8AC3E}">
        <p14:creationId xmlns:p14="http://schemas.microsoft.com/office/powerpoint/2010/main" val="402637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9</a:t>
            </a:fld>
            <a:endParaRPr lang="en-US"/>
          </a:p>
        </p:txBody>
      </p:sp>
    </p:spTree>
    <p:extLst>
      <p:ext uri="{BB962C8B-B14F-4D97-AF65-F5344CB8AC3E}">
        <p14:creationId xmlns:p14="http://schemas.microsoft.com/office/powerpoint/2010/main" val="12878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i="1" dirty="0"/>
              <a:t>International Consensus Classification of Myeloid Neoplasms</a:t>
            </a:r>
            <a:r>
              <a:rPr lang="en-US" sz="1200" i="0" dirty="0"/>
              <a:t> includes </a:t>
            </a:r>
            <a:r>
              <a:rPr lang="en-US" i="1" dirty="0"/>
              <a:t>SF3B1-</a:t>
            </a:r>
            <a:r>
              <a:rPr lang="en-US" dirty="0"/>
              <a:t>mutant MDS as a new molecular entity, characterized by Persistent cytopenia, No excess blasts, </a:t>
            </a:r>
            <a:r>
              <a:rPr lang="en-US" i="1" dirty="0"/>
              <a:t>SF3B1</a:t>
            </a:r>
            <a:r>
              <a:rPr lang="en-US" dirty="0"/>
              <a:t> mutation (VAF ≥10%), No concomitant mutation in </a:t>
            </a:r>
            <a:r>
              <a:rPr lang="en-US" i="1" dirty="0"/>
              <a:t>RUNX1</a:t>
            </a:r>
            <a:r>
              <a:rPr lang="en-US" i="0" dirty="0"/>
              <a:t>, and </a:t>
            </a:r>
            <a:r>
              <a:rPr lang="en-US" dirty="0"/>
              <a:t>Absence of </a:t>
            </a:r>
            <a:r>
              <a:rPr lang="en-US" i="1" dirty="0"/>
              <a:t>TP53</a:t>
            </a:r>
            <a:r>
              <a:rPr lang="en-US" dirty="0"/>
              <a:t> multi-hit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
        <p:nvSpPr>
          <p:cNvPr id="4" name="Slide Number Placeholder 3"/>
          <p:cNvSpPr>
            <a:spLocks noGrp="1"/>
          </p:cNvSpPr>
          <p:nvPr>
            <p:ph type="sldNum" sz="quarter" idx="5"/>
          </p:nvPr>
        </p:nvSpPr>
        <p:spPr/>
        <p:txBody>
          <a:bodyPr/>
          <a:lstStyle/>
          <a:p>
            <a:fld id="{45EA180E-8484-3F46-BAE1-33E99E3B4A03}" type="slidenum">
              <a:rPr lang="en-US" smtClean="0"/>
              <a:t>11</a:t>
            </a:fld>
            <a:endParaRPr lang="en-US"/>
          </a:p>
        </p:txBody>
      </p:sp>
    </p:spTree>
    <p:extLst>
      <p:ext uri="{BB962C8B-B14F-4D97-AF65-F5344CB8AC3E}">
        <p14:creationId xmlns:p14="http://schemas.microsoft.com/office/powerpoint/2010/main" val="45268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i="1" dirty="0"/>
              <a:t>International Consensus Classification of Myeloid Neoplasms</a:t>
            </a:r>
            <a:r>
              <a:rPr lang="en-US" sz="1200" i="0" dirty="0"/>
              <a:t> includes </a:t>
            </a:r>
            <a:r>
              <a:rPr lang="en-US" dirty="0"/>
              <a:t>MDS with mutated </a:t>
            </a:r>
            <a:r>
              <a:rPr lang="en-US" i="1" dirty="0"/>
              <a:t>TP53</a:t>
            </a:r>
            <a:r>
              <a:rPr lang="en-US" dirty="0"/>
              <a:t> as a new molecular entity, characterized by persistent cytopenia, less than 10% blasts, TP53 multi-hit state (VAF ≥10%), or TP53 mutation (VAF ≥10%) plus complex karyotype.</a:t>
            </a:r>
            <a:endParaRPr lang="en-US" sz="1200" i="1" dirty="0"/>
          </a:p>
          <a:p>
            <a:endParaRPr lang="en-US" dirty="0"/>
          </a:p>
        </p:txBody>
      </p:sp>
      <p:sp>
        <p:nvSpPr>
          <p:cNvPr id="4" name="Slide Number Placeholder 3"/>
          <p:cNvSpPr>
            <a:spLocks noGrp="1"/>
          </p:cNvSpPr>
          <p:nvPr>
            <p:ph type="sldNum" sz="quarter" idx="5"/>
          </p:nvPr>
        </p:nvSpPr>
        <p:spPr/>
        <p:txBody>
          <a:bodyPr/>
          <a:lstStyle/>
          <a:p>
            <a:fld id="{45EA180E-8484-3F46-BAE1-33E99E3B4A03}" type="slidenum">
              <a:rPr lang="en-US" smtClean="0"/>
              <a:t>12</a:t>
            </a:fld>
            <a:endParaRPr lang="en-US"/>
          </a:p>
        </p:txBody>
      </p:sp>
    </p:spTree>
    <p:extLst>
      <p:ext uri="{BB962C8B-B14F-4D97-AF65-F5344CB8AC3E}">
        <p14:creationId xmlns:p14="http://schemas.microsoft.com/office/powerpoint/2010/main" val="407764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a:t>
            </a:r>
            <a:r>
              <a:rPr lang="en-US" dirty="0"/>
              <a:t> for persisting understanding of the transitional nature of MDS, with its important features for discerning biologic mechanisms causing the evolutionary potential of relative indolent to aggressive stages of myeloid diseases, more recognition of the mutational impact on the disease and its treatment.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874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0E0-65A9-4B5E-8312-91587C57A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655210-E426-44CF-A53D-A5D9FF197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3645CB-860B-4AA2-91D1-CAD1D329FEB9}"/>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5" name="Footer Placeholder 4">
            <a:extLst>
              <a:ext uri="{FF2B5EF4-FFF2-40B4-BE49-F238E27FC236}">
                <a16:creationId xmlns:a16="http://schemas.microsoft.com/office/drawing/2014/main" id="{7080FF46-A7EC-48C1-AD06-0FE4DC64B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FAD6A-27B3-46D9-8F44-29EAD979792B}"/>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112215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8C17-1A3B-4D94-AC25-350487B41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908A1-09C5-40C8-B1B8-B924B50ADC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E1515-E5B4-4A57-8A70-534989065F56}"/>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5" name="Footer Placeholder 4">
            <a:extLst>
              <a:ext uri="{FF2B5EF4-FFF2-40B4-BE49-F238E27FC236}">
                <a16:creationId xmlns:a16="http://schemas.microsoft.com/office/drawing/2014/main" id="{57675A23-0D67-476C-AFD7-FB01D529D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8C303-09F9-4B53-8CD7-8023020B6B04}"/>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328997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CD252-EFFC-4858-8E81-1BE8F01EEC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0288AD-6658-4E06-BF2C-59D4127598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08DFB-D31B-4A2F-A106-20318D10724A}"/>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5" name="Footer Placeholder 4">
            <a:extLst>
              <a:ext uri="{FF2B5EF4-FFF2-40B4-BE49-F238E27FC236}">
                <a16:creationId xmlns:a16="http://schemas.microsoft.com/office/drawing/2014/main" id="{BD6C1984-3CA5-40FC-B3AC-10AB05850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DE815-E3DE-4DF9-9B20-4AAC23BC7F61}"/>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216140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7DEF326-6254-D494-5E86-D72B8DAA2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254" y="3666879"/>
            <a:ext cx="6077744" cy="319112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1" name="Picture 10" descr="Icon&#10;&#10;Description automatically generated">
            <a:extLst>
              <a:ext uri="{FF2B5EF4-FFF2-40B4-BE49-F238E27FC236}">
                <a16:creationId xmlns:a16="http://schemas.microsoft.com/office/drawing/2014/main" id="{D2C404A3-49E3-6AE3-6316-79D1DE70A5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345" y="239713"/>
            <a:ext cx="2020824" cy="699807"/>
          </a:xfrm>
          <a:prstGeom prst="rect">
            <a:avLst/>
          </a:prstGeom>
        </p:spPr>
      </p:pic>
      <p:pic>
        <p:nvPicPr>
          <p:cNvPr id="16" name="Picture 15">
            <a:extLst>
              <a:ext uri="{FF2B5EF4-FFF2-40B4-BE49-F238E27FC236}">
                <a16:creationId xmlns:a16="http://schemas.microsoft.com/office/drawing/2014/main" id="{8288AB59-19A4-075D-63C1-3CA02D2BB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4254" y="3666879"/>
            <a:ext cx="6077744" cy="3191120"/>
          </a:xfrm>
          <a:prstGeom prst="rect">
            <a:avLst/>
          </a:prstGeom>
        </p:spPr>
      </p:pic>
      <p:sp>
        <p:nvSpPr>
          <p:cNvPr id="18" name="Rectangle 17">
            <a:extLst>
              <a:ext uri="{FF2B5EF4-FFF2-40B4-BE49-F238E27FC236}">
                <a16:creationId xmlns:a16="http://schemas.microsoft.com/office/drawing/2014/main" id="{CFCE5103-9C37-70C9-A580-DE1D6A45347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a:extLst>
              <a:ext uri="{FF2B5EF4-FFF2-40B4-BE49-F238E27FC236}">
                <a16:creationId xmlns:a16="http://schemas.microsoft.com/office/drawing/2014/main" id="{08CDCDDC-4F59-33F5-6F8E-AA2F0402BDDC}"/>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8E803ED2-ACB6-9662-48BF-8FC53E2013DC}"/>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5536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200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790703F-E851-1D5A-99B7-43DBD5482698}"/>
              </a:ext>
            </a:extLst>
          </p:cNvPr>
          <p:cNvGrpSpPr/>
          <p:nvPr/>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05190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icon&#10;&#10;Description automatically generated">
            <a:extLst>
              <a:ext uri="{FF2B5EF4-FFF2-40B4-BE49-F238E27FC236}">
                <a16:creationId xmlns:a16="http://schemas.microsoft.com/office/drawing/2014/main" id="{2A0D2224-168E-BD2A-C6F0-D41BC74779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9" name="Rectangle 8">
            <a:extLst>
              <a:ext uri="{FF2B5EF4-FFF2-40B4-BE49-F238E27FC236}">
                <a16:creationId xmlns:a16="http://schemas.microsoft.com/office/drawing/2014/main" id="{4520802B-6909-CC0A-53B4-998E2575CF5B}"/>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8D672DB8-B5CB-0F19-616F-F4B46E218A18}"/>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84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69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B831F98-D110-9641-0056-3FFA4445A199}"/>
              </a:ext>
            </a:extLst>
          </p:cNvPr>
          <p:cNvGrpSpPr/>
          <p:nvPr/>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7425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8565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A188367A-EE46-1DDA-2AFE-9C628EB72449}"/>
              </a:ext>
            </a:extLst>
          </p:cNvPr>
          <p:cNvGrpSpPr/>
          <p:nvPr/>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40052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BA82-A570-4E18-AC9C-158ABF45B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E2850-BD9B-42E7-9161-75D47A09D9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D055C-8755-48FA-AF17-248F94D68487}"/>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5" name="Footer Placeholder 4">
            <a:extLst>
              <a:ext uri="{FF2B5EF4-FFF2-40B4-BE49-F238E27FC236}">
                <a16:creationId xmlns:a16="http://schemas.microsoft.com/office/drawing/2014/main" id="{8F7535F3-346F-4F9F-8046-515F66A10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3E864-A206-44D2-8988-1DD5516E8B12}"/>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4132674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512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88B87460-1489-A7E6-C388-913BBD640CAB}"/>
              </a:ext>
            </a:extLst>
          </p:cNvPr>
          <p:cNvGrpSpPr/>
          <p:nvPr/>
        </p:nvGrpSpPr>
        <p:grpSpPr>
          <a:xfrm>
            <a:off x="9392911" y="6212702"/>
            <a:ext cx="2488502"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4119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63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p:nvGrpSpPr>
        <p:grpSpPr>
          <a:xfrm>
            <a:off x="9392911" y="6212702"/>
            <a:ext cx="2488502"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522945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
        <p:nvSpPr>
          <p:cNvPr id="15" name="Rectangle 14">
            <a:extLst>
              <a:ext uri="{FF2B5EF4-FFF2-40B4-BE49-F238E27FC236}">
                <a16:creationId xmlns:a16="http://schemas.microsoft.com/office/drawing/2014/main" id="{5BBD1E00-A2D3-4202-961C-9DF3DF2683C9}"/>
              </a:ext>
            </a:extLst>
          </p:cNvPr>
          <p:cNvSpPr/>
          <p:nvPr/>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DF87BE-5DDF-0435-46EE-FD6C21878DB2}"/>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1DF39882-2519-7ACB-3E47-C06005CADC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13" name="Rectangle 12">
            <a:extLst>
              <a:ext uri="{FF2B5EF4-FFF2-40B4-BE49-F238E27FC236}">
                <a16:creationId xmlns:a16="http://schemas.microsoft.com/office/drawing/2014/main" id="{1590651B-6EE2-903F-9664-BC850F865706}"/>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a:extLst>
              <a:ext uri="{FF2B5EF4-FFF2-40B4-BE49-F238E27FC236}">
                <a16:creationId xmlns:a16="http://schemas.microsoft.com/office/drawing/2014/main" id="{A3F08B5A-110E-38E0-3826-2EF71AB9EFFE}"/>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934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090422-FAC2-1B47-B696-15B7C4FF0E2E}" type="datetime1">
              <a:rPr lang="en-US" smtClean="0"/>
              <a:pPr/>
              <a:t>2/15/2023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0ABAB64-726D-C943-9B15-2E81C6025A8E}" type="slidenum">
              <a:rPr lang="en-US" smtClean="0"/>
              <a:pPr/>
              <a:t>‹#›</a:t>
            </a:fld>
            <a:endParaRPr lang="en-US"/>
          </a:p>
        </p:txBody>
      </p:sp>
      <p:sp>
        <p:nvSpPr>
          <p:cNvPr id="6" name="Title 1"/>
          <p:cNvSpPr>
            <a:spLocks noGrp="1"/>
          </p:cNvSpPr>
          <p:nvPr>
            <p:ph type="title"/>
          </p:nvPr>
        </p:nvSpPr>
        <p:spPr>
          <a:xfrm>
            <a:off x="609600" y="490453"/>
            <a:ext cx="10972800" cy="713539"/>
          </a:xfrm>
        </p:spPr>
        <p:txBody>
          <a:bodyPr/>
          <a:lstStyle>
            <a:lvl1pPr>
              <a:defRPr>
                <a:solidFill>
                  <a:srgbClr val="CD113B"/>
                </a:solidFill>
              </a:defRPr>
            </a:lvl1pPr>
          </a:lstStyle>
          <a:p>
            <a:r>
              <a:rPr lang="en-US" dirty="0"/>
              <a:t>Click to edit Master title style</a:t>
            </a:r>
          </a:p>
        </p:txBody>
      </p:sp>
      <p:sp>
        <p:nvSpPr>
          <p:cNvPr id="7" name="Content Placeholder 2"/>
          <p:cNvSpPr>
            <a:spLocks noGrp="1"/>
          </p:cNvSpPr>
          <p:nvPr>
            <p:ph idx="1"/>
          </p:nvPr>
        </p:nvSpPr>
        <p:spPr>
          <a:xfrm>
            <a:off x="609600" y="1368923"/>
            <a:ext cx="10972800" cy="494790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532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3"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696536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ndParaRPr>
          </a:p>
        </p:txBody>
      </p:sp>
      <p:sp>
        <p:nvSpPr>
          <p:cNvPr id="7" name="Text Placeholder 7"/>
          <p:cNvSpPr>
            <a:spLocks noGrp="1"/>
          </p:cNvSpPr>
          <p:nvPr>
            <p:ph type="body" sz="quarter" idx="13"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137011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2B7E-00EA-4D13-A151-8BB7B6D61D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3A63B3-EAAB-4276-9B4A-85AABB7F3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620935-C5E6-4E8F-9806-8806281A67BC}"/>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5" name="Footer Placeholder 4">
            <a:extLst>
              <a:ext uri="{FF2B5EF4-FFF2-40B4-BE49-F238E27FC236}">
                <a16:creationId xmlns:a16="http://schemas.microsoft.com/office/drawing/2014/main" id="{AEFC1149-DC06-4055-AE30-EA4816A3E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292E-69F1-40FB-A104-E2485526AF23}"/>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300922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A235-CBDB-45CF-8AE7-EDE01AFEB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99B18-373F-478A-87EA-4F768DCB35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76614-5FE3-4FF0-818D-DF8E868961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ECFE8-B9E1-44DA-8139-8A3BDB98A317}"/>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6" name="Footer Placeholder 5">
            <a:extLst>
              <a:ext uri="{FF2B5EF4-FFF2-40B4-BE49-F238E27FC236}">
                <a16:creationId xmlns:a16="http://schemas.microsoft.com/office/drawing/2014/main" id="{2B1EADB2-4D53-4606-81AD-8B4CF0F83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1A5E6-9BAF-400D-8B6F-43AA9782EB7E}"/>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344604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0A8C-19F6-4B1E-A0B8-66DEAA842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39E308-6C6A-47F3-913B-C8BF05A4E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19439C-E530-42E7-8A9E-11182509B8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F94D7-8000-4609-8441-FA71FAA6C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FC02D7-2959-4E19-B2C6-CD8BDD3797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B44751-24C2-4AA7-B7DC-16EEF255540D}"/>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8" name="Footer Placeholder 7">
            <a:extLst>
              <a:ext uri="{FF2B5EF4-FFF2-40B4-BE49-F238E27FC236}">
                <a16:creationId xmlns:a16="http://schemas.microsoft.com/office/drawing/2014/main" id="{00A88BB7-D03C-48D6-B472-D33769504C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58BAC-5BC5-42B7-BDE8-E464B239B40F}"/>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48660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D16A-1611-4639-A19F-58EB8E67A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9C222-4256-42A0-9390-598D30336474}"/>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4" name="Footer Placeholder 3">
            <a:extLst>
              <a:ext uri="{FF2B5EF4-FFF2-40B4-BE49-F238E27FC236}">
                <a16:creationId xmlns:a16="http://schemas.microsoft.com/office/drawing/2014/main" id="{7C6F2BB2-432E-4DAF-9DAC-5179938429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66F00-DC29-4C1D-813B-588C237465AA}"/>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211967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B147A-2FD5-4BF4-942C-BB8AD2920555}"/>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3" name="Footer Placeholder 2">
            <a:extLst>
              <a:ext uri="{FF2B5EF4-FFF2-40B4-BE49-F238E27FC236}">
                <a16:creationId xmlns:a16="http://schemas.microsoft.com/office/drawing/2014/main" id="{D6EE4724-B0C0-4955-BC57-8675E3F7C2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A31EF6-466A-446F-A544-5E6648D7FDD1}"/>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164817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821D-B83E-46E3-88C8-49E43B06F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E0A93E-1B3C-45E5-A3BD-2FD2EBE1D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E8D1A-D17E-493B-9F01-221B52BE3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42F291-26DC-449B-BC1D-4438D7D19974}"/>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6" name="Footer Placeholder 5">
            <a:extLst>
              <a:ext uri="{FF2B5EF4-FFF2-40B4-BE49-F238E27FC236}">
                <a16:creationId xmlns:a16="http://schemas.microsoft.com/office/drawing/2014/main" id="{80D9C3C1-418D-43FB-ACD2-998599D2D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C7495-50A3-4572-9807-DEFF7F9DD8BD}"/>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385310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B98F-C548-4ACC-936B-B2835CEC5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BF5577-6521-4941-9A12-08FFFD01B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25903-51D1-40C6-BE48-6743314EA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287F1A-0DA2-4EF7-8933-475DF7128233}"/>
              </a:ext>
            </a:extLst>
          </p:cNvPr>
          <p:cNvSpPr>
            <a:spLocks noGrp="1"/>
          </p:cNvSpPr>
          <p:nvPr>
            <p:ph type="dt" sz="half" idx="10"/>
          </p:nvPr>
        </p:nvSpPr>
        <p:spPr/>
        <p:txBody>
          <a:bodyPr/>
          <a:lstStyle/>
          <a:p>
            <a:fld id="{0F093FD9-CF24-42AA-B10D-B4D37A8C67D5}" type="datetimeFigureOut">
              <a:rPr lang="en-US" smtClean="0"/>
              <a:t>2/15/2023</a:t>
            </a:fld>
            <a:endParaRPr lang="en-US"/>
          </a:p>
        </p:txBody>
      </p:sp>
      <p:sp>
        <p:nvSpPr>
          <p:cNvPr id="6" name="Footer Placeholder 5">
            <a:extLst>
              <a:ext uri="{FF2B5EF4-FFF2-40B4-BE49-F238E27FC236}">
                <a16:creationId xmlns:a16="http://schemas.microsoft.com/office/drawing/2014/main" id="{88DFEEAF-F89B-4171-ACC8-C9437885D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D9247-32CF-48A1-9EF0-9CF2C5186BB6}"/>
              </a:ext>
            </a:extLst>
          </p:cNvPr>
          <p:cNvSpPr>
            <a:spLocks noGrp="1"/>
          </p:cNvSpPr>
          <p:nvPr>
            <p:ph type="sldNum" sz="quarter" idx="12"/>
          </p:nvPr>
        </p:nvSpPr>
        <p:spPr/>
        <p:txBody>
          <a:bodyPr/>
          <a:lstStyle/>
          <a:p>
            <a:fld id="{BC08E992-925E-469F-90DE-CDB366DE79D2}" type="slidenum">
              <a:rPr lang="en-US" smtClean="0"/>
              <a:t>‹#›</a:t>
            </a:fld>
            <a:endParaRPr lang="en-US"/>
          </a:p>
        </p:txBody>
      </p:sp>
    </p:spTree>
    <p:extLst>
      <p:ext uri="{BB962C8B-B14F-4D97-AF65-F5344CB8AC3E}">
        <p14:creationId xmlns:p14="http://schemas.microsoft.com/office/powerpoint/2010/main" val="259328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612E9-B23C-4D59-B708-253813DDF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20792-420C-45B0-BF1B-071B3D74A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43038-3052-43D6-A84B-CE14B4A89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93FD9-CF24-42AA-B10D-B4D37A8C67D5}" type="datetimeFigureOut">
              <a:rPr lang="en-US" smtClean="0"/>
              <a:t>2/15/2023</a:t>
            </a:fld>
            <a:endParaRPr lang="en-US"/>
          </a:p>
        </p:txBody>
      </p:sp>
      <p:sp>
        <p:nvSpPr>
          <p:cNvPr id="5" name="Footer Placeholder 4">
            <a:extLst>
              <a:ext uri="{FF2B5EF4-FFF2-40B4-BE49-F238E27FC236}">
                <a16:creationId xmlns:a16="http://schemas.microsoft.com/office/drawing/2014/main" id="{FE2433CC-1A98-4791-9563-BD42BADFE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C6A4B4-50AB-4EF0-ADE7-99FFC00C5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8E992-925E-469F-90DE-CDB366DE79D2}" type="slidenum">
              <a:rPr lang="en-US" smtClean="0"/>
              <a:t>‹#›</a:t>
            </a:fld>
            <a:endParaRPr lang="en-US"/>
          </a:p>
        </p:txBody>
      </p:sp>
    </p:spTree>
    <p:extLst>
      <p:ext uri="{BB962C8B-B14F-4D97-AF65-F5344CB8AC3E}">
        <p14:creationId xmlns:p14="http://schemas.microsoft.com/office/powerpoint/2010/main" val="218753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6D3E3E0-BEDD-7C2E-5D8C-DE7E38D923B3}"/>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0D8F7BEF-7D61-6D7B-63B3-66B60F360CA8}"/>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249974"/>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EEE0-B064-4DCC-B0D1-2A0E8D8B279A}"/>
              </a:ext>
            </a:extLst>
          </p:cNvPr>
          <p:cNvSpPr>
            <a:spLocks noGrp="1"/>
          </p:cNvSpPr>
          <p:nvPr>
            <p:ph type="ctrTitle"/>
          </p:nvPr>
        </p:nvSpPr>
        <p:spPr>
          <a:xfrm>
            <a:off x="1627031" y="2697956"/>
            <a:ext cx="9144000" cy="2387600"/>
          </a:xfrm>
          <a:solidFill>
            <a:schemeClr val="accent5">
              <a:lumMod val="60000"/>
              <a:lumOff val="40000"/>
            </a:schemeClr>
          </a:solidFill>
        </p:spPr>
        <p:txBody>
          <a:bodyPr>
            <a:normAutofit fontScale="90000"/>
          </a:bodyPr>
          <a:lstStyle/>
          <a:p>
            <a:r>
              <a:rPr lang="en-US" b="1" i="1" dirty="0"/>
              <a:t>MDS diagnosis </a:t>
            </a:r>
            <a:br>
              <a:rPr lang="en-US" b="1" i="1" dirty="0"/>
            </a:br>
            <a:r>
              <a:rPr lang="en-US" b="1" i="1" dirty="0"/>
              <a:t>and risk stratification: </a:t>
            </a:r>
            <a:br>
              <a:rPr lang="en-US" b="1" i="1" dirty="0"/>
            </a:br>
            <a:r>
              <a:rPr lang="en-US" b="1" i="1" dirty="0"/>
              <a:t>Getting a facelift </a:t>
            </a:r>
            <a:endParaRPr lang="en-US" dirty="0"/>
          </a:p>
        </p:txBody>
      </p:sp>
      <p:sp>
        <p:nvSpPr>
          <p:cNvPr id="3" name="Subtitle 2">
            <a:extLst>
              <a:ext uri="{FF2B5EF4-FFF2-40B4-BE49-F238E27FC236}">
                <a16:creationId xmlns:a16="http://schemas.microsoft.com/office/drawing/2014/main" id="{55871EE8-6141-481A-92E7-86CB87CEAACB}"/>
              </a:ext>
            </a:extLst>
          </p:cNvPr>
          <p:cNvSpPr>
            <a:spLocks noGrp="1"/>
          </p:cNvSpPr>
          <p:nvPr>
            <p:ph type="subTitle" idx="1"/>
          </p:nvPr>
        </p:nvSpPr>
        <p:spPr>
          <a:xfrm>
            <a:off x="1627031" y="5202238"/>
            <a:ext cx="9144000" cy="1655762"/>
          </a:xfrm>
        </p:spPr>
        <p:txBody>
          <a:bodyPr>
            <a:normAutofit fontScale="92500" lnSpcReduction="10000"/>
          </a:bodyPr>
          <a:lstStyle/>
          <a:p>
            <a:r>
              <a:rPr lang="en-US" b="1" dirty="0"/>
              <a:t>Amy E. DeZern, MD, MHS</a:t>
            </a:r>
          </a:p>
          <a:p>
            <a:r>
              <a:rPr lang="en-US" dirty="0"/>
              <a:t>Associate Professor of Oncology and Medicine</a:t>
            </a:r>
          </a:p>
          <a:p>
            <a:pPr>
              <a:defRPr/>
            </a:pPr>
            <a:r>
              <a:rPr lang="en-US" dirty="0"/>
              <a:t>Division of Hematologic Malignancies</a:t>
            </a:r>
          </a:p>
          <a:p>
            <a:pPr>
              <a:defRPr/>
            </a:pPr>
            <a:r>
              <a:rPr lang="en-US" dirty="0"/>
              <a:t>Sidney Kimmel Comprehensive Cancer Center at Johns Hopkins</a:t>
            </a:r>
          </a:p>
        </p:txBody>
      </p:sp>
      <p:pic>
        <p:nvPicPr>
          <p:cNvPr id="4" name="Picture 2" descr="Red Blood Cells | The Franklin Institute">
            <a:extLst>
              <a:ext uri="{FF2B5EF4-FFF2-40B4-BE49-F238E27FC236}">
                <a16:creationId xmlns:a16="http://schemas.microsoft.com/office/drawing/2014/main" id="{21FFCA51-3D13-46C3-96F5-DD1DB0532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805679" y="194954"/>
            <a:ext cx="2581275" cy="2191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ohns Hopkins Dome / Print Art | Crystal Moll Gallery">
            <a:extLst>
              <a:ext uri="{FF2B5EF4-FFF2-40B4-BE49-F238E27FC236}">
                <a16:creationId xmlns:a16="http://schemas.microsoft.com/office/drawing/2014/main" id="{0AE49239-BC7F-49C3-B6B5-E6FC441EF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34648" cy="252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6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A2A316C-0335-1D49-9D94-2A3FF69F74A8}"/>
              </a:ext>
            </a:extLst>
          </p:cNvPr>
          <p:cNvSpPr/>
          <p:nvPr/>
        </p:nvSpPr>
        <p:spPr>
          <a:xfrm>
            <a:off x="686504" y="1827076"/>
            <a:ext cx="3123793" cy="761901"/>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MDS-EB1</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5-9% BM / 2-4% PB</a:t>
            </a:r>
          </a:p>
        </p:txBody>
      </p:sp>
      <p:sp>
        <p:nvSpPr>
          <p:cNvPr id="39" name="Rectangle 38">
            <a:extLst>
              <a:ext uri="{FF2B5EF4-FFF2-40B4-BE49-F238E27FC236}">
                <a16:creationId xmlns:a16="http://schemas.microsoft.com/office/drawing/2014/main" id="{1BE82C92-A57E-8241-A62C-3B39EE5AD270}"/>
              </a:ext>
            </a:extLst>
          </p:cNvPr>
          <p:cNvSpPr/>
          <p:nvPr/>
        </p:nvSpPr>
        <p:spPr>
          <a:xfrm>
            <a:off x="686504" y="2993658"/>
            <a:ext cx="3123793" cy="93057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MDS-EB2</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5-9% BM / 5-9% PB</a:t>
            </a:r>
          </a:p>
        </p:txBody>
      </p:sp>
      <p:sp>
        <p:nvSpPr>
          <p:cNvPr id="40" name="Rectangle 39">
            <a:extLst>
              <a:ext uri="{FF2B5EF4-FFF2-40B4-BE49-F238E27FC236}">
                <a16:creationId xmlns:a16="http://schemas.microsoft.com/office/drawing/2014/main" id="{854DC502-B30E-144E-9162-8889B94AC3A6}"/>
              </a:ext>
            </a:extLst>
          </p:cNvPr>
          <p:cNvSpPr/>
          <p:nvPr/>
        </p:nvSpPr>
        <p:spPr>
          <a:xfrm>
            <a:off x="686504" y="3984129"/>
            <a:ext cx="3123793" cy="93057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MDS-EB2</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10-19% BM / 10-19% PB</a:t>
            </a:r>
          </a:p>
        </p:txBody>
      </p:sp>
      <p:grpSp>
        <p:nvGrpSpPr>
          <p:cNvPr id="11" name="Group 10">
            <a:extLst>
              <a:ext uri="{FF2B5EF4-FFF2-40B4-BE49-F238E27FC236}">
                <a16:creationId xmlns:a16="http://schemas.microsoft.com/office/drawing/2014/main" id="{F44B2AD1-2334-944D-8CBD-4E952B31B0FC}"/>
              </a:ext>
            </a:extLst>
          </p:cNvPr>
          <p:cNvGrpSpPr/>
          <p:nvPr/>
        </p:nvGrpSpPr>
        <p:grpSpPr>
          <a:xfrm>
            <a:off x="3048397" y="4974600"/>
            <a:ext cx="4838070" cy="1670680"/>
            <a:chOff x="6097587" y="9949602"/>
            <a:chExt cx="9677400" cy="3341796"/>
          </a:xfrm>
          <a:solidFill>
            <a:schemeClr val="accent5">
              <a:lumMod val="60000"/>
              <a:lumOff val="40000"/>
            </a:schemeClr>
          </a:solidFill>
        </p:grpSpPr>
        <p:sp>
          <p:nvSpPr>
            <p:cNvPr id="47" name="Rectangle 46">
              <a:extLst>
                <a:ext uri="{FF2B5EF4-FFF2-40B4-BE49-F238E27FC236}">
                  <a16:creationId xmlns:a16="http://schemas.microsoft.com/office/drawing/2014/main" id="{E447FCDA-0DA9-5F49-9A22-0252B022084D}"/>
                </a:ext>
              </a:extLst>
            </p:cNvPr>
            <p:cNvSpPr/>
            <p:nvPr/>
          </p:nvSpPr>
          <p:spPr>
            <a:xfrm>
              <a:off x="9500295" y="11430000"/>
              <a:ext cx="6274692" cy="186139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AML</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≥10% BM / PB</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AML-defining genetics</a:t>
              </a:r>
            </a:p>
          </p:txBody>
        </p:sp>
        <p:cxnSp>
          <p:nvCxnSpPr>
            <p:cNvPr id="51" name="Straight Arrow Connector 50">
              <a:extLst>
                <a:ext uri="{FF2B5EF4-FFF2-40B4-BE49-F238E27FC236}">
                  <a16:creationId xmlns:a16="http://schemas.microsoft.com/office/drawing/2014/main" id="{E4805C66-F034-524D-A3D2-52292950FB8C}"/>
                </a:ext>
              </a:extLst>
            </p:cNvPr>
            <p:cNvCxnSpPr>
              <a:cxnSpLocks/>
            </p:cNvCxnSpPr>
            <p:nvPr/>
          </p:nvCxnSpPr>
          <p:spPr>
            <a:xfrm>
              <a:off x="6097587" y="9949602"/>
              <a:ext cx="3200400" cy="2242398"/>
            </a:xfrm>
            <a:prstGeom prst="straightConnector1">
              <a:avLst/>
            </a:prstGeom>
            <a:grpFill/>
            <a:ln w="57150">
              <a:prstDash val="dash"/>
              <a:tailEnd type="triangle"/>
            </a:ln>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77F6B217-8446-2B40-A0BA-638A75184B0C}"/>
                </a:ext>
              </a:extLst>
            </p:cNvPr>
            <p:cNvSpPr txBox="1"/>
            <p:nvPr/>
          </p:nvSpPr>
          <p:spPr>
            <a:xfrm rot="1955765">
              <a:off x="6649233" y="10304960"/>
              <a:ext cx="2485056" cy="1662211"/>
            </a:xfrm>
            <a:prstGeom prst="rect">
              <a:avLst/>
            </a:prstGeom>
            <a:grpFill/>
          </p:spPr>
          <p:txBody>
            <a:bodyPr wrap="squar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Arial" panose="020B0604020202020204" pitchFamily="34" charset="0"/>
                </a:rPr>
                <a:t>AML-defining genetics</a:t>
              </a:r>
            </a:p>
          </p:txBody>
        </p:sp>
      </p:grpSp>
      <p:grpSp>
        <p:nvGrpSpPr>
          <p:cNvPr id="12" name="Group 11">
            <a:extLst>
              <a:ext uri="{FF2B5EF4-FFF2-40B4-BE49-F238E27FC236}">
                <a16:creationId xmlns:a16="http://schemas.microsoft.com/office/drawing/2014/main" id="{89B776D4-9516-3442-B63A-C3AAD038259C}"/>
              </a:ext>
            </a:extLst>
          </p:cNvPr>
          <p:cNvGrpSpPr/>
          <p:nvPr/>
        </p:nvGrpSpPr>
        <p:grpSpPr>
          <a:xfrm>
            <a:off x="7944935" y="5728212"/>
            <a:ext cx="4006551" cy="930578"/>
            <a:chOff x="15891938" y="11457023"/>
            <a:chExt cx="8014146" cy="1861398"/>
          </a:xfrm>
          <a:solidFill>
            <a:schemeClr val="accent5">
              <a:lumMod val="60000"/>
              <a:lumOff val="40000"/>
            </a:schemeClr>
          </a:solidFill>
        </p:grpSpPr>
        <p:sp>
          <p:nvSpPr>
            <p:cNvPr id="48" name="Rectangle 47">
              <a:extLst>
                <a:ext uri="{FF2B5EF4-FFF2-40B4-BE49-F238E27FC236}">
                  <a16:creationId xmlns:a16="http://schemas.microsoft.com/office/drawing/2014/main" id="{871B1584-D170-054A-9C59-78A78C8C0166}"/>
                </a:ext>
              </a:extLst>
            </p:cNvPr>
            <p:cNvSpPr/>
            <p:nvPr/>
          </p:nvSpPr>
          <p:spPr>
            <a:xfrm>
              <a:off x="17644538" y="11457023"/>
              <a:ext cx="6261546" cy="186139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AML</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Any BM / PB blasts</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AML-defining genetics</a:t>
              </a:r>
            </a:p>
          </p:txBody>
        </p:sp>
        <p:cxnSp>
          <p:nvCxnSpPr>
            <p:cNvPr id="63" name="Straight Arrow Connector 62">
              <a:extLst>
                <a:ext uri="{FF2B5EF4-FFF2-40B4-BE49-F238E27FC236}">
                  <a16:creationId xmlns:a16="http://schemas.microsoft.com/office/drawing/2014/main" id="{A5E61952-BD8F-814B-98E9-CD36AD0E64FE}"/>
                </a:ext>
              </a:extLst>
            </p:cNvPr>
            <p:cNvCxnSpPr>
              <a:cxnSpLocks/>
            </p:cNvCxnSpPr>
            <p:nvPr/>
          </p:nvCxnSpPr>
          <p:spPr>
            <a:xfrm>
              <a:off x="15891938" y="12238761"/>
              <a:ext cx="1559449" cy="20443"/>
            </a:xfrm>
            <a:prstGeom prst="straightConnector1">
              <a:avLst/>
            </a:prstGeom>
            <a:grpFill/>
            <a:ln w="57150">
              <a:prstDash val="sysDot"/>
              <a:headEnd type="triangle"/>
              <a:tailEnd type="triangle"/>
            </a:ln>
          </p:spPr>
          <p:style>
            <a:lnRef idx="2">
              <a:schemeClr val="dk1"/>
            </a:lnRef>
            <a:fillRef idx="0">
              <a:schemeClr val="dk1"/>
            </a:fillRef>
            <a:effectRef idx="1">
              <a:schemeClr val="dk1"/>
            </a:effectRef>
            <a:fontRef idx="minor">
              <a:schemeClr val="tx1"/>
            </a:fontRef>
          </p:style>
        </p:cxnSp>
      </p:grpSp>
      <p:grpSp>
        <p:nvGrpSpPr>
          <p:cNvPr id="10" name="Group 9">
            <a:extLst>
              <a:ext uri="{FF2B5EF4-FFF2-40B4-BE49-F238E27FC236}">
                <a16:creationId xmlns:a16="http://schemas.microsoft.com/office/drawing/2014/main" id="{1795E928-88E5-B749-831C-2F8071B57C58}"/>
              </a:ext>
            </a:extLst>
          </p:cNvPr>
          <p:cNvGrpSpPr/>
          <p:nvPr/>
        </p:nvGrpSpPr>
        <p:grpSpPr>
          <a:xfrm>
            <a:off x="4756102" y="4974600"/>
            <a:ext cx="7188812" cy="663913"/>
            <a:chOff x="9513441" y="9949602"/>
            <a:chExt cx="14379497" cy="1327998"/>
          </a:xfrm>
          <a:solidFill>
            <a:schemeClr val="accent5">
              <a:lumMod val="60000"/>
              <a:lumOff val="40000"/>
            </a:schemeClr>
          </a:solidFill>
        </p:grpSpPr>
        <p:sp>
          <p:nvSpPr>
            <p:cNvPr id="49" name="Rectangle 48">
              <a:extLst>
                <a:ext uri="{FF2B5EF4-FFF2-40B4-BE49-F238E27FC236}">
                  <a16:creationId xmlns:a16="http://schemas.microsoft.com/office/drawing/2014/main" id="{438F1B35-A9F7-B94D-A8A9-1C4353BD8002}"/>
                </a:ext>
              </a:extLst>
            </p:cNvPr>
            <p:cNvSpPr/>
            <p:nvPr/>
          </p:nvSpPr>
          <p:spPr>
            <a:xfrm>
              <a:off x="9513441" y="9949602"/>
              <a:ext cx="6248400" cy="132799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AML</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≥20% BM / PB</a:t>
              </a:r>
            </a:p>
          </p:txBody>
        </p:sp>
        <p:sp>
          <p:nvSpPr>
            <p:cNvPr id="50" name="Rectangle 49">
              <a:extLst>
                <a:ext uri="{FF2B5EF4-FFF2-40B4-BE49-F238E27FC236}">
                  <a16:creationId xmlns:a16="http://schemas.microsoft.com/office/drawing/2014/main" id="{AED42518-9647-5447-BE1F-A40C42C3027F}"/>
                </a:ext>
              </a:extLst>
            </p:cNvPr>
            <p:cNvSpPr/>
            <p:nvPr/>
          </p:nvSpPr>
          <p:spPr>
            <a:xfrm>
              <a:off x="17644538" y="9949602"/>
              <a:ext cx="6248400" cy="132799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AML</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≥20% BM / PB</a:t>
              </a:r>
            </a:p>
          </p:txBody>
        </p:sp>
        <p:cxnSp>
          <p:nvCxnSpPr>
            <p:cNvPr id="64" name="Straight Arrow Connector 63">
              <a:extLst>
                <a:ext uri="{FF2B5EF4-FFF2-40B4-BE49-F238E27FC236}">
                  <a16:creationId xmlns:a16="http://schemas.microsoft.com/office/drawing/2014/main" id="{68ABC1DE-9574-AF44-B8D4-F7F0B8F96130}"/>
                </a:ext>
              </a:extLst>
            </p:cNvPr>
            <p:cNvCxnSpPr>
              <a:cxnSpLocks/>
            </p:cNvCxnSpPr>
            <p:nvPr/>
          </p:nvCxnSpPr>
          <p:spPr>
            <a:xfrm>
              <a:off x="15891937" y="10568997"/>
              <a:ext cx="1559449" cy="20443"/>
            </a:xfrm>
            <a:prstGeom prst="straightConnector1">
              <a:avLst/>
            </a:prstGeom>
            <a:grpFill/>
            <a:ln w="57150">
              <a:prstDash val="solid"/>
              <a:headEnd type="triangle"/>
              <a:tailEnd type="triangle"/>
            </a:ln>
          </p:spPr>
          <p:style>
            <a:lnRef idx="2">
              <a:schemeClr val="dk1"/>
            </a:lnRef>
            <a:fillRef idx="0">
              <a:schemeClr val="dk1"/>
            </a:fillRef>
            <a:effectRef idx="1">
              <a:schemeClr val="dk1"/>
            </a:effectRef>
            <a:fontRef idx="minor">
              <a:schemeClr val="tx1"/>
            </a:fontRef>
          </p:style>
        </p:cxnSp>
      </p:grpSp>
      <p:grpSp>
        <p:nvGrpSpPr>
          <p:cNvPr id="15" name="Group 14">
            <a:extLst>
              <a:ext uri="{FF2B5EF4-FFF2-40B4-BE49-F238E27FC236}">
                <a16:creationId xmlns:a16="http://schemas.microsoft.com/office/drawing/2014/main" id="{726BCB6D-5613-6B45-A400-51AF422CB443}"/>
              </a:ext>
            </a:extLst>
          </p:cNvPr>
          <p:cNvGrpSpPr/>
          <p:nvPr/>
        </p:nvGrpSpPr>
        <p:grpSpPr>
          <a:xfrm>
            <a:off x="7968491" y="1231817"/>
            <a:ext cx="3975356" cy="495236"/>
            <a:chOff x="15939057" y="2463062"/>
            <a:chExt cx="7951747" cy="990600"/>
          </a:xfrm>
          <a:solidFill>
            <a:schemeClr val="accent5">
              <a:lumMod val="60000"/>
              <a:lumOff val="40000"/>
            </a:schemeClr>
          </a:solidFill>
        </p:grpSpPr>
        <p:sp>
          <p:nvSpPr>
            <p:cNvPr id="54" name="Rectangle 53">
              <a:extLst>
                <a:ext uri="{FF2B5EF4-FFF2-40B4-BE49-F238E27FC236}">
                  <a16:creationId xmlns:a16="http://schemas.microsoft.com/office/drawing/2014/main" id="{351B2134-23A5-7D43-B387-910B98C08F5D}"/>
                </a:ext>
              </a:extLst>
            </p:cNvPr>
            <p:cNvSpPr/>
            <p:nvPr/>
          </p:nvSpPr>
          <p:spPr>
            <a:xfrm>
              <a:off x="17677854" y="2463062"/>
              <a:ext cx="6212950" cy="9906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MDS-TP53</a:t>
              </a:r>
            </a:p>
          </p:txBody>
        </p:sp>
        <p:cxnSp>
          <p:nvCxnSpPr>
            <p:cNvPr id="65" name="Straight Arrow Connector 64">
              <a:extLst>
                <a:ext uri="{FF2B5EF4-FFF2-40B4-BE49-F238E27FC236}">
                  <a16:creationId xmlns:a16="http://schemas.microsoft.com/office/drawing/2014/main" id="{CB565365-CA9D-3C4A-9206-E8DA8ACCEAA7}"/>
                </a:ext>
              </a:extLst>
            </p:cNvPr>
            <p:cNvCxnSpPr>
              <a:cxnSpLocks/>
            </p:cNvCxnSpPr>
            <p:nvPr/>
          </p:nvCxnSpPr>
          <p:spPr>
            <a:xfrm>
              <a:off x="15939057" y="2910041"/>
              <a:ext cx="1559449" cy="20443"/>
            </a:xfrm>
            <a:prstGeom prst="straightConnector1">
              <a:avLst/>
            </a:prstGeom>
            <a:grpFill/>
            <a:ln w="57150">
              <a:prstDash val="solid"/>
              <a:headEnd type="triangle"/>
              <a:tailEnd type="triangle"/>
            </a:ln>
          </p:spPr>
          <p:style>
            <a:lnRef idx="2">
              <a:schemeClr val="dk1"/>
            </a:lnRef>
            <a:fillRef idx="0">
              <a:schemeClr val="dk1"/>
            </a:fillRef>
            <a:effectRef idx="1">
              <a:schemeClr val="dk1"/>
            </a:effectRef>
            <a:fontRef idx="minor">
              <a:schemeClr val="tx1"/>
            </a:fontRef>
          </p:style>
        </p:cxnSp>
      </p:grpSp>
      <p:grpSp>
        <p:nvGrpSpPr>
          <p:cNvPr id="18" name="Group 17">
            <a:extLst>
              <a:ext uri="{FF2B5EF4-FFF2-40B4-BE49-F238E27FC236}">
                <a16:creationId xmlns:a16="http://schemas.microsoft.com/office/drawing/2014/main" id="{F338A5CB-29A3-A746-9AEF-96C3123E570C}"/>
              </a:ext>
            </a:extLst>
          </p:cNvPr>
          <p:cNvGrpSpPr/>
          <p:nvPr/>
        </p:nvGrpSpPr>
        <p:grpSpPr>
          <a:xfrm>
            <a:off x="3828020" y="993096"/>
            <a:ext cx="4050809" cy="3921610"/>
            <a:chOff x="7657037" y="1985558"/>
            <a:chExt cx="8102672" cy="7844242"/>
          </a:xfrm>
          <a:solidFill>
            <a:schemeClr val="accent5">
              <a:lumMod val="60000"/>
              <a:lumOff val="40000"/>
            </a:schemeClr>
          </a:solidFill>
        </p:grpSpPr>
        <p:sp>
          <p:nvSpPr>
            <p:cNvPr id="66" name="Right Bracket 65">
              <a:extLst>
                <a:ext uri="{FF2B5EF4-FFF2-40B4-BE49-F238E27FC236}">
                  <a16:creationId xmlns:a16="http://schemas.microsoft.com/office/drawing/2014/main" id="{15D23AB2-F3E1-9C42-B303-68AF688E1BA5}"/>
                </a:ext>
              </a:extLst>
            </p:cNvPr>
            <p:cNvSpPr/>
            <p:nvPr/>
          </p:nvSpPr>
          <p:spPr>
            <a:xfrm>
              <a:off x="7657037" y="3674216"/>
              <a:ext cx="365694" cy="6155584"/>
            </a:xfrm>
            <a:prstGeom prst="rightBracket">
              <a:avLst/>
            </a:prstGeom>
            <a:grpFill/>
            <a:ln w="57150"/>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Calibri"/>
                <a:ea typeface="+mn-ea"/>
                <a:cs typeface="+mn-cs"/>
              </a:endParaRPr>
            </a:p>
          </p:txBody>
        </p:sp>
        <p:grpSp>
          <p:nvGrpSpPr>
            <p:cNvPr id="14" name="Group 13">
              <a:extLst>
                <a:ext uri="{FF2B5EF4-FFF2-40B4-BE49-F238E27FC236}">
                  <a16:creationId xmlns:a16="http://schemas.microsoft.com/office/drawing/2014/main" id="{7A45B321-2E76-BB4E-B043-26A79FC948C8}"/>
                </a:ext>
              </a:extLst>
            </p:cNvPr>
            <p:cNvGrpSpPr/>
            <p:nvPr/>
          </p:nvGrpSpPr>
          <p:grpSpPr>
            <a:xfrm>
              <a:off x="8022731" y="1985558"/>
              <a:ext cx="7736978" cy="2514579"/>
              <a:chOff x="8022731" y="1985558"/>
              <a:chExt cx="7736978" cy="2514579"/>
            </a:xfrm>
            <a:grpFill/>
          </p:grpSpPr>
          <p:sp>
            <p:nvSpPr>
              <p:cNvPr id="53" name="Rectangle 52">
                <a:extLst>
                  <a:ext uri="{FF2B5EF4-FFF2-40B4-BE49-F238E27FC236}">
                    <a16:creationId xmlns:a16="http://schemas.microsoft.com/office/drawing/2014/main" id="{6DA94135-08AC-5544-A47D-2BE92CD64BCC}"/>
                  </a:ext>
                </a:extLst>
              </p:cNvPr>
              <p:cNvSpPr/>
              <p:nvPr/>
            </p:nvSpPr>
            <p:spPr>
              <a:xfrm>
                <a:off x="9546759" y="2463062"/>
                <a:ext cx="6212950" cy="9906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 or MDS/AML-TP53</a:t>
                </a:r>
              </a:p>
            </p:txBody>
          </p:sp>
          <p:cxnSp>
            <p:nvCxnSpPr>
              <p:cNvPr id="67" name="Straight Arrow Connector 66">
                <a:extLst>
                  <a:ext uri="{FF2B5EF4-FFF2-40B4-BE49-F238E27FC236}">
                    <a16:creationId xmlns:a16="http://schemas.microsoft.com/office/drawing/2014/main" id="{4F888BF1-142D-C040-AB06-D2AF1BBC3B8D}"/>
                  </a:ext>
                </a:extLst>
              </p:cNvPr>
              <p:cNvCxnSpPr>
                <a:cxnSpLocks/>
              </p:cNvCxnSpPr>
              <p:nvPr/>
            </p:nvCxnSpPr>
            <p:spPr>
              <a:xfrm flipV="1">
                <a:off x="8022731" y="2910041"/>
                <a:ext cx="1463103" cy="1590096"/>
              </a:xfrm>
              <a:prstGeom prst="straightConnector1">
                <a:avLst/>
              </a:prstGeom>
              <a:grpFill/>
              <a:ln w="57150">
                <a:prstDash val="dash"/>
                <a:tailEnd type="triangle"/>
              </a:ln>
            </p:spPr>
            <p:style>
              <a:lnRef idx="2">
                <a:schemeClr val="dk1"/>
              </a:lnRef>
              <a:fillRef idx="0">
                <a:schemeClr val="dk1"/>
              </a:fillRef>
              <a:effectRef idx="1">
                <a:schemeClr val="dk1"/>
              </a:effectRef>
              <a:fontRef idx="minor">
                <a:schemeClr val="tx1"/>
              </a:fontRef>
            </p:style>
          </p:cxnSp>
          <p:sp>
            <p:nvSpPr>
              <p:cNvPr id="68" name="TextBox 67">
                <a:extLst>
                  <a:ext uri="{FF2B5EF4-FFF2-40B4-BE49-F238E27FC236}">
                    <a16:creationId xmlns:a16="http://schemas.microsoft.com/office/drawing/2014/main" id="{40E3D7BC-7B15-E747-A6EA-01D41CA8DE51}"/>
                  </a:ext>
                </a:extLst>
              </p:cNvPr>
              <p:cNvSpPr txBox="1"/>
              <p:nvPr/>
            </p:nvSpPr>
            <p:spPr>
              <a:xfrm rot="18781667">
                <a:off x="7777473" y="2753288"/>
                <a:ext cx="2212656" cy="677196"/>
              </a:xfrm>
              <a:prstGeom prst="rect">
                <a:avLst/>
              </a:prstGeom>
              <a:grpFill/>
            </p:spPr>
            <p:txBody>
              <a:bodyPr wrap="squar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Arial" panose="020B0604020202020204" pitchFamily="34" charset="0"/>
                  </a:rPr>
                  <a:t>biTP53mut</a:t>
                </a:r>
              </a:p>
            </p:txBody>
          </p:sp>
        </p:grpSp>
      </p:grpSp>
      <p:grpSp>
        <p:nvGrpSpPr>
          <p:cNvPr id="17" name="Group 16">
            <a:extLst>
              <a:ext uri="{FF2B5EF4-FFF2-40B4-BE49-F238E27FC236}">
                <a16:creationId xmlns:a16="http://schemas.microsoft.com/office/drawing/2014/main" id="{A932071D-2041-6840-9273-DAF219AFFA93}"/>
              </a:ext>
            </a:extLst>
          </p:cNvPr>
          <p:cNvGrpSpPr/>
          <p:nvPr/>
        </p:nvGrpSpPr>
        <p:grpSpPr>
          <a:xfrm>
            <a:off x="4010844" y="530038"/>
            <a:ext cx="7933004" cy="1307277"/>
            <a:chOff x="8022731" y="1059321"/>
            <a:chExt cx="15868073" cy="2614895"/>
          </a:xfrm>
          <a:solidFill>
            <a:schemeClr val="accent5">
              <a:lumMod val="60000"/>
              <a:lumOff val="40000"/>
            </a:schemeClr>
          </a:solidFill>
        </p:grpSpPr>
        <p:cxnSp>
          <p:nvCxnSpPr>
            <p:cNvPr id="30" name="Straight Connector 29">
              <a:extLst>
                <a:ext uri="{FF2B5EF4-FFF2-40B4-BE49-F238E27FC236}">
                  <a16:creationId xmlns:a16="http://schemas.microsoft.com/office/drawing/2014/main" id="{DB7A4B6D-2B63-1A4E-AEC4-9069ADF6606F}"/>
                </a:ext>
              </a:extLst>
            </p:cNvPr>
            <p:cNvCxnSpPr/>
            <p:nvPr/>
          </p:nvCxnSpPr>
          <p:spPr>
            <a:xfrm flipH="1">
              <a:off x="8022731" y="1705910"/>
              <a:ext cx="1275256" cy="1968306"/>
            </a:xfrm>
            <a:prstGeom prst="line">
              <a:avLst/>
            </a:prstGeom>
            <a:grpFill/>
            <a:ln w="57150">
              <a:prstDash val="dash"/>
            </a:ln>
          </p:spPr>
          <p:style>
            <a:lnRef idx="2">
              <a:schemeClr val="dk1"/>
            </a:lnRef>
            <a:fillRef idx="0">
              <a:schemeClr val="dk1"/>
            </a:fillRef>
            <a:effectRef idx="1">
              <a:schemeClr val="dk1"/>
            </a:effectRef>
            <a:fontRef idx="minor">
              <a:schemeClr val="tx1"/>
            </a:fontRef>
          </p:style>
        </p:cxnSp>
        <p:grpSp>
          <p:nvGrpSpPr>
            <p:cNvPr id="16" name="Group 15">
              <a:extLst>
                <a:ext uri="{FF2B5EF4-FFF2-40B4-BE49-F238E27FC236}">
                  <a16:creationId xmlns:a16="http://schemas.microsoft.com/office/drawing/2014/main" id="{1C05F095-49C9-E948-BD16-0FCD1EE52CD0}"/>
                </a:ext>
              </a:extLst>
            </p:cNvPr>
            <p:cNvGrpSpPr/>
            <p:nvPr/>
          </p:nvGrpSpPr>
          <p:grpSpPr>
            <a:xfrm>
              <a:off x="9297987" y="1059321"/>
              <a:ext cx="14592817" cy="1141889"/>
              <a:chOff x="9297987" y="1059321"/>
              <a:chExt cx="14592817" cy="1141889"/>
            </a:xfrm>
            <a:grpFill/>
          </p:grpSpPr>
          <p:sp>
            <p:nvSpPr>
              <p:cNvPr id="76" name="Rectangle 75">
                <a:extLst>
                  <a:ext uri="{FF2B5EF4-FFF2-40B4-BE49-F238E27FC236}">
                    <a16:creationId xmlns:a16="http://schemas.microsoft.com/office/drawing/2014/main" id="{9F57EB1A-6B65-3645-8A6C-51AF78568BC4}"/>
                  </a:ext>
                </a:extLst>
              </p:cNvPr>
              <p:cNvSpPr/>
              <p:nvPr/>
            </p:nvSpPr>
            <p:spPr>
              <a:xfrm>
                <a:off x="17677854" y="1210610"/>
                <a:ext cx="6212950" cy="9906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 with fibrosis</a:t>
                </a:r>
              </a:p>
            </p:txBody>
          </p:sp>
          <p:cxnSp>
            <p:nvCxnSpPr>
              <p:cNvPr id="79" name="Straight Arrow Connector 78">
                <a:extLst>
                  <a:ext uri="{FF2B5EF4-FFF2-40B4-BE49-F238E27FC236}">
                    <a16:creationId xmlns:a16="http://schemas.microsoft.com/office/drawing/2014/main" id="{8CE9D6DE-596E-E94E-9C22-47E68B1D5780}"/>
                  </a:ext>
                </a:extLst>
              </p:cNvPr>
              <p:cNvCxnSpPr>
                <a:cxnSpLocks/>
              </p:cNvCxnSpPr>
              <p:nvPr/>
            </p:nvCxnSpPr>
            <p:spPr>
              <a:xfrm>
                <a:off x="9297987" y="1705910"/>
                <a:ext cx="8346551" cy="0"/>
              </a:xfrm>
              <a:prstGeom prst="straightConnector1">
                <a:avLst/>
              </a:prstGeom>
              <a:grpFill/>
              <a:ln w="57150">
                <a:prstDash val="dash"/>
                <a:tailEnd type="triangle"/>
              </a:ln>
            </p:spPr>
            <p:style>
              <a:lnRef idx="2">
                <a:schemeClr val="dk1"/>
              </a:lnRef>
              <a:fillRef idx="0">
                <a:schemeClr val="dk1"/>
              </a:fillRef>
              <a:effectRef idx="1">
                <a:schemeClr val="dk1"/>
              </a:effectRef>
              <a:fontRef idx="minor">
                <a:schemeClr val="tx1"/>
              </a:fontRef>
            </p:style>
          </p:cxnSp>
          <p:sp>
            <p:nvSpPr>
              <p:cNvPr id="80" name="TextBox 79">
                <a:extLst>
                  <a:ext uri="{FF2B5EF4-FFF2-40B4-BE49-F238E27FC236}">
                    <a16:creationId xmlns:a16="http://schemas.microsoft.com/office/drawing/2014/main" id="{AFA2E9F7-16E1-4945-A21A-5D3A17A8CDD1}"/>
                  </a:ext>
                </a:extLst>
              </p:cNvPr>
              <p:cNvSpPr txBox="1"/>
              <p:nvPr/>
            </p:nvSpPr>
            <p:spPr>
              <a:xfrm>
                <a:off x="10664359" y="1059321"/>
                <a:ext cx="4196228" cy="677196"/>
              </a:xfrm>
              <a:prstGeom prst="rect">
                <a:avLst/>
              </a:prstGeom>
              <a:grpFill/>
            </p:spPr>
            <p:txBody>
              <a:bodyPr wrap="squar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Arial" panose="020B0604020202020204" pitchFamily="34" charset="0"/>
                  </a:rPr>
                  <a:t>Increased BM fibrosis</a:t>
                </a:r>
              </a:p>
            </p:txBody>
          </p:sp>
        </p:grpSp>
      </p:grpSp>
      <p:sp>
        <p:nvSpPr>
          <p:cNvPr id="81" name="TextBox 80">
            <a:extLst>
              <a:ext uri="{FF2B5EF4-FFF2-40B4-BE49-F238E27FC236}">
                <a16:creationId xmlns:a16="http://schemas.microsoft.com/office/drawing/2014/main" id="{F3A5D62E-ADBE-9D4C-90A1-40794D0DF6A1}"/>
              </a:ext>
            </a:extLst>
          </p:cNvPr>
          <p:cNvSpPr txBox="1"/>
          <p:nvPr/>
        </p:nvSpPr>
        <p:spPr>
          <a:xfrm>
            <a:off x="1676976" y="85004"/>
            <a:ext cx="1207382" cy="369332"/>
          </a:xfrm>
          <a:prstGeom prst="rect">
            <a:avLst/>
          </a:prstGeom>
          <a:solidFill>
            <a:schemeClr val="accent5">
              <a:lumMod val="60000"/>
              <a:lumOff val="40000"/>
            </a:schemeClr>
          </a:solid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effectLst/>
                <a:uLnTx/>
                <a:uFillTx/>
                <a:latin typeface="Calibri"/>
                <a:ea typeface="+mn-ea"/>
                <a:cs typeface="Arial" panose="020B0604020202020204" pitchFamily="34" charset="0"/>
              </a:rPr>
              <a:t>WHO 2016</a:t>
            </a:r>
          </a:p>
        </p:txBody>
      </p:sp>
      <p:sp>
        <p:nvSpPr>
          <p:cNvPr id="82" name="TextBox 81">
            <a:extLst>
              <a:ext uri="{FF2B5EF4-FFF2-40B4-BE49-F238E27FC236}">
                <a16:creationId xmlns:a16="http://schemas.microsoft.com/office/drawing/2014/main" id="{CA39A347-CCC0-9140-AA07-7C9B14D3429B}"/>
              </a:ext>
            </a:extLst>
          </p:cNvPr>
          <p:cNvSpPr txBox="1"/>
          <p:nvPr/>
        </p:nvSpPr>
        <p:spPr>
          <a:xfrm>
            <a:off x="5690593" y="105410"/>
            <a:ext cx="1010213" cy="369332"/>
          </a:xfrm>
          <a:prstGeom prst="rect">
            <a:avLst/>
          </a:prstGeom>
          <a:solidFill>
            <a:schemeClr val="accent5">
              <a:lumMod val="60000"/>
              <a:lumOff val="40000"/>
            </a:schemeClr>
          </a:solid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effectLst/>
                <a:uLnTx/>
                <a:uFillTx/>
                <a:latin typeface="Calibri"/>
                <a:ea typeface="+mn-ea"/>
                <a:cs typeface="Arial" panose="020B0604020202020204" pitchFamily="34" charset="0"/>
              </a:rPr>
              <a:t>ICC 2022</a:t>
            </a:r>
          </a:p>
        </p:txBody>
      </p:sp>
      <p:sp>
        <p:nvSpPr>
          <p:cNvPr id="83" name="TextBox 82">
            <a:extLst>
              <a:ext uri="{FF2B5EF4-FFF2-40B4-BE49-F238E27FC236}">
                <a16:creationId xmlns:a16="http://schemas.microsoft.com/office/drawing/2014/main" id="{7936E887-3126-E747-B527-294839BA7175}"/>
              </a:ext>
            </a:extLst>
          </p:cNvPr>
          <p:cNvSpPr txBox="1"/>
          <p:nvPr/>
        </p:nvSpPr>
        <p:spPr>
          <a:xfrm>
            <a:off x="9943599" y="115188"/>
            <a:ext cx="1207382" cy="369332"/>
          </a:xfrm>
          <a:prstGeom prst="rect">
            <a:avLst/>
          </a:prstGeom>
          <a:solidFill>
            <a:schemeClr val="accent5">
              <a:lumMod val="60000"/>
              <a:lumOff val="40000"/>
            </a:schemeClr>
          </a:solid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effectLst/>
                <a:uLnTx/>
                <a:uFillTx/>
                <a:latin typeface="Calibri"/>
                <a:ea typeface="+mn-ea"/>
                <a:cs typeface="Arial" panose="020B0604020202020204" pitchFamily="34" charset="0"/>
              </a:rPr>
              <a:t>WHO 2022</a:t>
            </a:r>
          </a:p>
        </p:txBody>
      </p:sp>
      <p:grpSp>
        <p:nvGrpSpPr>
          <p:cNvPr id="7" name="Group 6">
            <a:extLst>
              <a:ext uri="{FF2B5EF4-FFF2-40B4-BE49-F238E27FC236}">
                <a16:creationId xmlns:a16="http://schemas.microsoft.com/office/drawing/2014/main" id="{21E743B7-903D-1845-B106-D3A5665BA9C0}"/>
              </a:ext>
            </a:extLst>
          </p:cNvPr>
          <p:cNvGrpSpPr/>
          <p:nvPr/>
        </p:nvGrpSpPr>
        <p:grpSpPr>
          <a:xfrm>
            <a:off x="7963983" y="1827076"/>
            <a:ext cx="3980931" cy="761901"/>
            <a:chOff x="15930038" y="3653736"/>
            <a:chExt cx="7962899" cy="1524000"/>
          </a:xfrm>
          <a:solidFill>
            <a:schemeClr val="accent5">
              <a:lumMod val="60000"/>
              <a:lumOff val="40000"/>
            </a:schemeClr>
          </a:solidFill>
        </p:grpSpPr>
        <p:sp>
          <p:nvSpPr>
            <p:cNvPr id="43" name="Rectangle 42">
              <a:extLst>
                <a:ext uri="{FF2B5EF4-FFF2-40B4-BE49-F238E27FC236}">
                  <a16:creationId xmlns:a16="http://schemas.microsoft.com/office/drawing/2014/main" id="{6E3B22B5-C86B-9049-8C55-DE1345E05CE2}"/>
                </a:ext>
              </a:extLst>
            </p:cNvPr>
            <p:cNvSpPr/>
            <p:nvPr/>
          </p:nvSpPr>
          <p:spPr>
            <a:xfrm>
              <a:off x="17679987" y="3653736"/>
              <a:ext cx="6212950" cy="15240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MDS-IB1</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5-9% BM / 2- 4% PB</a:t>
              </a:r>
            </a:p>
          </p:txBody>
        </p:sp>
        <p:cxnSp>
          <p:nvCxnSpPr>
            <p:cNvPr id="85" name="Straight Arrow Connector 84">
              <a:extLst>
                <a:ext uri="{FF2B5EF4-FFF2-40B4-BE49-F238E27FC236}">
                  <a16:creationId xmlns:a16="http://schemas.microsoft.com/office/drawing/2014/main" id="{A9938D47-5DDC-8048-876B-68FAFF285C7A}"/>
                </a:ext>
              </a:extLst>
            </p:cNvPr>
            <p:cNvCxnSpPr>
              <a:cxnSpLocks/>
            </p:cNvCxnSpPr>
            <p:nvPr/>
          </p:nvCxnSpPr>
          <p:spPr>
            <a:xfrm>
              <a:off x="15930038" y="4500137"/>
              <a:ext cx="1559449" cy="20443"/>
            </a:xfrm>
            <a:prstGeom prst="straightConnector1">
              <a:avLst/>
            </a:prstGeom>
            <a:grpFill/>
            <a:ln w="57150">
              <a:prstDash val="sysDot"/>
              <a:headEnd type="triangle"/>
              <a:tailEnd type="triangle"/>
            </a:ln>
          </p:spPr>
          <p:style>
            <a:lnRef idx="2">
              <a:schemeClr val="dk1"/>
            </a:lnRef>
            <a:fillRef idx="0">
              <a:schemeClr val="dk1"/>
            </a:fillRef>
            <a:effectRef idx="1">
              <a:schemeClr val="dk1"/>
            </a:effectRef>
            <a:fontRef idx="minor">
              <a:schemeClr val="tx1"/>
            </a:fontRef>
          </p:style>
        </p:cxnSp>
      </p:grpSp>
      <p:grpSp>
        <p:nvGrpSpPr>
          <p:cNvPr id="9" name="Group 8">
            <a:extLst>
              <a:ext uri="{FF2B5EF4-FFF2-40B4-BE49-F238E27FC236}">
                <a16:creationId xmlns:a16="http://schemas.microsoft.com/office/drawing/2014/main" id="{06F71AF8-EE1F-AE46-ACB2-673C0C4C5F13}"/>
              </a:ext>
            </a:extLst>
          </p:cNvPr>
          <p:cNvGrpSpPr/>
          <p:nvPr/>
        </p:nvGrpSpPr>
        <p:grpSpPr>
          <a:xfrm>
            <a:off x="7963847" y="2936619"/>
            <a:ext cx="3981067" cy="1978087"/>
            <a:chOff x="15929766" y="5873110"/>
            <a:chExt cx="7963171" cy="3956690"/>
          </a:xfrm>
          <a:solidFill>
            <a:schemeClr val="accent5">
              <a:lumMod val="60000"/>
              <a:lumOff val="40000"/>
            </a:schemeClr>
          </a:solidFill>
        </p:grpSpPr>
        <p:sp>
          <p:nvSpPr>
            <p:cNvPr id="45" name="Rectangle 44">
              <a:extLst>
                <a:ext uri="{FF2B5EF4-FFF2-40B4-BE49-F238E27FC236}">
                  <a16:creationId xmlns:a16="http://schemas.microsoft.com/office/drawing/2014/main" id="{F529BE9E-E226-F242-BE26-E24502452D06}"/>
                </a:ext>
              </a:extLst>
            </p:cNvPr>
            <p:cNvSpPr/>
            <p:nvPr/>
          </p:nvSpPr>
          <p:spPr>
            <a:xfrm>
              <a:off x="17644538" y="5873110"/>
              <a:ext cx="6248399" cy="395669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MDS-IB2</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10-19% BM / 5-19% PB</a:t>
              </a:r>
            </a:p>
          </p:txBody>
        </p:sp>
        <p:cxnSp>
          <p:nvCxnSpPr>
            <p:cNvPr id="86" name="Straight Arrow Connector 85">
              <a:extLst>
                <a:ext uri="{FF2B5EF4-FFF2-40B4-BE49-F238E27FC236}">
                  <a16:creationId xmlns:a16="http://schemas.microsoft.com/office/drawing/2014/main" id="{49559DCC-2071-3F4D-86DC-9C341AEC9E5B}"/>
                </a:ext>
              </a:extLst>
            </p:cNvPr>
            <p:cNvCxnSpPr>
              <a:cxnSpLocks/>
            </p:cNvCxnSpPr>
            <p:nvPr/>
          </p:nvCxnSpPr>
          <p:spPr>
            <a:xfrm>
              <a:off x="15929766" y="8686800"/>
              <a:ext cx="1559449" cy="20443"/>
            </a:xfrm>
            <a:prstGeom prst="straightConnector1">
              <a:avLst/>
            </a:prstGeom>
            <a:grpFill/>
            <a:ln w="57150">
              <a:prstDash val="sysDot"/>
              <a:headEnd type="triangle"/>
              <a:tailEnd type="triangle"/>
            </a:ln>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id="{2C7D0957-6175-AB4F-B9F6-83A35D289DCD}"/>
              </a:ext>
            </a:extLst>
          </p:cNvPr>
          <p:cNvGrpSpPr/>
          <p:nvPr/>
        </p:nvGrpSpPr>
        <p:grpSpPr>
          <a:xfrm>
            <a:off x="3892460" y="3984129"/>
            <a:ext cx="3996659" cy="930578"/>
            <a:chOff x="7785932" y="7968402"/>
            <a:chExt cx="7994359" cy="1861398"/>
          </a:xfrm>
          <a:solidFill>
            <a:schemeClr val="accent5">
              <a:lumMod val="60000"/>
              <a:lumOff val="40000"/>
            </a:schemeClr>
          </a:solidFill>
        </p:grpSpPr>
        <p:sp>
          <p:nvSpPr>
            <p:cNvPr id="46" name="Rectangle 45">
              <a:extLst>
                <a:ext uri="{FF2B5EF4-FFF2-40B4-BE49-F238E27FC236}">
                  <a16:creationId xmlns:a16="http://schemas.microsoft.com/office/drawing/2014/main" id="{1803DB24-DB96-1943-A6A5-494823CD69A6}"/>
                </a:ext>
              </a:extLst>
            </p:cNvPr>
            <p:cNvSpPr/>
            <p:nvPr/>
          </p:nvSpPr>
          <p:spPr>
            <a:xfrm>
              <a:off x="9531891" y="7968402"/>
              <a:ext cx="6248400" cy="186139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MDS/AML</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10-19% BM / 10-19% PB</a:t>
              </a:r>
            </a:p>
          </p:txBody>
        </p:sp>
        <p:cxnSp>
          <p:nvCxnSpPr>
            <p:cNvPr id="35" name="Straight Arrow Connector 34">
              <a:extLst>
                <a:ext uri="{FF2B5EF4-FFF2-40B4-BE49-F238E27FC236}">
                  <a16:creationId xmlns:a16="http://schemas.microsoft.com/office/drawing/2014/main" id="{3F654345-D273-7A44-9206-6B68F9292BEA}"/>
                </a:ext>
              </a:extLst>
            </p:cNvPr>
            <p:cNvCxnSpPr>
              <a:cxnSpLocks/>
            </p:cNvCxnSpPr>
            <p:nvPr/>
          </p:nvCxnSpPr>
          <p:spPr>
            <a:xfrm>
              <a:off x="7785932" y="8839200"/>
              <a:ext cx="1505991" cy="0"/>
            </a:xfrm>
            <a:prstGeom prst="straightConnector1">
              <a:avLst/>
            </a:prstGeom>
            <a:grpFill/>
            <a:ln w="57150">
              <a:tailEnd type="triangle"/>
            </a:ln>
          </p:spPr>
          <p:style>
            <a:lnRef idx="2">
              <a:schemeClr val="dk1"/>
            </a:lnRef>
            <a:fillRef idx="0">
              <a:schemeClr val="dk1"/>
            </a:fillRef>
            <a:effectRef idx="1">
              <a:schemeClr val="dk1"/>
            </a:effectRef>
            <a:fontRef idx="minor">
              <a:schemeClr val="tx1"/>
            </a:fontRef>
          </p:style>
        </p:cxnSp>
      </p:grpSp>
      <p:grpSp>
        <p:nvGrpSpPr>
          <p:cNvPr id="13" name="Group 12">
            <a:extLst>
              <a:ext uri="{FF2B5EF4-FFF2-40B4-BE49-F238E27FC236}">
                <a16:creationId xmlns:a16="http://schemas.microsoft.com/office/drawing/2014/main" id="{1E91E108-C657-7348-8BBE-1B62FFA09101}"/>
              </a:ext>
            </a:extLst>
          </p:cNvPr>
          <p:cNvGrpSpPr/>
          <p:nvPr/>
        </p:nvGrpSpPr>
        <p:grpSpPr>
          <a:xfrm>
            <a:off x="3860868" y="1827077"/>
            <a:ext cx="4025599" cy="2097159"/>
            <a:chOff x="7722741" y="3653736"/>
            <a:chExt cx="8052246" cy="4194864"/>
          </a:xfrm>
          <a:solidFill>
            <a:schemeClr val="accent5">
              <a:lumMod val="60000"/>
              <a:lumOff val="40000"/>
            </a:schemeClr>
          </a:solidFill>
        </p:grpSpPr>
        <p:cxnSp>
          <p:nvCxnSpPr>
            <p:cNvPr id="32" name="Straight Arrow Connector 31">
              <a:extLst>
                <a:ext uri="{FF2B5EF4-FFF2-40B4-BE49-F238E27FC236}">
                  <a16:creationId xmlns:a16="http://schemas.microsoft.com/office/drawing/2014/main" id="{16EDEB13-0F66-3D49-A022-72230EA121DC}"/>
                </a:ext>
              </a:extLst>
            </p:cNvPr>
            <p:cNvCxnSpPr>
              <a:cxnSpLocks/>
            </p:cNvCxnSpPr>
            <p:nvPr/>
          </p:nvCxnSpPr>
          <p:spPr>
            <a:xfrm>
              <a:off x="7722741" y="6784554"/>
              <a:ext cx="1569182" cy="0"/>
            </a:xfrm>
            <a:prstGeom prst="straightConnector1">
              <a:avLst/>
            </a:prstGeom>
            <a:grpFill/>
            <a:ln w="57150">
              <a:tailEnd type="triangle"/>
            </a:ln>
          </p:spPr>
          <p:style>
            <a:lnRef idx="2">
              <a:schemeClr val="dk1"/>
            </a:lnRef>
            <a:fillRef idx="0">
              <a:schemeClr val="dk1"/>
            </a:fillRef>
            <a:effectRef idx="1">
              <a:schemeClr val="dk1"/>
            </a:effectRef>
            <a:fontRef idx="minor">
              <a:schemeClr val="tx1"/>
            </a:fontRef>
          </p:style>
        </p:cxnSp>
        <p:sp>
          <p:nvSpPr>
            <p:cNvPr id="42" name="Rectangle 41">
              <a:extLst>
                <a:ext uri="{FF2B5EF4-FFF2-40B4-BE49-F238E27FC236}">
                  <a16:creationId xmlns:a16="http://schemas.microsoft.com/office/drawing/2014/main" id="{232B72F6-EAC2-2B4B-9614-B0D2840F1A64}"/>
                </a:ext>
              </a:extLst>
            </p:cNvPr>
            <p:cNvSpPr/>
            <p:nvPr/>
          </p:nvSpPr>
          <p:spPr>
            <a:xfrm>
              <a:off x="9526587" y="3653736"/>
              <a:ext cx="6248400" cy="419486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MDS-EB</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5-9% BM / 2-9% PB</a:t>
              </a:r>
            </a:p>
          </p:txBody>
        </p:sp>
        <p:cxnSp>
          <p:nvCxnSpPr>
            <p:cNvPr id="38" name="Straight Arrow Connector 37">
              <a:extLst>
                <a:ext uri="{FF2B5EF4-FFF2-40B4-BE49-F238E27FC236}">
                  <a16:creationId xmlns:a16="http://schemas.microsoft.com/office/drawing/2014/main" id="{AFD2B835-392B-0240-A189-7F20C9F572EF}"/>
                </a:ext>
              </a:extLst>
            </p:cNvPr>
            <p:cNvCxnSpPr>
              <a:cxnSpLocks/>
            </p:cNvCxnSpPr>
            <p:nvPr/>
          </p:nvCxnSpPr>
          <p:spPr>
            <a:xfrm>
              <a:off x="7785932" y="4800600"/>
              <a:ext cx="1569182" cy="0"/>
            </a:xfrm>
            <a:prstGeom prst="straightConnector1">
              <a:avLst/>
            </a:prstGeom>
            <a:grpFill/>
            <a:ln w="57150">
              <a:tailEnd type="triangle"/>
            </a:ln>
          </p:spPr>
          <p:style>
            <a:lnRef idx="2">
              <a:schemeClr val="dk1"/>
            </a:lnRef>
            <a:fillRef idx="0">
              <a:schemeClr val="dk1"/>
            </a:fillRef>
            <a:effectRef idx="1">
              <a:schemeClr val="dk1"/>
            </a:effectRef>
            <a:fontRef idx="minor">
              <a:schemeClr val="tx1"/>
            </a:fontRef>
          </p:style>
        </p:cxnSp>
      </p:grpSp>
      <p:sp>
        <p:nvSpPr>
          <p:cNvPr id="52" name="TextBox 51">
            <a:extLst>
              <a:ext uri="{FF2B5EF4-FFF2-40B4-BE49-F238E27FC236}">
                <a16:creationId xmlns:a16="http://schemas.microsoft.com/office/drawing/2014/main" id="{47B90E69-29ED-4548-9401-AEEF92A8971B}"/>
              </a:ext>
            </a:extLst>
          </p:cNvPr>
          <p:cNvSpPr txBox="1"/>
          <p:nvPr/>
        </p:nvSpPr>
        <p:spPr bwMode="auto">
          <a:xfrm>
            <a:off x="281486" y="6240455"/>
            <a:ext cx="3146823" cy="369332"/>
          </a:xfrm>
          <a:prstGeom prst="rect">
            <a:avLst/>
          </a:prstGeom>
          <a:solidFill>
            <a:schemeClr val="bg1"/>
          </a:solidFill>
          <a:ln>
            <a:noFill/>
          </a:ln>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Courtesy of Rob Hasserjian, MD</a:t>
            </a:r>
          </a:p>
        </p:txBody>
      </p:sp>
    </p:spTree>
    <p:extLst>
      <p:ext uri="{BB962C8B-B14F-4D97-AF65-F5344CB8AC3E}">
        <p14:creationId xmlns:p14="http://schemas.microsoft.com/office/powerpoint/2010/main" val="31541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6024-E428-D07A-27F4-A0AF97A55EC6}"/>
              </a:ext>
            </a:extLst>
          </p:cNvPr>
          <p:cNvSpPr>
            <a:spLocks noGrp="1"/>
          </p:cNvSpPr>
          <p:nvPr>
            <p:ph type="title"/>
          </p:nvPr>
        </p:nvSpPr>
        <p:spPr>
          <a:xfrm>
            <a:off x="838199" y="365125"/>
            <a:ext cx="10972799" cy="1325563"/>
          </a:xfrm>
          <a:solidFill>
            <a:schemeClr val="accent5">
              <a:lumMod val="60000"/>
              <a:lumOff val="40000"/>
            </a:schemeClr>
          </a:solidFill>
        </p:spPr>
        <p:txBody>
          <a:bodyPr/>
          <a:lstStyle/>
          <a:p>
            <a:r>
              <a:rPr lang="en-US" b="1" i="1" dirty="0">
                <a:latin typeface="+mn-lt"/>
              </a:rPr>
              <a:t>SF3B1-</a:t>
            </a:r>
            <a:r>
              <a:rPr lang="en-US" b="1" dirty="0">
                <a:latin typeface="+mn-lt"/>
              </a:rPr>
              <a:t>mutant MDS as a new molecular entity</a:t>
            </a:r>
          </a:p>
        </p:txBody>
      </p:sp>
      <p:sp>
        <p:nvSpPr>
          <p:cNvPr id="9" name="Content Placeholder 8">
            <a:extLst>
              <a:ext uri="{FF2B5EF4-FFF2-40B4-BE49-F238E27FC236}">
                <a16:creationId xmlns:a16="http://schemas.microsoft.com/office/drawing/2014/main" id="{91C34998-06DB-3AF1-A66B-3AE139DF2017}"/>
              </a:ext>
            </a:extLst>
          </p:cNvPr>
          <p:cNvSpPr>
            <a:spLocks noGrp="1"/>
          </p:cNvSpPr>
          <p:nvPr>
            <p:ph idx="4294967295"/>
          </p:nvPr>
        </p:nvSpPr>
        <p:spPr>
          <a:xfrm>
            <a:off x="425002" y="1966912"/>
            <a:ext cx="10972800" cy="4525963"/>
          </a:xfrm>
        </p:spPr>
        <p:txBody>
          <a:bodyPr>
            <a:normAutofit/>
          </a:bodyPr>
          <a:lstStyle/>
          <a:p>
            <a:pPr marL="0" indent="0">
              <a:buNone/>
            </a:pPr>
            <a:r>
              <a:rPr lang="en-US" sz="2600" i="1" dirty="0"/>
              <a:t>International Consensus Classification of Myeloid Neoplasms</a:t>
            </a:r>
          </a:p>
          <a:p>
            <a:pPr marL="0" indent="0">
              <a:buNone/>
            </a:pPr>
            <a:endParaRPr lang="en-US" dirty="0"/>
          </a:p>
          <a:p>
            <a:r>
              <a:rPr lang="en-US" dirty="0"/>
              <a:t>Persistent cytopenia</a:t>
            </a:r>
          </a:p>
          <a:p>
            <a:r>
              <a:rPr lang="en-US" dirty="0"/>
              <a:t>No excess blasts</a:t>
            </a:r>
          </a:p>
          <a:p>
            <a:r>
              <a:rPr lang="en-US" i="1" dirty="0"/>
              <a:t>SF3B1</a:t>
            </a:r>
            <a:r>
              <a:rPr lang="en-US" dirty="0"/>
              <a:t> mutation (VAF ≥10%)</a:t>
            </a:r>
          </a:p>
          <a:p>
            <a:r>
              <a:rPr lang="en-US" dirty="0"/>
              <a:t>No concomitant mutation in </a:t>
            </a:r>
            <a:r>
              <a:rPr lang="en-US" i="1" dirty="0"/>
              <a:t>RUNX1</a:t>
            </a:r>
          </a:p>
          <a:p>
            <a:r>
              <a:rPr lang="en-US" dirty="0"/>
              <a:t>Absence of </a:t>
            </a:r>
            <a:r>
              <a:rPr lang="en-US" i="1" dirty="0"/>
              <a:t>TP53</a:t>
            </a:r>
            <a:r>
              <a:rPr lang="en-US" dirty="0"/>
              <a:t> multi-hit state</a:t>
            </a:r>
          </a:p>
          <a:p>
            <a:pPr marL="0" indent="0">
              <a:buNone/>
            </a:pPr>
            <a:endParaRPr lang="en-US" dirty="0"/>
          </a:p>
        </p:txBody>
      </p:sp>
      <p:sp>
        <p:nvSpPr>
          <p:cNvPr id="6" name="TextBox 5">
            <a:extLst>
              <a:ext uri="{FF2B5EF4-FFF2-40B4-BE49-F238E27FC236}">
                <a16:creationId xmlns:a16="http://schemas.microsoft.com/office/drawing/2014/main" id="{D91F8343-F328-C17D-A9C8-D4A0DF14F39F}"/>
              </a:ext>
            </a:extLst>
          </p:cNvPr>
          <p:cNvSpPr txBox="1"/>
          <p:nvPr/>
        </p:nvSpPr>
        <p:spPr>
          <a:xfrm>
            <a:off x="6728299" y="6498001"/>
            <a:ext cx="3872521" cy="307777"/>
          </a:xfrm>
          <a:prstGeom prst="rect">
            <a:avLst/>
          </a:prstGeom>
          <a:solidFill>
            <a:schemeClr val="bg1"/>
          </a:solidFill>
        </p:spPr>
        <p:txBody>
          <a:bodyPr wrap="square" rtlCol="0">
            <a:spAutoFit/>
          </a:bodyPr>
          <a:lstStyle/>
          <a:p>
            <a:pPr algn="r"/>
            <a:r>
              <a:rPr lang="en-US" sz="1400" dirty="0"/>
              <a:t>Arber et al. Blood. 2022 Sep 15;140(11):1200-1228</a:t>
            </a:r>
          </a:p>
        </p:txBody>
      </p:sp>
    </p:spTree>
    <p:extLst>
      <p:ext uri="{BB962C8B-B14F-4D97-AF65-F5344CB8AC3E}">
        <p14:creationId xmlns:p14="http://schemas.microsoft.com/office/powerpoint/2010/main" val="409582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6024-E428-D07A-27F4-A0AF97A55EC6}"/>
              </a:ext>
            </a:extLst>
          </p:cNvPr>
          <p:cNvSpPr>
            <a:spLocks noGrp="1"/>
          </p:cNvSpPr>
          <p:nvPr>
            <p:ph type="title"/>
          </p:nvPr>
        </p:nvSpPr>
        <p:spPr>
          <a:xfrm>
            <a:off x="838200" y="69055"/>
            <a:ext cx="10515600" cy="1325563"/>
          </a:xfrm>
          <a:solidFill>
            <a:schemeClr val="accent5">
              <a:lumMod val="60000"/>
              <a:lumOff val="40000"/>
            </a:schemeClr>
          </a:solidFill>
        </p:spPr>
        <p:txBody>
          <a:bodyPr/>
          <a:lstStyle/>
          <a:p>
            <a:pPr algn="ctr"/>
            <a:r>
              <a:rPr lang="en-US" b="1" dirty="0">
                <a:latin typeface="+mn-lt"/>
              </a:rPr>
              <a:t>MDS with mutated </a:t>
            </a:r>
            <a:r>
              <a:rPr lang="en-US" b="1" i="1" dirty="0">
                <a:latin typeface="+mn-lt"/>
              </a:rPr>
              <a:t>TP53</a:t>
            </a:r>
            <a:r>
              <a:rPr lang="en-US" b="1" dirty="0">
                <a:latin typeface="+mn-lt"/>
              </a:rPr>
              <a:t> </a:t>
            </a:r>
            <a:br>
              <a:rPr lang="en-US" b="1" dirty="0">
                <a:latin typeface="+mn-lt"/>
              </a:rPr>
            </a:br>
            <a:r>
              <a:rPr lang="en-US" b="1" dirty="0">
                <a:latin typeface="+mn-lt"/>
              </a:rPr>
              <a:t>as a new molecular entity</a:t>
            </a:r>
            <a:endParaRPr lang="en-US" b="1" i="1" dirty="0">
              <a:latin typeface="+mn-lt"/>
            </a:endParaRPr>
          </a:p>
        </p:txBody>
      </p:sp>
      <p:sp>
        <p:nvSpPr>
          <p:cNvPr id="9" name="Content Placeholder 8">
            <a:extLst>
              <a:ext uri="{FF2B5EF4-FFF2-40B4-BE49-F238E27FC236}">
                <a16:creationId xmlns:a16="http://schemas.microsoft.com/office/drawing/2014/main" id="{91C34998-06DB-3AF1-A66B-3AE139DF2017}"/>
              </a:ext>
            </a:extLst>
          </p:cNvPr>
          <p:cNvSpPr>
            <a:spLocks noGrp="1"/>
          </p:cNvSpPr>
          <p:nvPr>
            <p:ph idx="4294967295"/>
          </p:nvPr>
        </p:nvSpPr>
        <p:spPr>
          <a:xfrm>
            <a:off x="838200" y="1857777"/>
            <a:ext cx="10972800" cy="4525963"/>
          </a:xfrm>
        </p:spPr>
        <p:txBody>
          <a:bodyPr/>
          <a:lstStyle/>
          <a:p>
            <a:pPr marL="0" indent="0">
              <a:buNone/>
            </a:pPr>
            <a:r>
              <a:rPr lang="en-US" sz="2400" i="1" dirty="0"/>
              <a:t>International Consensus Classification of Myeloid Neoplasms</a:t>
            </a:r>
          </a:p>
          <a:p>
            <a:pPr marL="0" indent="0">
              <a:buNone/>
            </a:pPr>
            <a:endParaRPr lang="en-US" dirty="0"/>
          </a:p>
          <a:p>
            <a:r>
              <a:rPr lang="en-US" dirty="0"/>
              <a:t>Persistent cytopenia</a:t>
            </a:r>
          </a:p>
          <a:p>
            <a:r>
              <a:rPr lang="en-US" dirty="0"/>
              <a:t>Less than 10% blasts</a:t>
            </a:r>
          </a:p>
          <a:p>
            <a:r>
              <a:rPr lang="en-US" i="1" dirty="0"/>
              <a:t>TP53</a:t>
            </a:r>
            <a:r>
              <a:rPr lang="en-US" dirty="0"/>
              <a:t> multi-hit state (VAF ≥10%)</a:t>
            </a:r>
          </a:p>
          <a:p>
            <a:r>
              <a:rPr lang="en-US" dirty="0"/>
              <a:t>Or </a:t>
            </a:r>
            <a:r>
              <a:rPr lang="en-US" i="1" dirty="0"/>
              <a:t>TP53</a:t>
            </a:r>
            <a:r>
              <a:rPr lang="en-US" dirty="0"/>
              <a:t> mutation (VAF ≥10%) plus complex karyotype</a:t>
            </a:r>
          </a:p>
        </p:txBody>
      </p:sp>
      <p:sp>
        <p:nvSpPr>
          <p:cNvPr id="6" name="TextBox 5">
            <a:extLst>
              <a:ext uri="{FF2B5EF4-FFF2-40B4-BE49-F238E27FC236}">
                <a16:creationId xmlns:a16="http://schemas.microsoft.com/office/drawing/2014/main" id="{D91F8343-F328-C17D-A9C8-D4A0DF14F39F}"/>
              </a:ext>
            </a:extLst>
          </p:cNvPr>
          <p:cNvSpPr txBox="1"/>
          <p:nvPr/>
        </p:nvSpPr>
        <p:spPr>
          <a:xfrm>
            <a:off x="6728299" y="6498001"/>
            <a:ext cx="3872521" cy="307777"/>
          </a:xfrm>
          <a:prstGeom prst="rect">
            <a:avLst/>
          </a:prstGeom>
          <a:solidFill>
            <a:schemeClr val="bg1"/>
          </a:solidFill>
        </p:spPr>
        <p:txBody>
          <a:bodyPr wrap="square" rtlCol="0">
            <a:spAutoFit/>
          </a:bodyPr>
          <a:lstStyle/>
          <a:p>
            <a:pPr algn="r"/>
            <a:r>
              <a:rPr lang="en-US" sz="1400" dirty="0"/>
              <a:t>Arber et al. Blood. 2022 Sep 15;140(11):1200-1228</a:t>
            </a:r>
          </a:p>
        </p:txBody>
      </p:sp>
    </p:spTree>
    <p:extLst>
      <p:ext uri="{BB962C8B-B14F-4D97-AF65-F5344CB8AC3E}">
        <p14:creationId xmlns:p14="http://schemas.microsoft.com/office/powerpoint/2010/main" val="135049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6366" y="274638"/>
            <a:ext cx="10972800" cy="1143000"/>
          </a:xfrm>
          <a:solidFill>
            <a:schemeClr val="accent5">
              <a:lumMod val="60000"/>
              <a:lumOff val="40000"/>
            </a:schemeClr>
          </a:solidFill>
        </p:spPr>
        <p:txBody>
          <a:bodyPr>
            <a:normAutofit fontScale="90000"/>
          </a:bodyPr>
          <a:lstStyle/>
          <a:p>
            <a:pPr algn="ctr"/>
            <a:r>
              <a:rPr lang="en-US" b="1" dirty="0">
                <a:latin typeface="+mn-lt"/>
              </a:rPr>
              <a:t> MDS morphologic and molecular classifications and their implications</a:t>
            </a:r>
          </a:p>
        </p:txBody>
      </p:sp>
      <p:sp>
        <p:nvSpPr>
          <p:cNvPr id="6" name="Content Placeholder 5"/>
          <p:cNvSpPr>
            <a:spLocks noGrp="1"/>
          </p:cNvSpPr>
          <p:nvPr>
            <p:ph sz="half" idx="4294967295"/>
          </p:nvPr>
        </p:nvSpPr>
        <p:spPr>
          <a:xfrm>
            <a:off x="6807200" y="1600200"/>
            <a:ext cx="5384800" cy="4525963"/>
          </a:xfrm>
        </p:spPr>
        <p:txBody>
          <a:bodyPr>
            <a:normAutofit lnSpcReduction="10000"/>
          </a:bodyPr>
          <a:lstStyle/>
          <a:p>
            <a:r>
              <a:rPr lang="en-US"/>
              <a:t>WHO 2022 over ICC</a:t>
            </a:r>
          </a:p>
          <a:p>
            <a:r>
              <a:rPr lang="en-US"/>
              <a:t>Potential for MDS-IB2 patients to be eligible for AML-type as well as MDS treatment. </a:t>
            </a:r>
          </a:p>
          <a:p>
            <a:r>
              <a:rPr lang="en-US"/>
              <a:t> More consistency </a:t>
            </a:r>
          </a:p>
          <a:p>
            <a:r>
              <a:rPr lang="en-US"/>
              <a:t>Concern that </a:t>
            </a:r>
            <a:r>
              <a:rPr lang="en-GB"/>
              <a:t>lowering the blast threshold for AML diagnosis from 20% to 10% could </a:t>
            </a:r>
            <a:r>
              <a:rPr lang="en-US"/>
              <a:t>arbitrarily diminish the ability to analyze and manage pts,</a:t>
            </a:r>
            <a:r>
              <a:rPr lang="en-US">
                <a:sym typeface="Wingdings" panose="05000000000000000000" pitchFamily="2" charset="2"/>
              </a:rPr>
              <a:t></a:t>
            </a:r>
            <a:r>
              <a:rPr lang="en-US"/>
              <a:t> ?</a:t>
            </a:r>
            <a:r>
              <a:rPr lang="en-GB"/>
              <a:t>risk of over-treatment </a:t>
            </a:r>
            <a:endParaRPr lang="en-US" dirty="0"/>
          </a:p>
        </p:txBody>
      </p:sp>
      <p:pic>
        <p:nvPicPr>
          <p:cNvPr id="3" name="Picture 2"/>
          <p:cNvPicPr>
            <a:picLocks noChangeAspect="1"/>
          </p:cNvPicPr>
          <p:nvPr/>
        </p:nvPicPr>
        <p:blipFill>
          <a:blip r:embed="rId3"/>
          <a:stretch>
            <a:fillRect/>
          </a:stretch>
        </p:blipFill>
        <p:spPr>
          <a:xfrm>
            <a:off x="-448491" y="2159410"/>
            <a:ext cx="7108424" cy="3966755"/>
          </a:xfrm>
          <a:prstGeom prst="rect">
            <a:avLst/>
          </a:prstGeom>
        </p:spPr>
      </p:pic>
    </p:spTree>
    <p:extLst>
      <p:ext uri="{BB962C8B-B14F-4D97-AF65-F5344CB8AC3E}">
        <p14:creationId xmlns:p14="http://schemas.microsoft.com/office/powerpoint/2010/main" val="292551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761C4-18A8-4207-800C-AF4C504CE350}"/>
              </a:ext>
            </a:extLst>
          </p:cNvPr>
          <p:cNvSpPr>
            <a:spLocks noGrp="1"/>
          </p:cNvSpPr>
          <p:nvPr>
            <p:ph type="title" idx="4294967295"/>
          </p:nvPr>
        </p:nvSpPr>
        <p:spPr>
          <a:xfrm>
            <a:off x="0" y="302684"/>
            <a:ext cx="12192000" cy="700616"/>
          </a:xfrm>
          <a:prstGeom prst="rect">
            <a:avLst/>
          </a:prstGeom>
          <a:solidFill>
            <a:schemeClr val="accent5">
              <a:lumMod val="60000"/>
              <a:lumOff val="40000"/>
            </a:schemeClr>
          </a:solidFill>
        </p:spPr>
        <p:txBody>
          <a:bodyPr>
            <a:normAutofit/>
          </a:bodyPr>
          <a:lstStyle/>
          <a:p>
            <a:pPr algn="ctr"/>
            <a:r>
              <a:rPr lang="en-US" b="1" dirty="0">
                <a:latin typeface="+mn-lt"/>
              </a:rPr>
              <a:t>Evolution of Prognostic Scoring Systems</a:t>
            </a:r>
          </a:p>
        </p:txBody>
      </p:sp>
      <p:pic>
        <p:nvPicPr>
          <p:cNvPr id="47" name="Content Placeholder 3">
            <a:extLst>
              <a:ext uri="{FF2B5EF4-FFF2-40B4-BE49-F238E27FC236}">
                <a16:creationId xmlns:a16="http://schemas.microsoft.com/office/drawing/2014/main" id="{3EBC594C-89D7-49B3-9C1B-06F1FFFC6FDE}"/>
              </a:ext>
            </a:extLst>
          </p:cNvPr>
          <p:cNvPicPr>
            <a:picLocks noChangeAspect="1"/>
          </p:cNvPicPr>
          <p:nvPr/>
        </p:nvPicPr>
        <p:blipFill>
          <a:blip r:embed="rId3"/>
          <a:stretch>
            <a:fillRect/>
          </a:stretch>
        </p:blipFill>
        <p:spPr>
          <a:xfrm>
            <a:off x="3086100" y="1003300"/>
            <a:ext cx="6019800" cy="5096920"/>
          </a:xfrm>
          <a:prstGeom prst="rect">
            <a:avLst/>
          </a:prstGeom>
          <a:solidFill>
            <a:srgbClr val="FF0000"/>
          </a:solidFill>
        </p:spPr>
      </p:pic>
      <p:sp>
        <p:nvSpPr>
          <p:cNvPr id="48" name="Rectangle 47">
            <a:extLst>
              <a:ext uri="{FF2B5EF4-FFF2-40B4-BE49-F238E27FC236}">
                <a16:creationId xmlns:a16="http://schemas.microsoft.com/office/drawing/2014/main" id="{5B0B87ED-0BDA-4E15-980C-0D62E2EF4BEE}"/>
              </a:ext>
            </a:extLst>
          </p:cNvPr>
          <p:cNvSpPr/>
          <p:nvPr/>
        </p:nvSpPr>
        <p:spPr>
          <a:xfrm>
            <a:off x="8001000" y="6324600"/>
            <a:ext cx="4038600" cy="533400"/>
          </a:xfrm>
          <a:prstGeom prst="rect">
            <a:avLst/>
          </a:prstGeom>
        </p:spPr>
        <p:txBody>
          <a:bodyPr wrap="square" lIns="0" tIns="0" rIns="0" bIns="0" anchor="ctr" anchorCtr="1">
            <a:noAutofit/>
          </a:bodyPr>
          <a:lstStyle/>
          <a:p>
            <a:pPr algn="r" defTabSz="914377" eaLnBrk="0" hangingPunct="0">
              <a:defRPr/>
            </a:pPr>
            <a:r>
              <a:rPr lang="en-US" sz="1000" dirty="0">
                <a:latin typeface="Arial" panose="020B0604020202020204" pitchFamily="34" charset="0"/>
                <a:ea typeface="Calibri" panose="020F0502020204030204" pitchFamily="34" charset="0"/>
                <a:cs typeface="Arial" panose="020B0604020202020204" pitchFamily="34" charset="0"/>
              </a:rPr>
              <a:t>Xie Z et al, Blood Reviews, 2022</a:t>
            </a:r>
            <a:endParaRPr lang="en-US" sz="10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151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ECC3B84-6070-4FF5-BCA1-45590B69FCED}"/>
              </a:ext>
            </a:extLst>
          </p:cNvPr>
          <p:cNvGraphicFramePr>
            <a:graphicFrameLocks noGrp="1"/>
          </p:cNvGraphicFramePr>
          <p:nvPr>
            <p:ph sz="quarter" idx="4294967295"/>
            <p:extLst/>
          </p:nvPr>
        </p:nvGraphicFramePr>
        <p:xfrm>
          <a:off x="1" y="1443567"/>
          <a:ext cx="10971699" cy="4145533"/>
        </p:xfrm>
        <a:graphic>
          <a:graphicData uri="http://schemas.openxmlformats.org/drawingml/2006/table">
            <a:tbl>
              <a:tblPr firstRow="1" bandRow="1">
                <a:tableStyleId>{073A0DAA-6AF3-43AB-8588-CEC1D06C72B9}</a:tableStyleId>
              </a:tblPr>
              <a:tblGrid>
                <a:gridCol w="3456951">
                  <a:extLst>
                    <a:ext uri="{9D8B030D-6E8A-4147-A177-3AD203B41FA5}">
                      <a16:colId xmlns:a16="http://schemas.microsoft.com/office/drawing/2014/main" val="3246644196"/>
                    </a:ext>
                  </a:extLst>
                </a:gridCol>
                <a:gridCol w="1087329">
                  <a:extLst>
                    <a:ext uri="{9D8B030D-6E8A-4147-A177-3AD203B41FA5}">
                      <a16:colId xmlns:a16="http://schemas.microsoft.com/office/drawing/2014/main" val="3260017661"/>
                    </a:ext>
                  </a:extLst>
                </a:gridCol>
                <a:gridCol w="1167015">
                  <a:extLst>
                    <a:ext uri="{9D8B030D-6E8A-4147-A177-3AD203B41FA5}">
                      <a16:colId xmlns:a16="http://schemas.microsoft.com/office/drawing/2014/main" val="3964381053"/>
                    </a:ext>
                  </a:extLst>
                </a:gridCol>
                <a:gridCol w="1025557">
                  <a:extLst>
                    <a:ext uri="{9D8B030D-6E8A-4147-A177-3AD203B41FA5}">
                      <a16:colId xmlns:a16="http://schemas.microsoft.com/office/drawing/2014/main" val="1285673735"/>
                    </a:ext>
                  </a:extLst>
                </a:gridCol>
                <a:gridCol w="857577">
                  <a:extLst>
                    <a:ext uri="{9D8B030D-6E8A-4147-A177-3AD203B41FA5}">
                      <a16:colId xmlns:a16="http://schemas.microsoft.com/office/drawing/2014/main" val="1762587346"/>
                    </a:ext>
                  </a:extLst>
                </a:gridCol>
                <a:gridCol w="990193">
                  <a:extLst>
                    <a:ext uri="{9D8B030D-6E8A-4147-A177-3AD203B41FA5}">
                      <a16:colId xmlns:a16="http://schemas.microsoft.com/office/drawing/2014/main" val="716055566"/>
                    </a:ext>
                  </a:extLst>
                </a:gridCol>
                <a:gridCol w="884101">
                  <a:extLst>
                    <a:ext uri="{9D8B030D-6E8A-4147-A177-3AD203B41FA5}">
                      <a16:colId xmlns:a16="http://schemas.microsoft.com/office/drawing/2014/main" val="2164199703"/>
                    </a:ext>
                  </a:extLst>
                </a:gridCol>
                <a:gridCol w="822215">
                  <a:extLst>
                    <a:ext uri="{9D8B030D-6E8A-4147-A177-3AD203B41FA5}">
                      <a16:colId xmlns:a16="http://schemas.microsoft.com/office/drawing/2014/main" val="3844783415"/>
                    </a:ext>
                  </a:extLst>
                </a:gridCol>
                <a:gridCol w="680761">
                  <a:extLst>
                    <a:ext uri="{9D8B030D-6E8A-4147-A177-3AD203B41FA5}">
                      <a16:colId xmlns:a16="http://schemas.microsoft.com/office/drawing/2014/main" val="1953082310"/>
                    </a:ext>
                  </a:extLst>
                </a:gridCol>
              </a:tblGrid>
              <a:tr h="592219">
                <a:tc>
                  <a:txBody>
                    <a:bodyPr/>
                    <a:lstStyle/>
                    <a:p>
                      <a:endParaRPr lang="en-US" sz="2400" dirty="0"/>
                    </a:p>
                  </a:txBody>
                  <a:tcPr marL="112763" marR="112763" marT="60960" marB="60960"/>
                </a:tc>
                <a:tc>
                  <a:txBody>
                    <a:bodyPr/>
                    <a:lstStyle/>
                    <a:p>
                      <a:r>
                        <a:rPr lang="en-US" sz="1900" dirty="0"/>
                        <a:t>Blasts</a:t>
                      </a:r>
                      <a:endParaRPr lang="en-US" sz="1900" b="1" dirty="0">
                        <a:solidFill>
                          <a:srgbClr val="002C77"/>
                        </a:solidFill>
                      </a:endParaRPr>
                    </a:p>
                  </a:txBody>
                  <a:tcPr marL="112763" marR="112763" marT="60960" marB="60960"/>
                </a:tc>
                <a:tc>
                  <a:txBody>
                    <a:bodyPr/>
                    <a:lstStyle/>
                    <a:p>
                      <a:r>
                        <a:rPr lang="en-US" sz="1900" dirty="0"/>
                        <a:t>Cyto</a:t>
                      </a:r>
                      <a:endParaRPr lang="en-US" sz="1900" b="1" dirty="0">
                        <a:solidFill>
                          <a:srgbClr val="002C77"/>
                        </a:solidFill>
                      </a:endParaRPr>
                    </a:p>
                  </a:txBody>
                  <a:tcPr marL="112763" marR="112763" marT="60960" marB="60960"/>
                </a:tc>
                <a:tc>
                  <a:txBody>
                    <a:bodyPr/>
                    <a:lstStyle/>
                    <a:p>
                      <a:r>
                        <a:rPr lang="en-US" sz="1900" dirty="0"/>
                        <a:t>HGB</a:t>
                      </a:r>
                      <a:endParaRPr lang="en-US" sz="1900" b="1" dirty="0">
                        <a:solidFill>
                          <a:srgbClr val="002C77"/>
                        </a:solidFill>
                      </a:endParaRPr>
                    </a:p>
                  </a:txBody>
                  <a:tcPr marL="112763" marR="112763" marT="60960" marB="60960"/>
                </a:tc>
                <a:tc>
                  <a:txBody>
                    <a:bodyPr/>
                    <a:lstStyle/>
                    <a:p>
                      <a:r>
                        <a:rPr lang="en-US" sz="1900" dirty="0"/>
                        <a:t>Plts</a:t>
                      </a:r>
                      <a:endParaRPr lang="en-US" sz="1900" b="1" dirty="0">
                        <a:solidFill>
                          <a:srgbClr val="002C77"/>
                        </a:solidFill>
                      </a:endParaRPr>
                    </a:p>
                  </a:txBody>
                  <a:tcPr marL="112763" marR="112763" marT="60960" marB="60960"/>
                </a:tc>
                <a:tc>
                  <a:txBody>
                    <a:bodyPr/>
                    <a:lstStyle/>
                    <a:p>
                      <a:r>
                        <a:rPr lang="en-US" sz="1900" dirty="0"/>
                        <a:t>ANC</a:t>
                      </a:r>
                      <a:endParaRPr lang="en-US" sz="1900" b="1" dirty="0">
                        <a:solidFill>
                          <a:srgbClr val="002C77"/>
                        </a:solidFill>
                      </a:endParaRPr>
                    </a:p>
                  </a:txBody>
                  <a:tcPr marL="112763" marR="112763" marT="60960" marB="60960"/>
                </a:tc>
                <a:tc>
                  <a:txBody>
                    <a:bodyPr/>
                    <a:lstStyle/>
                    <a:p>
                      <a:r>
                        <a:rPr lang="en-US" sz="1900" dirty="0"/>
                        <a:t>Txn</a:t>
                      </a:r>
                      <a:endParaRPr lang="en-US" sz="1900" b="1" dirty="0">
                        <a:solidFill>
                          <a:srgbClr val="002C77"/>
                        </a:solidFill>
                      </a:endParaRPr>
                    </a:p>
                  </a:txBody>
                  <a:tcPr marL="112763" marR="112763" marT="60960" marB="60960"/>
                </a:tc>
                <a:tc>
                  <a:txBody>
                    <a:bodyPr/>
                    <a:lstStyle/>
                    <a:p>
                      <a:r>
                        <a:rPr lang="en-US" sz="1900" dirty="0"/>
                        <a:t>Age</a:t>
                      </a:r>
                      <a:endParaRPr lang="en-US" sz="1900" b="1" dirty="0">
                        <a:solidFill>
                          <a:srgbClr val="002C77"/>
                        </a:solidFill>
                      </a:endParaRPr>
                    </a:p>
                  </a:txBody>
                  <a:tcPr marL="112763" marR="112763" marT="60960" marB="60960"/>
                </a:tc>
                <a:tc>
                  <a:txBody>
                    <a:bodyPr/>
                    <a:lstStyle/>
                    <a:p>
                      <a:r>
                        <a:rPr lang="en-US" sz="1900" dirty="0"/>
                        <a:t>PS</a:t>
                      </a:r>
                      <a:endParaRPr lang="en-US" sz="1900" b="1" dirty="0">
                        <a:solidFill>
                          <a:srgbClr val="002C77"/>
                        </a:solidFill>
                      </a:endParaRPr>
                    </a:p>
                  </a:txBody>
                  <a:tcPr marL="112763" marR="112763" marT="60960" marB="60960"/>
                </a:tc>
                <a:extLst>
                  <a:ext uri="{0D108BD9-81ED-4DB2-BD59-A6C34878D82A}">
                    <a16:rowId xmlns:a16="http://schemas.microsoft.com/office/drawing/2014/main" val="1778462356"/>
                  </a:ext>
                </a:extLst>
              </a:tr>
              <a:tr h="592219">
                <a:tc>
                  <a:txBody>
                    <a:bodyPr/>
                    <a:lstStyle/>
                    <a:p>
                      <a:pPr marL="0" indent="0">
                        <a:buNone/>
                      </a:pPr>
                      <a:r>
                        <a:rPr lang="en-US" sz="1900" dirty="0"/>
                        <a:t>1. IPSS </a:t>
                      </a:r>
                      <a:endParaRPr lang="en-US" sz="1900" b="1" dirty="0">
                        <a:solidFill>
                          <a:srgbClr val="002C77"/>
                        </a:solidFill>
                      </a:endParaRPr>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extLst>
                  <a:ext uri="{0D108BD9-81ED-4DB2-BD59-A6C34878D82A}">
                    <a16:rowId xmlns:a16="http://schemas.microsoft.com/office/drawing/2014/main" val="4206341223"/>
                  </a:ext>
                </a:extLst>
              </a:tr>
              <a:tr h="592219">
                <a:tc>
                  <a:txBody>
                    <a:bodyPr/>
                    <a:lstStyle/>
                    <a:p>
                      <a:r>
                        <a:rPr lang="en-US" sz="1900" dirty="0"/>
                        <a:t>2. WPSS(time dependent)</a:t>
                      </a:r>
                      <a:endParaRPr lang="en-US" sz="1900" b="1" dirty="0">
                        <a:solidFill>
                          <a:srgbClr val="002C77"/>
                        </a:solidFill>
                      </a:endParaRPr>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extLst>
                  <a:ext uri="{0D108BD9-81ED-4DB2-BD59-A6C34878D82A}">
                    <a16:rowId xmlns:a16="http://schemas.microsoft.com/office/drawing/2014/main" val="3178631541"/>
                  </a:ext>
                </a:extLst>
              </a:tr>
              <a:tr h="592219">
                <a:tc>
                  <a:txBody>
                    <a:bodyPr/>
                    <a:lstStyle/>
                    <a:p>
                      <a:r>
                        <a:rPr lang="en-US" sz="1900" dirty="0"/>
                        <a:t>3. MDS-LR (lower risk only)</a:t>
                      </a:r>
                      <a:endParaRPr lang="en-US" sz="1900" b="1" dirty="0">
                        <a:solidFill>
                          <a:srgbClr val="002C77"/>
                        </a:solidFill>
                      </a:endParaRPr>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extLst>
                  <a:ext uri="{0D108BD9-81ED-4DB2-BD59-A6C34878D82A}">
                    <a16:rowId xmlns:a16="http://schemas.microsoft.com/office/drawing/2014/main" val="4293794354"/>
                  </a:ext>
                </a:extLst>
              </a:tr>
              <a:tr h="592219">
                <a:tc>
                  <a:txBody>
                    <a:bodyPr/>
                    <a:lstStyle/>
                    <a:p>
                      <a:r>
                        <a:rPr lang="en-US" sz="1900" dirty="0"/>
                        <a:t>4. MDAS (more variables)</a:t>
                      </a:r>
                      <a:endParaRPr lang="en-US" sz="1900" b="1" dirty="0">
                        <a:solidFill>
                          <a:srgbClr val="002C77"/>
                        </a:solidFill>
                      </a:endParaRPr>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extLst>
                  <a:ext uri="{0D108BD9-81ED-4DB2-BD59-A6C34878D82A}">
                    <a16:rowId xmlns:a16="http://schemas.microsoft.com/office/drawing/2014/main" val="284293859"/>
                  </a:ext>
                </a:extLst>
              </a:tr>
              <a:tr h="592219">
                <a:tc>
                  <a:txBody>
                    <a:bodyPr/>
                    <a:lstStyle/>
                    <a:p>
                      <a:r>
                        <a:rPr lang="en-US" sz="1900" dirty="0"/>
                        <a:t>5. FPSS (higher risk + AZA)</a:t>
                      </a:r>
                      <a:endParaRPr lang="en-US" sz="1900" b="1" dirty="0">
                        <a:solidFill>
                          <a:srgbClr val="002C77"/>
                        </a:solidFill>
                      </a:endParaRPr>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extLst>
                  <a:ext uri="{0D108BD9-81ED-4DB2-BD59-A6C34878D82A}">
                    <a16:rowId xmlns:a16="http://schemas.microsoft.com/office/drawing/2014/main" val="3109849302"/>
                  </a:ext>
                </a:extLst>
              </a:tr>
              <a:tr h="592219">
                <a:tc>
                  <a:txBody>
                    <a:bodyPr/>
                    <a:lstStyle/>
                    <a:p>
                      <a:r>
                        <a:rPr lang="en-US" sz="1900" dirty="0"/>
                        <a:t>6. IPSS-R  </a:t>
                      </a:r>
                      <a:endParaRPr lang="en-US" sz="1900" b="1" dirty="0">
                        <a:solidFill>
                          <a:srgbClr val="002C77"/>
                        </a:solidFill>
                      </a:endParaRPr>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tc>
                  <a:txBody>
                    <a:bodyPr/>
                    <a:lstStyle/>
                    <a:p>
                      <a:endParaRPr lang="en-US" sz="2400" dirty="0"/>
                    </a:p>
                  </a:txBody>
                  <a:tcPr marL="112763" marR="112763" marT="60960" marB="60960"/>
                </a:tc>
                <a:extLst>
                  <a:ext uri="{0D108BD9-81ED-4DB2-BD59-A6C34878D82A}">
                    <a16:rowId xmlns:a16="http://schemas.microsoft.com/office/drawing/2014/main" val="1931250687"/>
                  </a:ext>
                </a:extLst>
              </a:tr>
            </a:tbl>
          </a:graphicData>
        </a:graphic>
      </p:graphicFrame>
      <p:sp>
        <p:nvSpPr>
          <p:cNvPr id="3" name="Title 2">
            <a:extLst>
              <a:ext uri="{FF2B5EF4-FFF2-40B4-BE49-F238E27FC236}">
                <a16:creationId xmlns:a16="http://schemas.microsoft.com/office/drawing/2014/main" id="{841761C4-18A8-4207-800C-AF4C504CE350}"/>
              </a:ext>
            </a:extLst>
          </p:cNvPr>
          <p:cNvSpPr>
            <a:spLocks noGrp="1"/>
          </p:cNvSpPr>
          <p:nvPr>
            <p:ph type="title" idx="4294967295"/>
          </p:nvPr>
        </p:nvSpPr>
        <p:spPr>
          <a:xfrm>
            <a:off x="0" y="302684"/>
            <a:ext cx="12192000" cy="700616"/>
          </a:xfrm>
          <a:prstGeom prst="rect">
            <a:avLst/>
          </a:prstGeom>
          <a:solidFill>
            <a:schemeClr val="accent5">
              <a:lumMod val="60000"/>
              <a:lumOff val="40000"/>
            </a:schemeClr>
          </a:solidFill>
        </p:spPr>
        <p:txBody>
          <a:bodyPr>
            <a:normAutofit/>
          </a:bodyPr>
          <a:lstStyle/>
          <a:p>
            <a:pPr algn="ctr"/>
            <a:r>
              <a:rPr lang="en-US" b="1" dirty="0">
                <a:latin typeface="+mn-lt"/>
              </a:rPr>
              <a:t>Evolution of Prognostic Scoring Systems</a:t>
            </a:r>
          </a:p>
        </p:txBody>
      </p:sp>
      <p:sp>
        <p:nvSpPr>
          <p:cNvPr id="6" name="TextBox 5">
            <a:extLst>
              <a:ext uri="{FF2B5EF4-FFF2-40B4-BE49-F238E27FC236}">
                <a16:creationId xmlns:a16="http://schemas.microsoft.com/office/drawing/2014/main" id="{172DE678-A9C3-4A37-BD24-9D9BE6B7ACEC}"/>
              </a:ext>
            </a:extLst>
          </p:cNvPr>
          <p:cNvSpPr txBox="1"/>
          <p:nvPr/>
        </p:nvSpPr>
        <p:spPr>
          <a:xfrm>
            <a:off x="5963129" y="5648158"/>
            <a:ext cx="6480111" cy="584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1. Blood. 1997; 89(6):2079–88. [PubMed: 9058730], 2. ASCO. 2007; 25(23):3503–10. [PubMed: 17687155]; 3. Leukemia. 2008; 22(3):538–43. [PubMed: 18079733]; 4. Cancer. 2008; 113(6):1351–61. [PubMed: 18618511]; 5. Blood. 2011; 117(2): 403–11. [PubMed: 20940414]; 6. Blood. 2012; 120(12):2454–65. [PubMed: 22740453] </a:t>
            </a:r>
          </a:p>
        </p:txBody>
      </p:sp>
      <p:grpSp>
        <p:nvGrpSpPr>
          <p:cNvPr id="7" name="Group 6">
            <a:extLst>
              <a:ext uri="{FF2B5EF4-FFF2-40B4-BE49-F238E27FC236}">
                <a16:creationId xmlns:a16="http://schemas.microsoft.com/office/drawing/2014/main" id="{4AE9C49A-7880-4FFB-9CD3-C5B43517D78E}"/>
              </a:ext>
            </a:extLst>
          </p:cNvPr>
          <p:cNvGrpSpPr/>
          <p:nvPr/>
        </p:nvGrpSpPr>
        <p:grpSpPr>
          <a:xfrm>
            <a:off x="3559914" y="2021566"/>
            <a:ext cx="7322441" cy="3567532"/>
            <a:chOff x="3223888" y="1511227"/>
            <a:chExt cx="5491831" cy="2675649"/>
          </a:xfrm>
        </p:grpSpPr>
        <p:sp>
          <p:nvSpPr>
            <p:cNvPr id="10" name="Plus Sign 9">
              <a:extLst>
                <a:ext uri="{FF2B5EF4-FFF2-40B4-BE49-F238E27FC236}">
                  <a16:creationId xmlns:a16="http://schemas.microsoft.com/office/drawing/2014/main" id="{D8FDEB78-9C49-4833-85C8-154BB2FB3019}"/>
                </a:ext>
              </a:extLst>
            </p:cNvPr>
            <p:cNvSpPr/>
            <p:nvPr/>
          </p:nvSpPr>
          <p:spPr bwMode="auto">
            <a:xfrm>
              <a:off x="3237517" y="151122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1" name="Plus Sign 10">
              <a:extLst>
                <a:ext uri="{FF2B5EF4-FFF2-40B4-BE49-F238E27FC236}">
                  <a16:creationId xmlns:a16="http://schemas.microsoft.com/office/drawing/2014/main" id="{EA847055-8724-416D-83B3-39ACB8C22704}"/>
                </a:ext>
              </a:extLst>
            </p:cNvPr>
            <p:cNvSpPr/>
            <p:nvPr/>
          </p:nvSpPr>
          <p:spPr bwMode="auto">
            <a:xfrm>
              <a:off x="4051811" y="1535089"/>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2" name="Plus Sign 11">
              <a:extLst>
                <a:ext uri="{FF2B5EF4-FFF2-40B4-BE49-F238E27FC236}">
                  <a16:creationId xmlns:a16="http://schemas.microsoft.com/office/drawing/2014/main" id="{95AB6171-9668-4AE4-8357-8BB74205C926}"/>
                </a:ext>
              </a:extLst>
            </p:cNvPr>
            <p:cNvSpPr/>
            <p:nvPr/>
          </p:nvSpPr>
          <p:spPr bwMode="auto">
            <a:xfrm>
              <a:off x="4917929" y="1520072"/>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3" name="Plus Sign 12">
              <a:extLst>
                <a:ext uri="{FF2B5EF4-FFF2-40B4-BE49-F238E27FC236}">
                  <a16:creationId xmlns:a16="http://schemas.microsoft.com/office/drawing/2014/main" id="{887C61C7-3358-4CFA-B61F-43E59C85E346}"/>
                </a:ext>
              </a:extLst>
            </p:cNvPr>
            <p:cNvSpPr/>
            <p:nvPr/>
          </p:nvSpPr>
          <p:spPr bwMode="auto">
            <a:xfrm>
              <a:off x="5612466" y="1523123"/>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4" name="Plus Sign 13">
              <a:extLst>
                <a:ext uri="{FF2B5EF4-FFF2-40B4-BE49-F238E27FC236}">
                  <a16:creationId xmlns:a16="http://schemas.microsoft.com/office/drawing/2014/main" id="{7895D4CD-F235-4F12-A50C-F53CF38805DD}"/>
                </a:ext>
              </a:extLst>
            </p:cNvPr>
            <p:cNvSpPr/>
            <p:nvPr/>
          </p:nvSpPr>
          <p:spPr bwMode="auto">
            <a:xfrm>
              <a:off x="7729844" y="1546772"/>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5" name="Plus Sign 14">
              <a:extLst>
                <a:ext uri="{FF2B5EF4-FFF2-40B4-BE49-F238E27FC236}">
                  <a16:creationId xmlns:a16="http://schemas.microsoft.com/office/drawing/2014/main" id="{0254F32F-1AE2-4471-98FA-99F8E141C6F4}"/>
                </a:ext>
              </a:extLst>
            </p:cNvPr>
            <p:cNvSpPr/>
            <p:nvPr/>
          </p:nvSpPr>
          <p:spPr bwMode="auto">
            <a:xfrm>
              <a:off x="3237517" y="1951741"/>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6" name="Plus Sign 15">
              <a:extLst>
                <a:ext uri="{FF2B5EF4-FFF2-40B4-BE49-F238E27FC236}">
                  <a16:creationId xmlns:a16="http://schemas.microsoft.com/office/drawing/2014/main" id="{008B267B-E58E-40E7-9B41-82AF1AEE79AC}"/>
                </a:ext>
              </a:extLst>
            </p:cNvPr>
            <p:cNvSpPr/>
            <p:nvPr/>
          </p:nvSpPr>
          <p:spPr bwMode="auto">
            <a:xfrm>
              <a:off x="3237516" y="2839991"/>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7" name="Plus Sign 16">
              <a:extLst>
                <a:ext uri="{FF2B5EF4-FFF2-40B4-BE49-F238E27FC236}">
                  <a16:creationId xmlns:a16="http://schemas.microsoft.com/office/drawing/2014/main" id="{FE235B6C-896F-4063-8BFD-338A3D7508CB}"/>
                </a:ext>
              </a:extLst>
            </p:cNvPr>
            <p:cNvSpPr/>
            <p:nvPr/>
          </p:nvSpPr>
          <p:spPr bwMode="auto">
            <a:xfrm>
              <a:off x="3244191" y="240711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8" name="Plus Sign 17">
              <a:extLst>
                <a:ext uri="{FF2B5EF4-FFF2-40B4-BE49-F238E27FC236}">
                  <a16:creationId xmlns:a16="http://schemas.microsoft.com/office/drawing/2014/main" id="{41A6FCFF-DEED-4781-B2FF-C88835365E57}"/>
                </a:ext>
              </a:extLst>
            </p:cNvPr>
            <p:cNvSpPr/>
            <p:nvPr/>
          </p:nvSpPr>
          <p:spPr bwMode="auto">
            <a:xfrm>
              <a:off x="3224723" y="3303005"/>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19" name="Plus Sign 18">
              <a:extLst>
                <a:ext uri="{FF2B5EF4-FFF2-40B4-BE49-F238E27FC236}">
                  <a16:creationId xmlns:a16="http://schemas.microsoft.com/office/drawing/2014/main" id="{FB57244F-4964-4EF0-B915-ED275ADCE552}"/>
                </a:ext>
              </a:extLst>
            </p:cNvPr>
            <p:cNvSpPr/>
            <p:nvPr/>
          </p:nvSpPr>
          <p:spPr bwMode="auto">
            <a:xfrm>
              <a:off x="3223888" y="3745239"/>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nvGrpSpPr>
            <p:cNvPr id="27" name="Group 26">
              <a:extLst>
                <a:ext uri="{FF2B5EF4-FFF2-40B4-BE49-F238E27FC236}">
                  <a16:creationId xmlns:a16="http://schemas.microsoft.com/office/drawing/2014/main" id="{B8FC8136-5083-4769-AA9B-2964E64B8454}"/>
                </a:ext>
              </a:extLst>
            </p:cNvPr>
            <p:cNvGrpSpPr/>
            <p:nvPr/>
          </p:nvGrpSpPr>
          <p:grpSpPr>
            <a:xfrm>
              <a:off x="4047360" y="2003577"/>
              <a:ext cx="498360" cy="2183232"/>
              <a:chOff x="4047360" y="2003577"/>
              <a:chExt cx="498360" cy="2183232"/>
            </a:xfrm>
          </p:grpSpPr>
          <p:sp>
            <p:nvSpPr>
              <p:cNvPr id="20" name="Plus Sign 19">
                <a:extLst>
                  <a:ext uri="{FF2B5EF4-FFF2-40B4-BE49-F238E27FC236}">
                    <a16:creationId xmlns:a16="http://schemas.microsoft.com/office/drawing/2014/main" id="{018E3E2A-22AD-495C-A277-80648C8389C4}"/>
                  </a:ext>
                </a:extLst>
              </p:cNvPr>
              <p:cNvSpPr/>
              <p:nvPr/>
            </p:nvSpPr>
            <p:spPr bwMode="auto">
              <a:xfrm>
                <a:off x="4051811" y="200357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21" name="Plus Sign 20">
                <a:extLst>
                  <a:ext uri="{FF2B5EF4-FFF2-40B4-BE49-F238E27FC236}">
                    <a16:creationId xmlns:a16="http://schemas.microsoft.com/office/drawing/2014/main" id="{5945E976-0D02-4B01-8648-2D62FE1CDF14}"/>
                  </a:ext>
                </a:extLst>
              </p:cNvPr>
              <p:cNvSpPr/>
              <p:nvPr/>
            </p:nvSpPr>
            <p:spPr bwMode="auto">
              <a:xfrm>
                <a:off x="4051811" y="2441435"/>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22" name="Plus Sign 21">
                <a:extLst>
                  <a:ext uri="{FF2B5EF4-FFF2-40B4-BE49-F238E27FC236}">
                    <a16:creationId xmlns:a16="http://schemas.microsoft.com/office/drawing/2014/main" id="{D4186BF4-2757-4DAF-9769-A2C9E28AECC4}"/>
                  </a:ext>
                </a:extLst>
              </p:cNvPr>
              <p:cNvSpPr/>
              <p:nvPr/>
            </p:nvSpPr>
            <p:spPr bwMode="auto">
              <a:xfrm>
                <a:off x="4051811" y="287663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23" name="Plus Sign 22">
                <a:extLst>
                  <a:ext uri="{FF2B5EF4-FFF2-40B4-BE49-F238E27FC236}">
                    <a16:creationId xmlns:a16="http://schemas.microsoft.com/office/drawing/2014/main" id="{B9C3EDB7-3470-4E70-A024-5E4DF3305D37}"/>
                  </a:ext>
                </a:extLst>
              </p:cNvPr>
              <p:cNvSpPr/>
              <p:nvPr/>
            </p:nvSpPr>
            <p:spPr bwMode="auto">
              <a:xfrm>
                <a:off x="4051811" y="3287681"/>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24" name="Plus Sign 23">
                <a:extLst>
                  <a:ext uri="{FF2B5EF4-FFF2-40B4-BE49-F238E27FC236}">
                    <a16:creationId xmlns:a16="http://schemas.microsoft.com/office/drawing/2014/main" id="{1638598D-E579-41D4-92F6-AE11A81DB92A}"/>
                  </a:ext>
                </a:extLst>
              </p:cNvPr>
              <p:cNvSpPr/>
              <p:nvPr/>
            </p:nvSpPr>
            <p:spPr bwMode="auto">
              <a:xfrm>
                <a:off x="4047360" y="3746295"/>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25" name="Plus Sign 24">
              <a:extLst>
                <a:ext uri="{FF2B5EF4-FFF2-40B4-BE49-F238E27FC236}">
                  <a16:creationId xmlns:a16="http://schemas.microsoft.com/office/drawing/2014/main" id="{07E1C781-294E-4BF2-B8BB-C29454181CF1}"/>
                </a:ext>
              </a:extLst>
            </p:cNvPr>
            <p:cNvSpPr/>
            <p:nvPr/>
          </p:nvSpPr>
          <p:spPr bwMode="auto">
            <a:xfrm>
              <a:off x="4950216" y="3245712"/>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26" name="Plus Sign 25">
              <a:extLst>
                <a:ext uri="{FF2B5EF4-FFF2-40B4-BE49-F238E27FC236}">
                  <a16:creationId xmlns:a16="http://schemas.microsoft.com/office/drawing/2014/main" id="{EB00A5C8-F862-4F5F-921F-06802CC5CFB4}"/>
                </a:ext>
              </a:extLst>
            </p:cNvPr>
            <p:cNvSpPr/>
            <p:nvPr/>
          </p:nvSpPr>
          <p:spPr bwMode="auto">
            <a:xfrm>
              <a:off x="4969683" y="368879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nvGrpSpPr>
            <p:cNvPr id="28" name="Group 27">
              <a:extLst>
                <a:ext uri="{FF2B5EF4-FFF2-40B4-BE49-F238E27FC236}">
                  <a16:creationId xmlns:a16="http://schemas.microsoft.com/office/drawing/2014/main" id="{5BB610E8-7F43-4462-845C-2D2C0BE9C923}"/>
                </a:ext>
              </a:extLst>
            </p:cNvPr>
            <p:cNvGrpSpPr/>
            <p:nvPr/>
          </p:nvGrpSpPr>
          <p:grpSpPr>
            <a:xfrm>
              <a:off x="5670779" y="2383937"/>
              <a:ext cx="548699" cy="1802939"/>
              <a:chOff x="3996602" y="2376966"/>
              <a:chExt cx="548699" cy="1802939"/>
            </a:xfrm>
          </p:grpSpPr>
          <p:sp>
            <p:nvSpPr>
              <p:cNvPr id="30" name="Plus Sign 29">
                <a:extLst>
                  <a:ext uri="{FF2B5EF4-FFF2-40B4-BE49-F238E27FC236}">
                    <a16:creationId xmlns:a16="http://schemas.microsoft.com/office/drawing/2014/main" id="{FB8EC1AF-4B02-4D43-BC7F-B6930E2C56A3}"/>
                  </a:ext>
                </a:extLst>
              </p:cNvPr>
              <p:cNvSpPr/>
              <p:nvPr/>
            </p:nvSpPr>
            <p:spPr bwMode="auto">
              <a:xfrm>
                <a:off x="4051392" y="237696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31" name="Plus Sign 30">
                <a:extLst>
                  <a:ext uri="{FF2B5EF4-FFF2-40B4-BE49-F238E27FC236}">
                    <a16:creationId xmlns:a16="http://schemas.microsoft.com/office/drawing/2014/main" id="{529832D1-15FF-4D86-B4CF-ACBC112873C6}"/>
                  </a:ext>
                </a:extLst>
              </p:cNvPr>
              <p:cNvSpPr/>
              <p:nvPr/>
            </p:nvSpPr>
            <p:spPr bwMode="auto">
              <a:xfrm>
                <a:off x="4051392" y="281216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33" name="Plus Sign 32">
                <a:extLst>
                  <a:ext uri="{FF2B5EF4-FFF2-40B4-BE49-F238E27FC236}">
                    <a16:creationId xmlns:a16="http://schemas.microsoft.com/office/drawing/2014/main" id="{E6A22D10-DDEA-4B75-A25B-92359AB879E3}"/>
                  </a:ext>
                </a:extLst>
              </p:cNvPr>
              <p:cNvSpPr/>
              <p:nvPr/>
            </p:nvSpPr>
            <p:spPr bwMode="auto">
              <a:xfrm>
                <a:off x="3996602" y="3739391"/>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grpSp>
          <p:nvGrpSpPr>
            <p:cNvPr id="34" name="Group 33">
              <a:extLst>
                <a:ext uri="{FF2B5EF4-FFF2-40B4-BE49-F238E27FC236}">
                  <a16:creationId xmlns:a16="http://schemas.microsoft.com/office/drawing/2014/main" id="{95E819CD-1C24-40DB-AC70-A0D50E6A8EAE}"/>
                </a:ext>
              </a:extLst>
            </p:cNvPr>
            <p:cNvGrpSpPr/>
            <p:nvPr/>
          </p:nvGrpSpPr>
          <p:grpSpPr>
            <a:xfrm>
              <a:off x="6344530" y="2859366"/>
              <a:ext cx="509692" cy="1296796"/>
              <a:chOff x="3895000" y="2850695"/>
              <a:chExt cx="509692" cy="1296796"/>
            </a:xfrm>
          </p:grpSpPr>
          <p:sp>
            <p:nvSpPr>
              <p:cNvPr id="37" name="Plus Sign 36">
                <a:extLst>
                  <a:ext uri="{FF2B5EF4-FFF2-40B4-BE49-F238E27FC236}">
                    <a16:creationId xmlns:a16="http://schemas.microsoft.com/office/drawing/2014/main" id="{53407597-796D-4A23-9B22-938EDC0F3282}"/>
                  </a:ext>
                </a:extLst>
              </p:cNvPr>
              <p:cNvSpPr/>
              <p:nvPr/>
            </p:nvSpPr>
            <p:spPr bwMode="auto">
              <a:xfrm>
                <a:off x="3910783" y="2850695"/>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39" name="Plus Sign 38">
                <a:extLst>
                  <a:ext uri="{FF2B5EF4-FFF2-40B4-BE49-F238E27FC236}">
                    <a16:creationId xmlns:a16="http://schemas.microsoft.com/office/drawing/2014/main" id="{A6C79A71-FE05-4E40-AA3E-32A2BE1A1F74}"/>
                  </a:ext>
                </a:extLst>
              </p:cNvPr>
              <p:cNvSpPr/>
              <p:nvPr/>
            </p:nvSpPr>
            <p:spPr bwMode="auto">
              <a:xfrm>
                <a:off x="3895000" y="370697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grpSp>
          <p:nvGrpSpPr>
            <p:cNvPr id="40" name="Group 39">
              <a:extLst>
                <a:ext uri="{FF2B5EF4-FFF2-40B4-BE49-F238E27FC236}">
                  <a16:creationId xmlns:a16="http://schemas.microsoft.com/office/drawing/2014/main" id="{2C39428B-1273-4F13-84E7-A128E647782B}"/>
                </a:ext>
              </a:extLst>
            </p:cNvPr>
            <p:cNvGrpSpPr/>
            <p:nvPr/>
          </p:nvGrpSpPr>
          <p:grpSpPr>
            <a:xfrm>
              <a:off x="7069074" y="1967557"/>
              <a:ext cx="493909" cy="1724618"/>
              <a:chOff x="4051392" y="1939108"/>
              <a:chExt cx="493909" cy="1724618"/>
            </a:xfrm>
          </p:grpSpPr>
          <p:sp>
            <p:nvSpPr>
              <p:cNvPr id="41" name="Plus Sign 40">
                <a:extLst>
                  <a:ext uri="{FF2B5EF4-FFF2-40B4-BE49-F238E27FC236}">
                    <a16:creationId xmlns:a16="http://schemas.microsoft.com/office/drawing/2014/main" id="{8CCEE746-579B-4A82-84F5-BB4725052481}"/>
                  </a:ext>
                </a:extLst>
              </p:cNvPr>
              <p:cNvSpPr/>
              <p:nvPr/>
            </p:nvSpPr>
            <p:spPr bwMode="auto">
              <a:xfrm>
                <a:off x="4051392" y="1939108"/>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42" name="Plus Sign 41">
                <a:extLst>
                  <a:ext uri="{FF2B5EF4-FFF2-40B4-BE49-F238E27FC236}">
                    <a16:creationId xmlns:a16="http://schemas.microsoft.com/office/drawing/2014/main" id="{8F71DAA2-772D-4383-B3A3-E5FDC8E1B265}"/>
                  </a:ext>
                </a:extLst>
              </p:cNvPr>
              <p:cNvSpPr/>
              <p:nvPr/>
            </p:nvSpPr>
            <p:spPr bwMode="auto">
              <a:xfrm>
                <a:off x="4051392" y="237696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43" name="Plus Sign 42">
                <a:extLst>
                  <a:ext uri="{FF2B5EF4-FFF2-40B4-BE49-F238E27FC236}">
                    <a16:creationId xmlns:a16="http://schemas.microsoft.com/office/drawing/2014/main" id="{C50BD72E-D2A3-43AD-A30C-785CCE6B0C33}"/>
                  </a:ext>
                </a:extLst>
              </p:cNvPr>
              <p:cNvSpPr/>
              <p:nvPr/>
            </p:nvSpPr>
            <p:spPr bwMode="auto">
              <a:xfrm>
                <a:off x="4051392" y="281216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44" name="Plus Sign 43">
                <a:extLst>
                  <a:ext uri="{FF2B5EF4-FFF2-40B4-BE49-F238E27FC236}">
                    <a16:creationId xmlns:a16="http://schemas.microsoft.com/office/drawing/2014/main" id="{AE14F5AE-AE85-4C09-8582-352B58262307}"/>
                  </a:ext>
                </a:extLst>
              </p:cNvPr>
              <p:cNvSpPr/>
              <p:nvPr/>
            </p:nvSpPr>
            <p:spPr bwMode="auto">
              <a:xfrm>
                <a:off x="4051392" y="3223212"/>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grpSp>
          <p:nvGrpSpPr>
            <p:cNvPr id="46" name="Group 45">
              <a:extLst>
                <a:ext uri="{FF2B5EF4-FFF2-40B4-BE49-F238E27FC236}">
                  <a16:creationId xmlns:a16="http://schemas.microsoft.com/office/drawing/2014/main" id="{27337F09-C4A3-4437-956F-611677F7982F}"/>
                </a:ext>
              </a:extLst>
            </p:cNvPr>
            <p:cNvGrpSpPr/>
            <p:nvPr/>
          </p:nvGrpSpPr>
          <p:grpSpPr>
            <a:xfrm>
              <a:off x="8217359" y="2840616"/>
              <a:ext cx="498360" cy="1310173"/>
              <a:chOff x="4046941" y="2812167"/>
              <a:chExt cx="498360" cy="1310173"/>
            </a:xfrm>
          </p:grpSpPr>
          <p:sp>
            <p:nvSpPr>
              <p:cNvPr id="49" name="Plus Sign 48">
                <a:extLst>
                  <a:ext uri="{FF2B5EF4-FFF2-40B4-BE49-F238E27FC236}">
                    <a16:creationId xmlns:a16="http://schemas.microsoft.com/office/drawing/2014/main" id="{87C3664D-A6D7-4CAD-B3E9-9FB435971A5E}"/>
                  </a:ext>
                </a:extLst>
              </p:cNvPr>
              <p:cNvSpPr/>
              <p:nvPr/>
            </p:nvSpPr>
            <p:spPr bwMode="auto">
              <a:xfrm>
                <a:off x="4051392" y="281216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50" name="Plus Sign 49">
                <a:extLst>
                  <a:ext uri="{FF2B5EF4-FFF2-40B4-BE49-F238E27FC236}">
                    <a16:creationId xmlns:a16="http://schemas.microsoft.com/office/drawing/2014/main" id="{B8B11914-61EE-4EF0-ABBE-6B10E5D026B4}"/>
                  </a:ext>
                </a:extLst>
              </p:cNvPr>
              <p:cNvSpPr/>
              <p:nvPr/>
            </p:nvSpPr>
            <p:spPr bwMode="auto">
              <a:xfrm>
                <a:off x="4051392" y="3223212"/>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51" name="Plus Sign 50">
                <a:extLst>
                  <a:ext uri="{FF2B5EF4-FFF2-40B4-BE49-F238E27FC236}">
                    <a16:creationId xmlns:a16="http://schemas.microsoft.com/office/drawing/2014/main" id="{9EAB3D2C-DB19-4D48-B891-D8B4DABC07E6}"/>
                  </a:ext>
                </a:extLst>
              </p:cNvPr>
              <p:cNvSpPr/>
              <p:nvPr/>
            </p:nvSpPr>
            <p:spPr bwMode="auto">
              <a:xfrm>
                <a:off x="4046941" y="368182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grpSp>
          <p:nvGrpSpPr>
            <p:cNvPr id="52" name="Group 51">
              <a:extLst>
                <a:ext uri="{FF2B5EF4-FFF2-40B4-BE49-F238E27FC236}">
                  <a16:creationId xmlns:a16="http://schemas.microsoft.com/office/drawing/2014/main" id="{4ABC78F2-EA31-4654-80D7-E96AFADCDB7B}"/>
                </a:ext>
              </a:extLst>
            </p:cNvPr>
            <p:cNvGrpSpPr/>
            <p:nvPr/>
          </p:nvGrpSpPr>
          <p:grpSpPr>
            <a:xfrm>
              <a:off x="7666362" y="2436574"/>
              <a:ext cx="498360" cy="1745374"/>
              <a:chOff x="4046941" y="2376966"/>
              <a:chExt cx="498360" cy="1745374"/>
            </a:xfrm>
          </p:grpSpPr>
          <p:sp>
            <p:nvSpPr>
              <p:cNvPr id="54" name="Plus Sign 53">
                <a:extLst>
                  <a:ext uri="{FF2B5EF4-FFF2-40B4-BE49-F238E27FC236}">
                    <a16:creationId xmlns:a16="http://schemas.microsoft.com/office/drawing/2014/main" id="{3A364852-4F09-468B-B406-C3DA92015C3C}"/>
                  </a:ext>
                </a:extLst>
              </p:cNvPr>
              <p:cNvSpPr/>
              <p:nvPr/>
            </p:nvSpPr>
            <p:spPr bwMode="auto">
              <a:xfrm>
                <a:off x="4051392" y="237696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55" name="Plus Sign 54">
                <a:extLst>
                  <a:ext uri="{FF2B5EF4-FFF2-40B4-BE49-F238E27FC236}">
                    <a16:creationId xmlns:a16="http://schemas.microsoft.com/office/drawing/2014/main" id="{8B979757-B404-4F85-95B2-E16EF4A31717}"/>
                  </a:ext>
                </a:extLst>
              </p:cNvPr>
              <p:cNvSpPr/>
              <p:nvPr/>
            </p:nvSpPr>
            <p:spPr bwMode="auto">
              <a:xfrm>
                <a:off x="4051392" y="281216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sp>
            <p:nvSpPr>
              <p:cNvPr id="57" name="Plus Sign 56">
                <a:extLst>
                  <a:ext uri="{FF2B5EF4-FFF2-40B4-BE49-F238E27FC236}">
                    <a16:creationId xmlns:a16="http://schemas.microsoft.com/office/drawing/2014/main" id="{162B4908-A657-4854-80EC-D5EC5E2C0D68}"/>
                  </a:ext>
                </a:extLst>
              </p:cNvPr>
              <p:cNvSpPr/>
              <p:nvPr/>
            </p:nvSpPr>
            <p:spPr bwMode="auto">
              <a:xfrm>
                <a:off x="4046941" y="3681826"/>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58" name="Plus Sign 57">
              <a:extLst>
                <a:ext uri="{FF2B5EF4-FFF2-40B4-BE49-F238E27FC236}">
                  <a16:creationId xmlns:a16="http://schemas.microsoft.com/office/drawing/2014/main" id="{58BBE5EA-9D23-427D-82EA-F64D2E43A881}"/>
                </a:ext>
              </a:extLst>
            </p:cNvPr>
            <p:cNvSpPr/>
            <p:nvPr/>
          </p:nvSpPr>
          <p:spPr bwMode="auto">
            <a:xfrm>
              <a:off x="6340770" y="1523757"/>
              <a:ext cx="493909" cy="44051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59" name="TextBox 58">
            <a:extLst>
              <a:ext uri="{FF2B5EF4-FFF2-40B4-BE49-F238E27FC236}">
                <a16:creationId xmlns:a16="http://schemas.microsoft.com/office/drawing/2014/main" id="{EC4B5C1B-2787-4BBD-9815-C2646062E6DC}"/>
              </a:ext>
            </a:extLst>
          </p:cNvPr>
          <p:cNvSpPr txBox="1"/>
          <p:nvPr/>
        </p:nvSpPr>
        <p:spPr>
          <a:xfrm>
            <a:off x="610150" y="5645980"/>
            <a:ext cx="98781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none with molecular to date</a:t>
            </a:r>
          </a:p>
        </p:txBody>
      </p:sp>
    </p:spTree>
    <p:extLst>
      <p:ext uri="{BB962C8B-B14F-4D97-AF65-F5344CB8AC3E}">
        <p14:creationId xmlns:p14="http://schemas.microsoft.com/office/powerpoint/2010/main" val="2620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idx="4294967295"/>
          </p:nvPr>
        </p:nvSpPr>
        <p:spPr>
          <a:xfrm>
            <a:off x="0" y="0"/>
            <a:ext cx="0" cy="0"/>
          </a:xfrm>
        </p:spPr>
        <p:txBody>
          <a:bodyPr>
            <a:normAutofit fontScale="90000"/>
          </a:bodyPr>
          <a:lstStyle/>
          <a:p>
            <a:pPr algn="ctr"/>
            <a:br>
              <a:rPr lang="en-US" sz="3600" dirty="0"/>
            </a:br>
            <a:endParaRPr lang="en-US" sz="36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9250477"/>
              </p:ext>
            </p:extLst>
          </p:nvPr>
        </p:nvGraphicFramePr>
        <p:xfrm>
          <a:off x="196831" y="913081"/>
          <a:ext cx="7195125" cy="3444336"/>
        </p:xfrm>
        <a:graphic>
          <a:graphicData uri="http://schemas.openxmlformats.org/drawingml/2006/table">
            <a:tbl>
              <a:tblPr firstRow="1" bandRow="1">
                <a:tableStyleId>{5C22544A-7EE6-4342-B048-85BDC9FD1C3A}</a:tableStyleId>
              </a:tblPr>
              <a:tblGrid>
                <a:gridCol w="1477819">
                  <a:extLst>
                    <a:ext uri="{9D8B030D-6E8A-4147-A177-3AD203B41FA5}">
                      <a16:colId xmlns:a16="http://schemas.microsoft.com/office/drawing/2014/main" val="20000"/>
                    </a:ext>
                  </a:extLst>
                </a:gridCol>
                <a:gridCol w="932872">
                  <a:extLst>
                    <a:ext uri="{9D8B030D-6E8A-4147-A177-3AD203B41FA5}">
                      <a16:colId xmlns:a16="http://schemas.microsoft.com/office/drawing/2014/main" val="20001"/>
                    </a:ext>
                  </a:extLst>
                </a:gridCol>
                <a:gridCol w="1025237">
                  <a:extLst>
                    <a:ext uri="{9D8B030D-6E8A-4147-A177-3AD203B41FA5}">
                      <a16:colId xmlns:a16="http://schemas.microsoft.com/office/drawing/2014/main" val="20002"/>
                    </a:ext>
                  </a:extLst>
                </a:gridCol>
                <a:gridCol w="910089">
                  <a:extLst>
                    <a:ext uri="{9D8B030D-6E8A-4147-A177-3AD203B41FA5}">
                      <a16:colId xmlns:a16="http://schemas.microsoft.com/office/drawing/2014/main" val="20003"/>
                    </a:ext>
                  </a:extLst>
                </a:gridCol>
                <a:gridCol w="567728">
                  <a:extLst>
                    <a:ext uri="{9D8B030D-6E8A-4147-A177-3AD203B41FA5}">
                      <a16:colId xmlns:a16="http://schemas.microsoft.com/office/drawing/2014/main" val="20004"/>
                    </a:ext>
                  </a:extLst>
                </a:gridCol>
                <a:gridCol w="674255">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gridCol w="895925">
                  <a:extLst>
                    <a:ext uri="{9D8B030D-6E8A-4147-A177-3AD203B41FA5}">
                      <a16:colId xmlns:a16="http://schemas.microsoft.com/office/drawing/2014/main" val="20007"/>
                    </a:ext>
                  </a:extLst>
                </a:gridCol>
              </a:tblGrid>
              <a:tr h="660416">
                <a:tc>
                  <a:txBody>
                    <a:bodyPr/>
                    <a:lstStyle/>
                    <a:p>
                      <a:r>
                        <a:rPr lang="en-US" sz="1900" dirty="0"/>
                        <a:t>Prognostic Variable</a:t>
                      </a:r>
                    </a:p>
                  </a:txBody>
                  <a:tcPr marT="45728" marB="45728"/>
                </a:tc>
                <a:tc>
                  <a:txBody>
                    <a:bodyPr/>
                    <a:lstStyle/>
                    <a:p>
                      <a:pPr algn="ctr"/>
                      <a:r>
                        <a:rPr lang="en-US" sz="1900" dirty="0"/>
                        <a:t>0</a:t>
                      </a:r>
                    </a:p>
                  </a:txBody>
                  <a:tcPr marT="45728" marB="45728"/>
                </a:tc>
                <a:tc>
                  <a:txBody>
                    <a:bodyPr/>
                    <a:lstStyle/>
                    <a:p>
                      <a:pPr algn="ctr"/>
                      <a:r>
                        <a:rPr lang="en-US" sz="1900" dirty="0"/>
                        <a:t>0.5</a:t>
                      </a:r>
                    </a:p>
                  </a:txBody>
                  <a:tcPr marT="45728" marB="45728"/>
                </a:tc>
                <a:tc>
                  <a:txBody>
                    <a:bodyPr/>
                    <a:lstStyle/>
                    <a:p>
                      <a:pPr algn="ctr"/>
                      <a:r>
                        <a:rPr lang="en-US" sz="1900" dirty="0"/>
                        <a:t>1</a:t>
                      </a:r>
                    </a:p>
                  </a:txBody>
                  <a:tcPr marT="45728" marB="45728"/>
                </a:tc>
                <a:tc>
                  <a:txBody>
                    <a:bodyPr/>
                    <a:lstStyle/>
                    <a:p>
                      <a:pPr algn="ctr"/>
                      <a:r>
                        <a:rPr lang="en-US" sz="1900" dirty="0"/>
                        <a:t>1.5</a:t>
                      </a:r>
                    </a:p>
                  </a:txBody>
                  <a:tcPr marT="45728" marB="45728"/>
                </a:tc>
                <a:tc>
                  <a:txBody>
                    <a:bodyPr/>
                    <a:lstStyle/>
                    <a:p>
                      <a:pPr algn="ctr"/>
                      <a:r>
                        <a:rPr lang="en-US" sz="1900" dirty="0"/>
                        <a:t>2</a:t>
                      </a:r>
                    </a:p>
                  </a:txBody>
                  <a:tcPr marT="45728" marB="45728"/>
                </a:tc>
                <a:tc>
                  <a:txBody>
                    <a:bodyPr/>
                    <a:lstStyle/>
                    <a:p>
                      <a:pPr algn="ctr"/>
                      <a:r>
                        <a:rPr lang="en-US" sz="1900" dirty="0"/>
                        <a:t>3</a:t>
                      </a:r>
                    </a:p>
                  </a:txBody>
                  <a:tcPr marT="45728" marB="45728"/>
                </a:tc>
                <a:tc>
                  <a:txBody>
                    <a:bodyPr/>
                    <a:lstStyle/>
                    <a:p>
                      <a:pPr algn="ctr"/>
                      <a:r>
                        <a:rPr lang="en-US" sz="1900" dirty="0"/>
                        <a:t>4</a:t>
                      </a:r>
                    </a:p>
                  </a:txBody>
                  <a:tcPr marT="45728" marB="45728"/>
                </a:tc>
                <a:extLst>
                  <a:ext uri="{0D108BD9-81ED-4DB2-BD59-A6C34878D82A}">
                    <a16:rowId xmlns:a16="http://schemas.microsoft.com/office/drawing/2014/main" val="10000"/>
                  </a:ext>
                </a:extLst>
              </a:tr>
              <a:tr h="660416">
                <a:tc>
                  <a:txBody>
                    <a:bodyPr/>
                    <a:lstStyle/>
                    <a:p>
                      <a:r>
                        <a:rPr lang="en-US" sz="1900" dirty="0"/>
                        <a:t>Cytogenetics</a:t>
                      </a:r>
                    </a:p>
                  </a:txBody>
                  <a:tcPr marT="45728" marB="45728"/>
                </a:tc>
                <a:tc>
                  <a:txBody>
                    <a:bodyPr/>
                    <a:lstStyle/>
                    <a:p>
                      <a:r>
                        <a:rPr lang="en-US" sz="1900" dirty="0"/>
                        <a:t>Very Good</a:t>
                      </a:r>
                    </a:p>
                  </a:txBody>
                  <a:tcPr marT="45728" marB="45728"/>
                </a:tc>
                <a:tc>
                  <a:txBody>
                    <a:bodyPr/>
                    <a:lstStyle/>
                    <a:p>
                      <a:endParaRPr lang="en-US" sz="1900" dirty="0"/>
                    </a:p>
                  </a:txBody>
                  <a:tcPr marT="45728" marB="45728"/>
                </a:tc>
                <a:tc>
                  <a:txBody>
                    <a:bodyPr/>
                    <a:lstStyle/>
                    <a:p>
                      <a:r>
                        <a:rPr lang="en-US" sz="1900" dirty="0"/>
                        <a:t>Good</a:t>
                      </a:r>
                    </a:p>
                  </a:txBody>
                  <a:tcPr marT="45728" marB="45728"/>
                </a:tc>
                <a:tc>
                  <a:txBody>
                    <a:bodyPr/>
                    <a:lstStyle/>
                    <a:p>
                      <a:endParaRPr lang="en-US" sz="1900" dirty="0"/>
                    </a:p>
                  </a:txBody>
                  <a:tcPr marT="45728" marB="45728"/>
                </a:tc>
                <a:tc>
                  <a:txBody>
                    <a:bodyPr/>
                    <a:lstStyle/>
                    <a:p>
                      <a:r>
                        <a:rPr lang="en-US" sz="1900" dirty="0"/>
                        <a:t>INT</a:t>
                      </a:r>
                    </a:p>
                  </a:txBody>
                  <a:tcPr marT="45728" marB="45728"/>
                </a:tc>
                <a:tc>
                  <a:txBody>
                    <a:bodyPr/>
                    <a:lstStyle/>
                    <a:p>
                      <a:r>
                        <a:rPr lang="en-US" sz="1900" dirty="0"/>
                        <a:t>Poor</a:t>
                      </a:r>
                    </a:p>
                  </a:txBody>
                  <a:tcPr marT="45728" marB="45728"/>
                </a:tc>
                <a:tc>
                  <a:txBody>
                    <a:bodyPr/>
                    <a:lstStyle/>
                    <a:p>
                      <a:r>
                        <a:rPr lang="en-US" sz="1900" dirty="0"/>
                        <a:t>Very </a:t>
                      </a:r>
                    </a:p>
                    <a:p>
                      <a:r>
                        <a:rPr lang="en-US" sz="1900" dirty="0"/>
                        <a:t>Poor</a:t>
                      </a:r>
                    </a:p>
                  </a:txBody>
                  <a:tcPr marT="45728" marB="45728"/>
                </a:tc>
                <a:extLst>
                  <a:ext uri="{0D108BD9-81ED-4DB2-BD59-A6C34878D82A}">
                    <a16:rowId xmlns:a16="http://schemas.microsoft.com/office/drawing/2014/main" val="10001"/>
                  </a:ext>
                </a:extLst>
              </a:tr>
              <a:tr h="430467">
                <a:tc>
                  <a:txBody>
                    <a:bodyPr/>
                    <a:lstStyle/>
                    <a:p>
                      <a:r>
                        <a:rPr lang="en-US" sz="1900" dirty="0"/>
                        <a:t>BM blast %</a:t>
                      </a:r>
                    </a:p>
                  </a:txBody>
                  <a:tcPr marT="45728" marB="45728"/>
                </a:tc>
                <a:tc>
                  <a:txBody>
                    <a:bodyPr/>
                    <a:lstStyle/>
                    <a:p>
                      <a:r>
                        <a:rPr lang="en-US" sz="1900" u="sng" dirty="0"/>
                        <a:t>&lt; </a:t>
                      </a:r>
                      <a:r>
                        <a:rPr lang="en-US" sz="1900" u="none" baseline="0" dirty="0"/>
                        <a:t> 2</a:t>
                      </a:r>
                      <a:endParaRPr lang="en-US" sz="1900" u="sng" dirty="0"/>
                    </a:p>
                  </a:txBody>
                  <a:tcPr marT="45728" marB="45728"/>
                </a:tc>
                <a:tc>
                  <a:txBody>
                    <a:bodyPr/>
                    <a:lstStyle/>
                    <a:p>
                      <a:endParaRPr lang="en-US" sz="1900" dirty="0"/>
                    </a:p>
                  </a:txBody>
                  <a:tcPr marT="45728" marB="45728"/>
                </a:tc>
                <a:tc>
                  <a:txBody>
                    <a:bodyPr/>
                    <a:lstStyle/>
                    <a:p>
                      <a:r>
                        <a:rPr lang="en-US" sz="1900" dirty="0"/>
                        <a:t>&gt;2 &lt;5</a:t>
                      </a:r>
                    </a:p>
                  </a:txBody>
                  <a:tcPr marT="45728" marB="45728"/>
                </a:tc>
                <a:tc>
                  <a:txBody>
                    <a:bodyPr/>
                    <a:lstStyle/>
                    <a:p>
                      <a:endParaRPr lang="en-US" sz="1900" dirty="0"/>
                    </a:p>
                  </a:txBody>
                  <a:tcPr marT="45728" marB="45728"/>
                </a:tc>
                <a:tc>
                  <a:txBody>
                    <a:bodyPr/>
                    <a:lstStyle/>
                    <a:p>
                      <a:r>
                        <a:rPr lang="en-US" sz="1900" dirty="0"/>
                        <a:t>5 -10</a:t>
                      </a:r>
                    </a:p>
                  </a:txBody>
                  <a:tcPr marT="45728" marB="45728"/>
                </a:tc>
                <a:tc>
                  <a:txBody>
                    <a:bodyPr/>
                    <a:lstStyle/>
                    <a:p>
                      <a:r>
                        <a:rPr lang="en-US" sz="1900" dirty="0"/>
                        <a:t>&gt;10</a:t>
                      </a:r>
                    </a:p>
                  </a:txBody>
                  <a:tcPr marT="45728" marB="45728"/>
                </a:tc>
                <a:tc>
                  <a:txBody>
                    <a:bodyPr/>
                    <a:lstStyle/>
                    <a:p>
                      <a:endParaRPr lang="en-US" sz="1900" dirty="0"/>
                    </a:p>
                  </a:txBody>
                  <a:tcPr marT="45728" marB="45728"/>
                </a:tc>
                <a:extLst>
                  <a:ext uri="{0D108BD9-81ED-4DB2-BD59-A6C34878D82A}">
                    <a16:rowId xmlns:a16="http://schemas.microsoft.com/office/drawing/2014/main" val="10002"/>
                  </a:ext>
                </a:extLst>
              </a:tr>
              <a:tr h="375936">
                <a:tc>
                  <a:txBody>
                    <a:bodyPr/>
                    <a:lstStyle/>
                    <a:p>
                      <a:r>
                        <a:rPr lang="en-US" sz="1900" dirty="0"/>
                        <a:t>Hemoglobin</a:t>
                      </a:r>
                    </a:p>
                  </a:txBody>
                  <a:tcPr marT="45728" marB="45728"/>
                </a:tc>
                <a:tc>
                  <a:txBody>
                    <a:bodyPr/>
                    <a:lstStyle/>
                    <a:p>
                      <a:r>
                        <a:rPr lang="en-US" sz="1900" u="sng" dirty="0"/>
                        <a:t>&gt;</a:t>
                      </a:r>
                      <a:r>
                        <a:rPr lang="en-US" sz="1900" u="none" dirty="0"/>
                        <a:t> 10</a:t>
                      </a:r>
                      <a:endParaRPr lang="en-US" sz="1900" u="sng" dirty="0"/>
                    </a:p>
                  </a:txBody>
                  <a:tcPr marT="45728" marB="45728"/>
                </a:tc>
                <a:tc>
                  <a:txBody>
                    <a:bodyPr/>
                    <a:lstStyle/>
                    <a:p>
                      <a:endParaRPr lang="en-US" sz="1900" dirty="0"/>
                    </a:p>
                  </a:txBody>
                  <a:tcPr marT="45728" marB="45728"/>
                </a:tc>
                <a:tc>
                  <a:txBody>
                    <a:bodyPr/>
                    <a:lstStyle/>
                    <a:p>
                      <a:r>
                        <a:rPr lang="en-US" sz="1900" dirty="0"/>
                        <a:t>8 - &lt;10</a:t>
                      </a:r>
                    </a:p>
                  </a:txBody>
                  <a:tcPr marT="45728" marB="45728"/>
                </a:tc>
                <a:tc>
                  <a:txBody>
                    <a:bodyPr/>
                    <a:lstStyle/>
                    <a:p>
                      <a:r>
                        <a:rPr lang="en-US" sz="1900" dirty="0"/>
                        <a:t>&lt; 8</a:t>
                      </a:r>
                    </a:p>
                  </a:txBody>
                  <a:tcPr marT="45728" marB="45728"/>
                </a:tc>
                <a:tc>
                  <a:txBody>
                    <a:bodyPr/>
                    <a:lstStyle/>
                    <a:p>
                      <a:endParaRPr lang="en-US" sz="1900" dirty="0"/>
                    </a:p>
                  </a:txBody>
                  <a:tcPr marT="45728" marB="45728"/>
                </a:tc>
                <a:tc>
                  <a:txBody>
                    <a:bodyPr/>
                    <a:lstStyle/>
                    <a:p>
                      <a:endParaRPr lang="en-US" sz="1900" dirty="0"/>
                    </a:p>
                  </a:txBody>
                  <a:tcPr marT="45728" marB="45728"/>
                </a:tc>
                <a:tc>
                  <a:txBody>
                    <a:bodyPr/>
                    <a:lstStyle/>
                    <a:p>
                      <a:endParaRPr lang="en-US" sz="1900" dirty="0"/>
                    </a:p>
                  </a:txBody>
                  <a:tcPr marT="45728" marB="45728"/>
                </a:tc>
                <a:extLst>
                  <a:ext uri="{0D108BD9-81ED-4DB2-BD59-A6C34878D82A}">
                    <a16:rowId xmlns:a16="http://schemas.microsoft.com/office/drawing/2014/main" val="10003"/>
                  </a:ext>
                </a:extLst>
              </a:tr>
              <a:tr h="409155">
                <a:tc>
                  <a:txBody>
                    <a:bodyPr/>
                    <a:lstStyle/>
                    <a:p>
                      <a:r>
                        <a:rPr lang="en-US" sz="1900" dirty="0"/>
                        <a:t>Platelets</a:t>
                      </a:r>
                    </a:p>
                  </a:txBody>
                  <a:tcPr marT="45728" marB="45728"/>
                </a:tc>
                <a:tc>
                  <a:txBody>
                    <a:bodyPr/>
                    <a:lstStyle/>
                    <a:p>
                      <a:r>
                        <a:rPr lang="en-US" sz="1900" u="sng" dirty="0"/>
                        <a:t>&gt;</a:t>
                      </a:r>
                      <a:r>
                        <a:rPr lang="en-US" sz="1900" dirty="0"/>
                        <a:t> 100</a:t>
                      </a:r>
                    </a:p>
                  </a:txBody>
                  <a:tcPr marT="45728" marB="45728"/>
                </a:tc>
                <a:tc>
                  <a:txBody>
                    <a:bodyPr/>
                    <a:lstStyle/>
                    <a:p>
                      <a:r>
                        <a:rPr lang="en-US" sz="1900" dirty="0"/>
                        <a:t>50–&lt;100</a:t>
                      </a:r>
                    </a:p>
                  </a:txBody>
                  <a:tcPr marT="45728" marB="45728"/>
                </a:tc>
                <a:tc>
                  <a:txBody>
                    <a:bodyPr/>
                    <a:lstStyle/>
                    <a:p>
                      <a:r>
                        <a:rPr lang="en-US" sz="1900" dirty="0"/>
                        <a:t>&lt; 50</a:t>
                      </a:r>
                    </a:p>
                  </a:txBody>
                  <a:tcPr marT="45728" marB="45728"/>
                </a:tc>
                <a:tc>
                  <a:txBody>
                    <a:bodyPr/>
                    <a:lstStyle/>
                    <a:p>
                      <a:endParaRPr lang="en-US" sz="1900" dirty="0"/>
                    </a:p>
                  </a:txBody>
                  <a:tcPr marT="45728" marB="45728"/>
                </a:tc>
                <a:tc>
                  <a:txBody>
                    <a:bodyPr/>
                    <a:lstStyle/>
                    <a:p>
                      <a:endParaRPr lang="en-US" sz="1900" dirty="0"/>
                    </a:p>
                  </a:txBody>
                  <a:tcPr marT="45728" marB="45728"/>
                </a:tc>
                <a:tc>
                  <a:txBody>
                    <a:bodyPr/>
                    <a:lstStyle/>
                    <a:p>
                      <a:endParaRPr lang="en-US" sz="1900" dirty="0"/>
                    </a:p>
                  </a:txBody>
                  <a:tcPr marT="45728" marB="45728"/>
                </a:tc>
                <a:tc>
                  <a:txBody>
                    <a:bodyPr/>
                    <a:lstStyle/>
                    <a:p>
                      <a:endParaRPr lang="en-US" sz="1900" dirty="0"/>
                    </a:p>
                  </a:txBody>
                  <a:tcPr marT="45728" marB="45728"/>
                </a:tc>
                <a:extLst>
                  <a:ext uri="{0D108BD9-81ED-4DB2-BD59-A6C34878D82A}">
                    <a16:rowId xmlns:a16="http://schemas.microsoft.com/office/drawing/2014/main" val="10004"/>
                  </a:ext>
                </a:extLst>
              </a:tr>
              <a:tr h="375936">
                <a:tc>
                  <a:txBody>
                    <a:bodyPr/>
                    <a:lstStyle/>
                    <a:p>
                      <a:r>
                        <a:rPr lang="en-US" sz="1900" dirty="0"/>
                        <a:t>ANC</a:t>
                      </a:r>
                    </a:p>
                  </a:txBody>
                  <a:tcPr marT="45728" marB="45728"/>
                </a:tc>
                <a:tc>
                  <a:txBody>
                    <a:bodyPr/>
                    <a:lstStyle/>
                    <a:p>
                      <a:r>
                        <a:rPr lang="en-US" sz="1900" u="sng" dirty="0"/>
                        <a:t>&gt;</a:t>
                      </a:r>
                      <a:r>
                        <a:rPr lang="en-US" sz="1900" dirty="0"/>
                        <a:t> 0.8</a:t>
                      </a:r>
                    </a:p>
                  </a:txBody>
                  <a:tcPr marT="45728" marB="45728"/>
                </a:tc>
                <a:tc>
                  <a:txBody>
                    <a:bodyPr/>
                    <a:lstStyle/>
                    <a:p>
                      <a:r>
                        <a:rPr lang="en-US" sz="1900" dirty="0"/>
                        <a:t>&lt; 0.8</a:t>
                      </a:r>
                    </a:p>
                  </a:txBody>
                  <a:tcPr marT="45728" marB="45728"/>
                </a:tc>
                <a:tc>
                  <a:txBody>
                    <a:bodyPr/>
                    <a:lstStyle/>
                    <a:p>
                      <a:endParaRPr lang="en-US" sz="1900" dirty="0"/>
                    </a:p>
                  </a:txBody>
                  <a:tcPr marT="45728" marB="45728"/>
                </a:tc>
                <a:tc>
                  <a:txBody>
                    <a:bodyPr/>
                    <a:lstStyle/>
                    <a:p>
                      <a:endParaRPr lang="en-US" sz="1900" dirty="0"/>
                    </a:p>
                  </a:txBody>
                  <a:tcPr marT="45728" marB="45728"/>
                </a:tc>
                <a:tc>
                  <a:txBody>
                    <a:bodyPr/>
                    <a:lstStyle/>
                    <a:p>
                      <a:endParaRPr lang="en-US" sz="1900" dirty="0"/>
                    </a:p>
                  </a:txBody>
                  <a:tcPr marT="45728" marB="45728"/>
                </a:tc>
                <a:tc>
                  <a:txBody>
                    <a:bodyPr/>
                    <a:lstStyle/>
                    <a:p>
                      <a:endParaRPr lang="en-US" sz="1900" dirty="0"/>
                    </a:p>
                  </a:txBody>
                  <a:tcPr marT="45728" marB="45728"/>
                </a:tc>
                <a:tc>
                  <a:txBody>
                    <a:bodyPr/>
                    <a:lstStyle/>
                    <a:p>
                      <a:endParaRPr lang="en-US" sz="1900" dirty="0"/>
                    </a:p>
                  </a:txBody>
                  <a:tcPr marT="45728" marB="45728"/>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53317466"/>
              </p:ext>
            </p:extLst>
          </p:nvPr>
        </p:nvGraphicFramePr>
        <p:xfrm>
          <a:off x="1047672" y="4572000"/>
          <a:ext cx="3886200" cy="2286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375920">
                <a:tc>
                  <a:txBody>
                    <a:bodyPr/>
                    <a:lstStyle/>
                    <a:p>
                      <a:r>
                        <a:rPr lang="en-US" sz="1900" dirty="0"/>
                        <a:t>Risk Category</a:t>
                      </a:r>
                    </a:p>
                  </a:txBody>
                  <a:tcPr/>
                </a:tc>
                <a:tc>
                  <a:txBody>
                    <a:bodyPr/>
                    <a:lstStyle/>
                    <a:p>
                      <a:endParaRPr lang="en-US" sz="1900" dirty="0"/>
                    </a:p>
                  </a:txBody>
                  <a:tcPr/>
                </a:tc>
                <a:extLst>
                  <a:ext uri="{0D108BD9-81ED-4DB2-BD59-A6C34878D82A}">
                    <a16:rowId xmlns:a16="http://schemas.microsoft.com/office/drawing/2014/main" val="10000"/>
                  </a:ext>
                </a:extLst>
              </a:tr>
              <a:tr h="375920">
                <a:tc>
                  <a:txBody>
                    <a:bodyPr/>
                    <a:lstStyle/>
                    <a:p>
                      <a:r>
                        <a:rPr lang="en-US" sz="1900" dirty="0"/>
                        <a:t>Very Low</a:t>
                      </a:r>
                    </a:p>
                  </a:txBody>
                  <a:tcPr/>
                </a:tc>
                <a:tc>
                  <a:txBody>
                    <a:bodyPr/>
                    <a:lstStyle/>
                    <a:p>
                      <a:r>
                        <a:rPr lang="en-US" sz="1900" u="sng" dirty="0"/>
                        <a:t>&lt; </a:t>
                      </a:r>
                      <a:r>
                        <a:rPr lang="en-US" sz="1900" u="none" dirty="0"/>
                        <a:t>1.5</a:t>
                      </a:r>
                    </a:p>
                  </a:txBody>
                  <a:tcPr/>
                </a:tc>
                <a:extLst>
                  <a:ext uri="{0D108BD9-81ED-4DB2-BD59-A6C34878D82A}">
                    <a16:rowId xmlns:a16="http://schemas.microsoft.com/office/drawing/2014/main" val="10001"/>
                  </a:ext>
                </a:extLst>
              </a:tr>
              <a:tr h="375920">
                <a:tc>
                  <a:txBody>
                    <a:bodyPr/>
                    <a:lstStyle/>
                    <a:p>
                      <a:r>
                        <a:rPr lang="en-US" sz="1900" dirty="0"/>
                        <a:t>Low</a:t>
                      </a:r>
                    </a:p>
                  </a:txBody>
                  <a:tcPr/>
                </a:tc>
                <a:tc>
                  <a:txBody>
                    <a:bodyPr/>
                    <a:lstStyle/>
                    <a:p>
                      <a:r>
                        <a:rPr lang="en-US" sz="1900" dirty="0"/>
                        <a:t>&gt;</a:t>
                      </a:r>
                      <a:r>
                        <a:rPr lang="en-US" sz="1900" baseline="0" dirty="0"/>
                        <a:t> 1.5 - 3</a:t>
                      </a:r>
                      <a:endParaRPr lang="en-US" sz="1900" dirty="0"/>
                    </a:p>
                  </a:txBody>
                  <a:tcPr/>
                </a:tc>
                <a:extLst>
                  <a:ext uri="{0D108BD9-81ED-4DB2-BD59-A6C34878D82A}">
                    <a16:rowId xmlns:a16="http://schemas.microsoft.com/office/drawing/2014/main" val="10002"/>
                  </a:ext>
                </a:extLst>
              </a:tr>
              <a:tr h="375920">
                <a:tc>
                  <a:txBody>
                    <a:bodyPr/>
                    <a:lstStyle/>
                    <a:p>
                      <a:r>
                        <a:rPr lang="en-US" sz="1900" dirty="0"/>
                        <a:t>Intermediate</a:t>
                      </a:r>
                    </a:p>
                  </a:txBody>
                  <a:tcPr/>
                </a:tc>
                <a:tc>
                  <a:txBody>
                    <a:bodyPr/>
                    <a:lstStyle/>
                    <a:p>
                      <a:r>
                        <a:rPr lang="en-US" sz="1900" dirty="0"/>
                        <a:t>&gt; 3 – 4.5</a:t>
                      </a:r>
                    </a:p>
                  </a:txBody>
                  <a:tcPr/>
                </a:tc>
                <a:extLst>
                  <a:ext uri="{0D108BD9-81ED-4DB2-BD59-A6C34878D82A}">
                    <a16:rowId xmlns:a16="http://schemas.microsoft.com/office/drawing/2014/main" val="10003"/>
                  </a:ext>
                </a:extLst>
              </a:tr>
              <a:tr h="375920">
                <a:tc>
                  <a:txBody>
                    <a:bodyPr/>
                    <a:lstStyle/>
                    <a:p>
                      <a:r>
                        <a:rPr lang="en-US" sz="1900" dirty="0"/>
                        <a:t>High</a:t>
                      </a:r>
                    </a:p>
                  </a:txBody>
                  <a:tcPr/>
                </a:tc>
                <a:tc>
                  <a:txBody>
                    <a:bodyPr/>
                    <a:lstStyle/>
                    <a:p>
                      <a:r>
                        <a:rPr lang="en-US" sz="1900" dirty="0"/>
                        <a:t>&gt; 4.5 - 6</a:t>
                      </a:r>
                    </a:p>
                  </a:txBody>
                  <a:tcPr/>
                </a:tc>
                <a:extLst>
                  <a:ext uri="{0D108BD9-81ED-4DB2-BD59-A6C34878D82A}">
                    <a16:rowId xmlns:a16="http://schemas.microsoft.com/office/drawing/2014/main" val="10004"/>
                  </a:ext>
                </a:extLst>
              </a:tr>
              <a:tr h="375920">
                <a:tc>
                  <a:txBody>
                    <a:bodyPr/>
                    <a:lstStyle/>
                    <a:p>
                      <a:r>
                        <a:rPr lang="en-US" sz="1900" dirty="0"/>
                        <a:t>Very High</a:t>
                      </a:r>
                    </a:p>
                  </a:txBody>
                  <a:tcPr/>
                </a:tc>
                <a:tc>
                  <a:txBody>
                    <a:bodyPr/>
                    <a:lstStyle/>
                    <a:p>
                      <a:r>
                        <a:rPr lang="en-US" sz="1900" dirty="0"/>
                        <a:t>&gt;6</a:t>
                      </a:r>
                    </a:p>
                  </a:txBody>
                  <a:tcPr/>
                </a:tc>
                <a:extLst>
                  <a:ext uri="{0D108BD9-81ED-4DB2-BD59-A6C34878D82A}">
                    <a16:rowId xmlns:a16="http://schemas.microsoft.com/office/drawing/2014/main" val="10005"/>
                  </a:ext>
                </a:extLst>
              </a:tr>
            </a:tbl>
          </a:graphicData>
        </a:graphic>
      </p:graphicFrame>
      <p:pic>
        <p:nvPicPr>
          <p:cNvPr id="14" name="Picture 1" descr="figure3_col.png">
            <a:extLst>
              <a:ext uri="{FF2B5EF4-FFF2-40B4-BE49-F238E27FC236}">
                <a16:creationId xmlns:a16="http://schemas.microsoft.com/office/drawing/2014/main" id="{E4CE3E4C-844F-423B-B3B8-E78A9F80E5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237" y="951345"/>
            <a:ext cx="4469635" cy="3429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 descr="key slide3.png">
            <a:extLst>
              <a:ext uri="{FF2B5EF4-FFF2-40B4-BE49-F238E27FC236}">
                <a16:creationId xmlns:a16="http://schemas.microsoft.com/office/drawing/2014/main" id="{2C384992-6801-49EA-A5C5-B7907BBB80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63218" y="1006763"/>
            <a:ext cx="16319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C924111F-E647-48BF-87E2-5F383E452EE6}"/>
              </a:ext>
            </a:extLst>
          </p:cNvPr>
          <p:cNvCxnSpPr>
            <a:cxnSpLocks/>
          </p:cNvCxnSpPr>
          <p:nvPr/>
        </p:nvCxnSpPr>
        <p:spPr>
          <a:xfrm>
            <a:off x="7869382" y="2549237"/>
            <a:ext cx="1080655" cy="18473"/>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F057BE31-6CD6-488E-81FA-C34AB1758956}"/>
              </a:ext>
            </a:extLst>
          </p:cNvPr>
          <p:cNvCxnSpPr/>
          <p:nvPr/>
        </p:nvCxnSpPr>
        <p:spPr>
          <a:xfrm>
            <a:off x="8950039" y="2567709"/>
            <a:ext cx="0" cy="1597891"/>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226FABAE-5824-424A-AAC3-CA94D40C7D29}"/>
              </a:ext>
            </a:extLst>
          </p:cNvPr>
          <p:cNvSpPr txBox="1"/>
          <p:nvPr/>
        </p:nvSpPr>
        <p:spPr>
          <a:xfrm>
            <a:off x="138548" y="97023"/>
            <a:ext cx="11856621" cy="615553"/>
          </a:xfrm>
          <a:prstGeom prst="rect">
            <a:avLst/>
          </a:prstGeom>
          <a:solidFill>
            <a:schemeClr val="accent5">
              <a:lumMod val="60000"/>
              <a:lumOff val="40000"/>
            </a:schemeClr>
          </a:solidFill>
        </p:spPr>
        <p:txBody>
          <a:bodyPr wrap="square" lIns="121920" tIns="60960" rIns="121920" bIns="60960" rtlCol="0" anchor="t">
            <a:spAutoFit/>
          </a:bodyPr>
          <a:lstStyle/>
          <a:p>
            <a:pPr algn="ctr" defTabSz="609585" fontAlgn="base">
              <a:spcBef>
                <a:spcPct val="0"/>
              </a:spcBef>
              <a:spcAft>
                <a:spcPct val="0"/>
              </a:spcAft>
            </a:pPr>
            <a:r>
              <a:rPr lang="en-US" sz="3200" b="1" dirty="0">
                <a:latin typeface="Arial"/>
                <a:ea typeface="Geneva"/>
              </a:rPr>
              <a:t>Prognosis by the Revised IPSS (IPSS-R)</a:t>
            </a:r>
          </a:p>
        </p:txBody>
      </p:sp>
      <p:sp>
        <p:nvSpPr>
          <p:cNvPr id="21" name="TextBox 20">
            <a:extLst>
              <a:ext uri="{FF2B5EF4-FFF2-40B4-BE49-F238E27FC236}">
                <a16:creationId xmlns:a16="http://schemas.microsoft.com/office/drawing/2014/main" id="{692984EA-56E6-4A36-87EB-A9D1BADA953F}"/>
              </a:ext>
            </a:extLst>
          </p:cNvPr>
          <p:cNvSpPr txBox="1"/>
          <p:nvPr/>
        </p:nvSpPr>
        <p:spPr>
          <a:xfrm>
            <a:off x="6502400" y="6433647"/>
            <a:ext cx="5689600" cy="297454"/>
          </a:xfrm>
          <a:prstGeom prst="rect">
            <a:avLst/>
          </a:prstGeom>
          <a:noFill/>
        </p:spPr>
        <p:txBody>
          <a:bodyPr wrap="square" rtlCol="0">
            <a:spAutoFit/>
          </a:bodyPr>
          <a:lstStyle/>
          <a:p>
            <a:pPr algn="r" defTabSz="609585" fontAlgn="base">
              <a:spcBef>
                <a:spcPct val="0"/>
              </a:spcBef>
              <a:spcAft>
                <a:spcPct val="0"/>
              </a:spcAft>
            </a:pPr>
            <a:r>
              <a:rPr lang="en-US" sz="1333" dirty="0">
                <a:latin typeface="Arial" charset="0"/>
                <a:ea typeface="Geneva" charset="0"/>
              </a:rPr>
              <a:t>Greenberg et al. 2012. Blood 120:2454</a:t>
            </a:r>
          </a:p>
        </p:txBody>
      </p:sp>
      <p:sp>
        <p:nvSpPr>
          <p:cNvPr id="22" name="TextBox 21">
            <a:extLst>
              <a:ext uri="{FF2B5EF4-FFF2-40B4-BE49-F238E27FC236}">
                <a16:creationId xmlns:a16="http://schemas.microsoft.com/office/drawing/2014/main" id="{29B03984-11DA-4D34-BF1E-2667542E4427}"/>
              </a:ext>
            </a:extLst>
          </p:cNvPr>
          <p:cNvSpPr txBox="1"/>
          <p:nvPr/>
        </p:nvSpPr>
        <p:spPr>
          <a:xfrm>
            <a:off x="5329837" y="5019050"/>
            <a:ext cx="6665332" cy="830997"/>
          </a:xfrm>
          <a:prstGeom prst="rect">
            <a:avLst/>
          </a:prstGeom>
          <a:noFill/>
        </p:spPr>
        <p:txBody>
          <a:bodyPr wrap="square" rtlCol="0">
            <a:spAutoFit/>
          </a:bodyPr>
          <a:lstStyle/>
          <a:p>
            <a:pPr defTabSz="609585" fontAlgn="base">
              <a:spcBef>
                <a:spcPct val="0"/>
              </a:spcBef>
              <a:spcAft>
                <a:spcPct val="0"/>
              </a:spcAft>
            </a:pPr>
            <a:r>
              <a:rPr lang="en-US" sz="2400" dirty="0">
                <a:latin typeface="Arial" charset="0"/>
                <a:ea typeface="Geneva" charset="0"/>
              </a:rPr>
              <a:t>IPSS: Int-1, median OS: 42 months</a:t>
            </a:r>
          </a:p>
          <a:p>
            <a:pPr defTabSz="609585" fontAlgn="base">
              <a:spcBef>
                <a:spcPct val="0"/>
              </a:spcBef>
              <a:spcAft>
                <a:spcPct val="0"/>
              </a:spcAft>
            </a:pPr>
            <a:r>
              <a:rPr lang="en-US" sz="2400" dirty="0">
                <a:latin typeface="Arial" charset="0"/>
                <a:ea typeface="Geneva" charset="0"/>
              </a:rPr>
              <a:t>IPSS-R score 3.5 (INT), median OS: 36 months</a:t>
            </a:r>
          </a:p>
        </p:txBody>
      </p:sp>
    </p:spTree>
    <p:extLst>
      <p:ext uri="{BB962C8B-B14F-4D97-AF65-F5344CB8AC3E}">
        <p14:creationId xmlns:p14="http://schemas.microsoft.com/office/powerpoint/2010/main" val="31953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 y="15"/>
            <a:ext cx="12192000" cy="1015138"/>
          </a:xfrm>
          <a:prstGeom prst="rect">
            <a:avLst/>
          </a:prstGeom>
          <a:solidFill>
            <a:schemeClr val="accent5">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wrap="square" lIns="108283" tIns="54143" rIns="108283" bIns="54143" anchor="ctr" anchorCtr="0">
            <a:noAutofit/>
          </a:bodyPr>
          <a:lstStyle/>
          <a:p>
            <a:pPr marL="0" marR="0" lvl="0" indent="0" algn="ctr" defTabSz="914400" rtl="0" eaLnBrk="0" fontAlgn="base" latinLnBrk="0" hangingPunct="0">
              <a:lnSpc>
                <a:spcPct val="100000"/>
              </a:lnSpc>
              <a:spcBef>
                <a:spcPct val="0"/>
              </a:spcBef>
              <a:spcAft>
                <a:spcPts val="716"/>
              </a:spcAft>
              <a:buClrTx/>
              <a:buSzTx/>
              <a:buFontTx/>
              <a:buNone/>
              <a:tabLst/>
              <a:defRPr/>
            </a:pPr>
            <a:r>
              <a:rPr kumimoji="0" lang="en-US" altLang="en-US" sz="6666" b="1" i="0" u="none" strike="noStrike" kern="1200" cap="none" spc="0" normalizeH="0" baseline="0" noProof="0" dirty="0">
                <a:ln>
                  <a:noFill/>
                </a:ln>
                <a:solidFill>
                  <a:schemeClr val="tx1"/>
                </a:solidFill>
                <a:effectLst/>
                <a:uLnTx/>
                <a:uFillTx/>
                <a:latin typeface="Calibri"/>
                <a:ea typeface="+mn-ea"/>
                <a:cs typeface="+mn-cs"/>
              </a:rPr>
              <a:t>Building the IPSS-M Model </a:t>
            </a:r>
            <a:endParaRPr kumimoji="0" lang="en-US" sz="6333" b="0" i="0" u="none" strike="noStrike" kern="1200" cap="none" spc="0" normalizeH="0" baseline="0" noProof="0" dirty="0">
              <a:ln>
                <a:noFill/>
              </a:ln>
              <a:solidFill>
                <a:schemeClr val="tx1"/>
              </a:solidFill>
              <a:effectLst/>
              <a:uLnTx/>
              <a:uFillTx/>
              <a:latin typeface="Calibri"/>
              <a:ea typeface="+mn-ea"/>
              <a:cs typeface="+mn-cs"/>
            </a:endParaRPr>
          </a:p>
        </p:txBody>
      </p:sp>
      <p:pic>
        <p:nvPicPr>
          <p:cNvPr id="4" name="Picture 3" descr="Table&#10;&#10;Description automatically generated">
            <a:extLst>
              <a:ext uri="{FF2B5EF4-FFF2-40B4-BE49-F238E27FC236}">
                <a16:creationId xmlns:a16="http://schemas.microsoft.com/office/drawing/2014/main" id="{675F5B33-3EDF-C432-BEDF-C071BDA4F55D}"/>
              </a:ext>
            </a:extLst>
          </p:cNvPr>
          <p:cNvPicPr>
            <a:picLocks noChangeAspect="1"/>
          </p:cNvPicPr>
          <p:nvPr/>
        </p:nvPicPr>
        <p:blipFill>
          <a:blip r:embed="rId3"/>
          <a:stretch>
            <a:fillRect/>
          </a:stretch>
        </p:blipFill>
        <p:spPr>
          <a:xfrm>
            <a:off x="1207641" y="1740113"/>
            <a:ext cx="5336065" cy="4777640"/>
          </a:xfrm>
          <a:prstGeom prst="rect">
            <a:avLst/>
          </a:prstGeom>
        </p:spPr>
      </p:pic>
      <p:sp>
        <p:nvSpPr>
          <p:cNvPr id="5" name="Google Shape;405;p72">
            <a:extLst>
              <a:ext uri="{FF2B5EF4-FFF2-40B4-BE49-F238E27FC236}">
                <a16:creationId xmlns:a16="http://schemas.microsoft.com/office/drawing/2014/main" id="{BB9569D6-294B-191A-B0D8-7521E7C3E5E8}"/>
              </a:ext>
            </a:extLst>
          </p:cNvPr>
          <p:cNvSpPr txBox="1"/>
          <p:nvPr/>
        </p:nvSpPr>
        <p:spPr>
          <a:xfrm>
            <a:off x="0" y="1164285"/>
            <a:ext cx="12192000" cy="697127"/>
          </a:xfrm>
          <a:prstGeom prst="rect">
            <a:avLst/>
          </a:prstGeom>
          <a:noFill/>
          <a:ln>
            <a:noFill/>
          </a:ln>
        </p:spPr>
        <p:txBody>
          <a:bodyPr spcFirstLastPara="1" wrap="square" lIns="109711" tIns="109711" rIns="109711" bIns="109711" anchor="t" anchorCtr="0">
            <a:noAutofit/>
          </a:bodyPr>
          <a:lstStyle/>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133" b="1" i="0" u="sng" strike="noStrike" kern="0" cap="none" spc="0" normalizeH="0" baseline="0" noProof="0" dirty="0">
                <a:ln>
                  <a:noFill/>
                </a:ln>
                <a:solidFill>
                  <a:srgbClr val="4F81BD"/>
                </a:solidFill>
                <a:effectLst/>
                <a:uLnTx/>
                <a:uFillTx/>
                <a:latin typeface="Calibri"/>
                <a:ea typeface="Calibri"/>
                <a:cs typeface="Calibri"/>
                <a:sym typeface="Calibri"/>
              </a:rPr>
              <a:t>Model fit with a robust Cox multivariable regression adjusted for confounder variables </a:t>
            </a:r>
            <a:endParaRPr kumimoji="0" sz="2133" b="1" i="0" u="sng" strike="noStrike" kern="0" cap="none" spc="0" normalizeH="0" baseline="0" noProof="0" dirty="0">
              <a:ln>
                <a:noFill/>
              </a:ln>
              <a:solidFill>
                <a:srgbClr val="4F81BD"/>
              </a:solidFill>
              <a:effectLst/>
              <a:uLnTx/>
              <a:uFillTx/>
              <a:latin typeface="Calibri"/>
              <a:ea typeface="Calibri"/>
              <a:cs typeface="Calibri"/>
              <a:sym typeface="Calibri"/>
            </a:endParaRPr>
          </a:p>
        </p:txBody>
      </p:sp>
      <p:sp>
        <p:nvSpPr>
          <p:cNvPr id="6" name="Google Shape;405;p72">
            <a:extLst>
              <a:ext uri="{FF2B5EF4-FFF2-40B4-BE49-F238E27FC236}">
                <a16:creationId xmlns:a16="http://schemas.microsoft.com/office/drawing/2014/main" id="{A947607E-541D-839E-D8A0-582FF52BB3E8}"/>
              </a:ext>
            </a:extLst>
          </p:cNvPr>
          <p:cNvSpPr txBox="1"/>
          <p:nvPr/>
        </p:nvSpPr>
        <p:spPr>
          <a:xfrm>
            <a:off x="6902199" y="2526384"/>
            <a:ext cx="4734725" cy="1219533"/>
          </a:xfrm>
          <a:prstGeom prst="rect">
            <a:avLst/>
          </a:prstGeom>
          <a:noFill/>
          <a:ln>
            <a:noFill/>
          </a:ln>
        </p:spPr>
        <p:txBody>
          <a:bodyPr spcFirstLastPara="1" wrap="square" lIns="109711" tIns="109711" rIns="109711" bIns="109711" anchor="t" anchorCtr="0">
            <a:noAutofit/>
          </a:bodyPr>
          <a:lstStyle/>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sng" strike="noStrike" kern="0" cap="none" spc="0" normalizeH="0" baseline="0" noProof="0" dirty="0">
                <a:ln>
                  <a:noFill/>
                </a:ln>
                <a:solidFill>
                  <a:srgbClr val="C00000"/>
                </a:solidFill>
                <a:effectLst/>
                <a:uLnTx/>
                <a:uFillTx/>
                <a:latin typeface="Calibri"/>
                <a:ea typeface="Calibri"/>
                <a:cs typeface="Calibri"/>
                <a:sym typeface="Calibri"/>
              </a:rPr>
              <a:t>Continuous clinical parameters</a:t>
            </a: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Marrow blasts, platelets, hemoglobin – NOT ANC!</a:t>
            </a:r>
          </a:p>
        </p:txBody>
      </p:sp>
      <p:sp>
        <p:nvSpPr>
          <p:cNvPr id="7" name="Google Shape;405;p72">
            <a:extLst>
              <a:ext uri="{FF2B5EF4-FFF2-40B4-BE49-F238E27FC236}">
                <a16:creationId xmlns:a16="http://schemas.microsoft.com/office/drawing/2014/main" id="{62E0F8FF-57F2-963C-F5BC-0DB7E68C9534}"/>
              </a:ext>
            </a:extLst>
          </p:cNvPr>
          <p:cNvSpPr txBox="1"/>
          <p:nvPr/>
        </p:nvSpPr>
        <p:spPr>
          <a:xfrm>
            <a:off x="6926983" y="3131879"/>
            <a:ext cx="4734725" cy="391263"/>
          </a:xfrm>
          <a:prstGeom prst="rect">
            <a:avLst/>
          </a:prstGeom>
          <a:noFill/>
          <a:ln>
            <a:noFill/>
          </a:ln>
        </p:spPr>
        <p:txBody>
          <a:bodyPr spcFirstLastPara="1" wrap="square" lIns="109711" tIns="109711" rIns="109711" bIns="109711" anchor="t" anchorCtr="0">
            <a:noAutofit/>
          </a:bodyPr>
          <a:lstStyle/>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sng" strike="noStrike" kern="0" cap="none" spc="0" normalizeH="0" baseline="0" noProof="0" dirty="0">
                <a:ln>
                  <a:noFill/>
                </a:ln>
                <a:solidFill>
                  <a:srgbClr val="4F81BD"/>
                </a:solidFill>
                <a:effectLst/>
                <a:uLnTx/>
                <a:uFillTx/>
                <a:latin typeface="Calibri"/>
                <a:ea typeface="Calibri"/>
                <a:cs typeface="Calibri"/>
                <a:sym typeface="Calibri"/>
              </a:rPr>
              <a:t>IPSS-R cytogenetic categories</a:t>
            </a: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4F81BD"/>
                </a:solidFill>
                <a:effectLst/>
                <a:uLnTx/>
                <a:uFillTx/>
                <a:latin typeface="Calibri"/>
                <a:ea typeface="Calibri"/>
                <a:cs typeface="Calibri"/>
                <a:sym typeface="Calibri"/>
              </a:rPr>
              <a:t>Unchanged in the IPSS-M</a:t>
            </a: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endParaRPr kumimoji="0" lang="en-US" sz="1600" b="1" i="0" u="sng" strike="noStrike" kern="0" cap="none" spc="0" normalizeH="0" baseline="0" noProof="0" dirty="0">
              <a:ln>
                <a:noFill/>
              </a:ln>
              <a:solidFill>
                <a:srgbClr val="4F81BD"/>
              </a:solidFill>
              <a:effectLst/>
              <a:uLnTx/>
              <a:uFillTx/>
              <a:latin typeface="Calibri"/>
              <a:ea typeface="Calibri"/>
              <a:cs typeface="Calibri"/>
              <a:sym typeface="Calibri"/>
            </a:endParaRPr>
          </a:p>
        </p:txBody>
      </p:sp>
      <p:sp>
        <p:nvSpPr>
          <p:cNvPr id="8" name="Google Shape;405;p72">
            <a:extLst>
              <a:ext uri="{FF2B5EF4-FFF2-40B4-BE49-F238E27FC236}">
                <a16:creationId xmlns:a16="http://schemas.microsoft.com/office/drawing/2014/main" id="{8796E069-B97D-2A7E-78B5-12851500DF9A}"/>
              </a:ext>
            </a:extLst>
          </p:cNvPr>
          <p:cNvSpPr txBox="1"/>
          <p:nvPr/>
        </p:nvSpPr>
        <p:spPr>
          <a:xfrm>
            <a:off x="6922028" y="4342699"/>
            <a:ext cx="4734725" cy="1219533"/>
          </a:xfrm>
          <a:prstGeom prst="rect">
            <a:avLst/>
          </a:prstGeom>
          <a:noFill/>
          <a:ln>
            <a:noFill/>
          </a:ln>
        </p:spPr>
        <p:txBody>
          <a:bodyPr spcFirstLastPara="1" wrap="square" lIns="109711" tIns="109711" rIns="109711" bIns="109711" anchor="t" anchorCtr="0">
            <a:noAutofit/>
          </a:bodyPr>
          <a:lstStyle/>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17 genetic variables from </a:t>
            </a:r>
            <a:r>
              <a:rPr kumimoji="0" lang="en-US" sz="1600" b="1" i="0" u="sng" strike="noStrike" kern="0" cap="none" spc="0" normalizeH="0" baseline="0" noProof="0" dirty="0">
                <a:ln>
                  <a:noFill/>
                </a:ln>
                <a:solidFill>
                  <a:srgbClr val="C00000"/>
                </a:solidFill>
                <a:effectLst/>
                <a:uLnTx/>
                <a:uFillTx/>
                <a:latin typeface="Calibri"/>
                <a:ea typeface="Calibri"/>
                <a:cs typeface="Calibri"/>
                <a:sym typeface="Calibri"/>
              </a:rPr>
              <a:t>16 main effect genes</a:t>
            </a: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Individual weights attributed to each variable</a:t>
            </a:r>
          </a:p>
        </p:txBody>
      </p:sp>
      <p:sp>
        <p:nvSpPr>
          <p:cNvPr id="9" name="Google Shape;405;p72">
            <a:extLst>
              <a:ext uri="{FF2B5EF4-FFF2-40B4-BE49-F238E27FC236}">
                <a16:creationId xmlns:a16="http://schemas.microsoft.com/office/drawing/2014/main" id="{3564287C-980D-2B2C-BE0C-75AC20D7E6F7}"/>
              </a:ext>
            </a:extLst>
          </p:cNvPr>
          <p:cNvSpPr txBox="1"/>
          <p:nvPr/>
        </p:nvSpPr>
        <p:spPr>
          <a:xfrm>
            <a:off x="6917077" y="5913787"/>
            <a:ext cx="4734725" cy="706470"/>
          </a:xfrm>
          <a:prstGeom prst="rect">
            <a:avLst/>
          </a:prstGeom>
          <a:noFill/>
          <a:ln>
            <a:noFill/>
          </a:ln>
        </p:spPr>
        <p:txBody>
          <a:bodyPr spcFirstLastPara="1" wrap="square" lIns="109711" tIns="109711" rIns="109711" bIns="109711" anchor="t" anchorCtr="0">
            <a:noAutofit/>
          </a:bodyPr>
          <a:lstStyle/>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1 genetic variable from </a:t>
            </a:r>
            <a:r>
              <a:rPr kumimoji="0" lang="en-US" sz="1600" b="1" i="0" u="sng" strike="noStrike" kern="0" cap="none" spc="0" normalizeH="0" baseline="0" noProof="0" dirty="0">
                <a:ln>
                  <a:noFill/>
                </a:ln>
                <a:solidFill>
                  <a:srgbClr val="C00000"/>
                </a:solidFill>
                <a:effectLst/>
                <a:uLnTx/>
                <a:uFillTx/>
                <a:latin typeface="Calibri"/>
                <a:ea typeface="Calibri"/>
                <a:cs typeface="Calibri"/>
                <a:sym typeface="Calibri"/>
              </a:rPr>
              <a:t>15 residual genes</a:t>
            </a:r>
            <a:endParaRPr kumimoji="0" lang="en-US" sz="1600" b="1" i="0" u="sng" strike="noStrike" kern="0" cap="none" spc="0" normalizeH="0" baseline="30000" noProof="0" dirty="0">
              <a:ln>
                <a:noFill/>
              </a:ln>
              <a:solidFill>
                <a:srgbClr val="C00000"/>
              </a:solidFill>
              <a:effectLst/>
              <a:uLnTx/>
              <a:uFillTx/>
              <a:latin typeface="Calibri"/>
              <a:ea typeface="Calibri"/>
              <a:cs typeface="Calibri"/>
              <a:sym typeface="Calibri"/>
            </a:endParaRP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Number of mutated genes (0, 1 or 2)</a:t>
            </a:r>
          </a:p>
        </p:txBody>
      </p:sp>
      <p:sp>
        <p:nvSpPr>
          <p:cNvPr id="10" name="Google Shape;405;p72">
            <a:extLst>
              <a:ext uri="{FF2B5EF4-FFF2-40B4-BE49-F238E27FC236}">
                <a16:creationId xmlns:a16="http://schemas.microsoft.com/office/drawing/2014/main" id="{CA7ED2E8-BF75-37F0-A274-8F5CD6AE7F66}"/>
              </a:ext>
            </a:extLst>
          </p:cNvPr>
          <p:cNvSpPr txBox="1"/>
          <p:nvPr/>
        </p:nvSpPr>
        <p:spPr>
          <a:xfrm>
            <a:off x="6902199" y="1688540"/>
            <a:ext cx="4734725" cy="930277"/>
          </a:xfrm>
          <a:prstGeom prst="rect">
            <a:avLst/>
          </a:prstGeom>
          <a:noFill/>
          <a:ln>
            <a:noFill/>
          </a:ln>
        </p:spPr>
        <p:txBody>
          <a:bodyPr spcFirstLastPara="1" wrap="square" lIns="109711" tIns="109711" rIns="109711" bIns="109711" anchor="t" anchorCtr="0">
            <a:noAutofit/>
          </a:bodyPr>
          <a:lstStyle/>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sng" strike="noStrike" kern="0" cap="none" spc="0" normalizeH="0" baseline="0" noProof="0" dirty="0">
                <a:ln>
                  <a:noFill/>
                </a:ln>
                <a:solidFill>
                  <a:srgbClr val="C00000"/>
                </a:solidFill>
                <a:effectLst/>
                <a:uLnTx/>
                <a:uFillTx/>
                <a:latin typeface="Calibri"/>
                <a:ea typeface="Calibri"/>
                <a:cs typeface="Calibri"/>
                <a:sym typeface="Calibri"/>
              </a:rPr>
              <a:t>Adjusted for confounder variables</a:t>
            </a: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Age, sex, MDS type (primary, therapy-related)</a:t>
            </a:r>
          </a:p>
          <a:p>
            <a:pPr marL="0" marR="0" lvl="0" indent="0" algn="l" defTabSz="1219121" rtl="0" eaLnBrk="0" fontAlgn="base" latinLnBrk="0" hangingPunct="0">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C00000"/>
                </a:solidFill>
                <a:effectLst/>
                <a:uLnTx/>
                <a:uFillTx/>
                <a:latin typeface="Calibri"/>
                <a:ea typeface="Calibri"/>
                <a:cs typeface="Calibri"/>
                <a:sym typeface="Calibri"/>
              </a:rPr>
              <a:t>Included in the fit but not in the score</a:t>
            </a:r>
          </a:p>
        </p:txBody>
      </p:sp>
      <p:cxnSp>
        <p:nvCxnSpPr>
          <p:cNvPr id="11" name="Straight Arrow Connector 10">
            <a:extLst>
              <a:ext uri="{FF2B5EF4-FFF2-40B4-BE49-F238E27FC236}">
                <a16:creationId xmlns:a16="http://schemas.microsoft.com/office/drawing/2014/main" id="{DE148078-7937-CB4F-686D-2C6E76D95F50}"/>
              </a:ext>
            </a:extLst>
          </p:cNvPr>
          <p:cNvCxnSpPr>
            <a:cxnSpLocks/>
          </p:cNvCxnSpPr>
          <p:nvPr/>
        </p:nvCxnSpPr>
        <p:spPr>
          <a:xfrm flipH="1">
            <a:off x="6578407" y="2170771"/>
            <a:ext cx="3386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24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 y="15"/>
            <a:ext cx="12192000" cy="1015138"/>
          </a:xfrm>
          <a:prstGeom prst="rect">
            <a:avLst/>
          </a:prstGeom>
          <a:solidFill>
            <a:schemeClr val="accent5">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wrap="square" lIns="108283" tIns="54143" rIns="108283" bIns="54143" anchor="ctr" anchorCtr="0">
            <a:noAutofit/>
          </a:bodyPr>
          <a:lstStyle/>
          <a:p>
            <a:pPr marL="0" marR="0" lvl="0" indent="0" algn="ctr" defTabSz="914400" rtl="0" eaLnBrk="0" fontAlgn="base" latinLnBrk="0" hangingPunct="0">
              <a:lnSpc>
                <a:spcPct val="100000"/>
              </a:lnSpc>
              <a:spcBef>
                <a:spcPct val="0"/>
              </a:spcBef>
              <a:spcAft>
                <a:spcPts val="716"/>
              </a:spcAft>
              <a:buClrTx/>
              <a:buSzTx/>
              <a:buFontTx/>
              <a:buNone/>
              <a:tabLst/>
              <a:defRPr/>
            </a:pPr>
            <a:r>
              <a:rPr kumimoji="0" lang="en-US" altLang="en-US" sz="4500" b="1" i="0" u="none" strike="noStrike" kern="1200" cap="none" spc="0" normalizeH="0" baseline="0" noProof="0" dirty="0">
                <a:ln>
                  <a:noFill/>
                </a:ln>
                <a:solidFill>
                  <a:schemeClr val="tx1"/>
                </a:solidFill>
                <a:effectLst/>
                <a:uLnTx/>
                <a:uFillTx/>
                <a:latin typeface="Calibri"/>
                <a:ea typeface="+mn-ea"/>
                <a:cs typeface="+mn-cs"/>
              </a:rPr>
              <a:t>Residual Genes – Accounting for Additional Risk</a:t>
            </a:r>
            <a:endParaRPr kumimoji="0" lang="en-US" sz="4500" b="0" i="0" u="none" strike="noStrike" kern="1200" cap="none" spc="0" normalizeH="0" baseline="0" noProof="0" dirty="0">
              <a:ln>
                <a:noFill/>
              </a:ln>
              <a:solidFill>
                <a:schemeClr val="tx1"/>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E4889ACD-E840-3BE6-3838-B13DE53C9453}"/>
              </a:ext>
            </a:extLst>
          </p:cNvPr>
          <p:cNvGrpSpPr/>
          <p:nvPr/>
        </p:nvGrpSpPr>
        <p:grpSpPr>
          <a:xfrm>
            <a:off x="153373" y="1821947"/>
            <a:ext cx="3995718" cy="4344914"/>
            <a:chOff x="153373" y="1821947"/>
            <a:chExt cx="3995718" cy="4344914"/>
          </a:xfrm>
        </p:grpSpPr>
        <p:pic>
          <p:nvPicPr>
            <p:cNvPr id="5" name="Picture 4">
              <a:extLst>
                <a:ext uri="{FF2B5EF4-FFF2-40B4-BE49-F238E27FC236}">
                  <a16:creationId xmlns:a16="http://schemas.microsoft.com/office/drawing/2014/main" id="{5682D101-5820-E6EC-28FB-4F0CF9C3677D}"/>
                </a:ext>
              </a:extLst>
            </p:cNvPr>
            <p:cNvPicPr>
              <a:picLocks noChangeAspect="1"/>
            </p:cNvPicPr>
            <p:nvPr/>
          </p:nvPicPr>
          <p:blipFill rotWithShape="1">
            <a:blip r:embed="rId3"/>
            <a:srcRect t="6889" r="45545"/>
            <a:stretch/>
          </p:blipFill>
          <p:spPr>
            <a:xfrm>
              <a:off x="153373" y="1851660"/>
              <a:ext cx="3995718" cy="4315201"/>
            </a:xfrm>
            <a:prstGeom prst="rect">
              <a:avLst/>
            </a:prstGeom>
          </p:spPr>
        </p:pic>
        <p:pic>
          <p:nvPicPr>
            <p:cNvPr id="6" name="Picture 5">
              <a:extLst>
                <a:ext uri="{FF2B5EF4-FFF2-40B4-BE49-F238E27FC236}">
                  <a16:creationId xmlns:a16="http://schemas.microsoft.com/office/drawing/2014/main" id="{2C49B9BA-53AF-ED7A-5DB1-375327F47717}"/>
                </a:ext>
              </a:extLst>
            </p:cNvPr>
            <p:cNvPicPr>
              <a:picLocks noChangeAspect="1"/>
            </p:cNvPicPr>
            <p:nvPr/>
          </p:nvPicPr>
          <p:blipFill rotWithShape="1">
            <a:blip r:embed="rId3"/>
            <a:srcRect l="38369" r="28981" b="95972"/>
            <a:stretch/>
          </p:blipFill>
          <p:spPr>
            <a:xfrm>
              <a:off x="884683" y="1821947"/>
              <a:ext cx="2395728" cy="186685"/>
            </a:xfrm>
            <a:prstGeom prst="rect">
              <a:avLst/>
            </a:prstGeom>
          </p:spPr>
        </p:pic>
      </p:grpSp>
      <p:grpSp>
        <p:nvGrpSpPr>
          <p:cNvPr id="7" name="Group 6">
            <a:extLst>
              <a:ext uri="{FF2B5EF4-FFF2-40B4-BE49-F238E27FC236}">
                <a16:creationId xmlns:a16="http://schemas.microsoft.com/office/drawing/2014/main" id="{337BD823-FED3-5FBA-3B10-5B59C369E03D}"/>
              </a:ext>
            </a:extLst>
          </p:cNvPr>
          <p:cNvGrpSpPr/>
          <p:nvPr/>
        </p:nvGrpSpPr>
        <p:grpSpPr>
          <a:xfrm>
            <a:off x="4416182" y="1717629"/>
            <a:ext cx="7032107" cy="4583263"/>
            <a:chOff x="4416181" y="1851660"/>
            <a:chExt cx="7032107" cy="4583263"/>
          </a:xfrm>
        </p:grpSpPr>
        <p:pic>
          <p:nvPicPr>
            <p:cNvPr id="8" name="Picture 7">
              <a:extLst>
                <a:ext uri="{FF2B5EF4-FFF2-40B4-BE49-F238E27FC236}">
                  <a16:creationId xmlns:a16="http://schemas.microsoft.com/office/drawing/2014/main" id="{A02B9047-F825-2D09-4F13-809D1F1066CA}"/>
                </a:ext>
              </a:extLst>
            </p:cNvPr>
            <p:cNvPicPr>
              <a:picLocks noChangeAspect="1"/>
            </p:cNvPicPr>
            <p:nvPr/>
          </p:nvPicPr>
          <p:blipFill rotWithShape="1">
            <a:blip r:embed="rId4"/>
            <a:srcRect t="7609" r="34189"/>
            <a:stretch/>
          </p:blipFill>
          <p:spPr>
            <a:xfrm>
              <a:off x="4416181" y="2274426"/>
              <a:ext cx="7032107" cy="4160497"/>
            </a:xfrm>
            <a:prstGeom prst="rect">
              <a:avLst/>
            </a:prstGeom>
          </p:spPr>
        </p:pic>
        <p:pic>
          <p:nvPicPr>
            <p:cNvPr id="9" name="Picture 8">
              <a:extLst>
                <a:ext uri="{FF2B5EF4-FFF2-40B4-BE49-F238E27FC236}">
                  <a16:creationId xmlns:a16="http://schemas.microsoft.com/office/drawing/2014/main" id="{4A31366C-E936-DC6E-EB9D-E18064D3941A}"/>
                </a:ext>
              </a:extLst>
            </p:cNvPr>
            <p:cNvPicPr>
              <a:picLocks noChangeAspect="1"/>
            </p:cNvPicPr>
            <p:nvPr/>
          </p:nvPicPr>
          <p:blipFill rotWithShape="1">
            <a:blip r:embed="rId4"/>
            <a:srcRect l="44011" r="12265" b="92818"/>
            <a:stretch/>
          </p:blipFill>
          <p:spPr>
            <a:xfrm>
              <a:off x="6021778" y="1851660"/>
              <a:ext cx="4042265" cy="279822"/>
            </a:xfrm>
            <a:prstGeom prst="rect">
              <a:avLst/>
            </a:prstGeom>
          </p:spPr>
        </p:pic>
      </p:grpSp>
    </p:spTree>
    <p:extLst>
      <p:ext uri="{BB962C8B-B14F-4D97-AF65-F5344CB8AC3E}">
        <p14:creationId xmlns:p14="http://schemas.microsoft.com/office/powerpoint/2010/main" val="110196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 y="15"/>
            <a:ext cx="12192000" cy="1015138"/>
          </a:xfrm>
          <a:prstGeom prst="rect">
            <a:avLst/>
          </a:prstGeom>
          <a:solidFill>
            <a:schemeClr val="accent5">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wrap="square" lIns="108283" tIns="54143" rIns="108283" bIns="54143" anchor="ctr" anchorCtr="0">
            <a:noAutofit/>
          </a:bodyPr>
          <a:lstStyle/>
          <a:p>
            <a:pPr marL="0" marR="0" lvl="0" indent="0" algn="ctr" defTabSz="914400" rtl="0" eaLnBrk="0" fontAlgn="base" latinLnBrk="0" hangingPunct="0">
              <a:lnSpc>
                <a:spcPct val="100000"/>
              </a:lnSpc>
              <a:spcBef>
                <a:spcPct val="0"/>
              </a:spcBef>
              <a:spcAft>
                <a:spcPts val="716"/>
              </a:spcAft>
              <a:buClrTx/>
              <a:buSzTx/>
              <a:buFontTx/>
              <a:buNone/>
              <a:tabLst/>
              <a:defRPr/>
            </a:pPr>
            <a:r>
              <a:rPr kumimoji="0" lang="en-US" altLang="en-US" sz="6666" b="1" i="0" u="none" strike="noStrike" kern="1200" cap="none" spc="0" normalizeH="0" baseline="0" noProof="0" dirty="0">
                <a:ln>
                  <a:noFill/>
                </a:ln>
                <a:solidFill>
                  <a:schemeClr val="tx1"/>
                </a:solidFill>
                <a:effectLst/>
                <a:uLnTx/>
                <a:uFillTx/>
                <a:latin typeface="Calibri"/>
                <a:ea typeface="+mn-ea"/>
                <a:cs typeface="+mn-cs"/>
              </a:rPr>
              <a:t>The IPSS-M Risk Score </a:t>
            </a:r>
            <a:endParaRPr kumimoji="0" lang="en-US" sz="6333" b="0" i="0" u="none" strike="noStrike" kern="1200" cap="none" spc="0" normalizeH="0" baseline="0" noProof="0" dirty="0">
              <a:ln>
                <a:noFill/>
              </a:ln>
              <a:solidFill>
                <a:schemeClr val="tx1"/>
              </a:solidFill>
              <a:effectLst/>
              <a:uLnTx/>
              <a:uFillTx/>
              <a:latin typeface="Calibri"/>
              <a:ea typeface="+mn-ea"/>
              <a:cs typeface="+mn-cs"/>
            </a:endParaRPr>
          </a:p>
        </p:txBody>
      </p:sp>
      <p:pic>
        <p:nvPicPr>
          <p:cNvPr id="7" name="Picture 2">
            <a:extLst>
              <a:ext uri="{FF2B5EF4-FFF2-40B4-BE49-F238E27FC236}">
                <a16:creationId xmlns:a16="http://schemas.microsoft.com/office/drawing/2014/main" id="{EDA92149-44EC-57A7-5C3C-B9E0F3CA4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591" y="1942418"/>
            <a:ext cx="7322821" cy="366141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05;p72">
            <a:extLst>
              <a:ext uri="{FF2B5EF4-FFF2-40B4-BE49-F238E27FC236}">
                <a16:creationId xmlns:a16="http://schemas.microsoft.com/office/drawing/2014/main" id="{111C81C3-78CF-4802-AAC4-17AD369165FB}"/>
              </a:ext>
            </a:extLst>
          </p:cNvPr>
          <p:cNvSpPr txBox="1"/>
          <p:nvPr/>
        </p:nvSpPr>
        <p:spPr>
          <a:xfrm>
            <a:off x="0" y="1245291"/>
            <a:ext cx="12192000" cy="697127"/>
          </a:xfrm>
          <a:prstGeom prst="rect">
            <a:avLst/>
          </a:prstGeom>
          <a:noFill/>
          <a:ln>
            <a:noFill/>
          </a:ln>
        </p:spPr>
        <p:txBody>
          <a:bodyPr spcFirstLastPara="1" wrap="square" lIns="109711" tIns="109711" rIns="109711" bIns="109711" anchor="t" anchorCtr="0">
            <a:noAutofit/>
          </a:bodyPr>
          <a:lstStyle/>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800" b="1" i="0" u="none" strike="noStrike" kern="0" cap="none" spc="0" normalizeH="0" baseline="0" noProof="0" dirty="0">
                <a:ln>
                  <a:noFill/>
                </a:ln>
                <a:solidFill>
                  <a:srgbClr val="C00000"/>
                </a:solidFill>
                <a:effectLst/>
                <a:uLnTx/>
                <a:uFillTx/>
                <a:latin typeface="Calibri"/>
                <a:ea typeface="Calibri"/>
                <a:cs typeface="Calibri"/>
                <a:sym typeface="Calibri"/>
              </a:rPr>
              <a:t>A six-category risk schema</a:t>
            </a:r>
            <a:endParaRPr kumimoji="0" sz="2800" b="1"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9" name="Google Shape;405;p72">
            <a:extLst>
              <a:ext uri="{FF2B5EF4-FFF2-40B4-BE49-F238E27FC236}">
                <a16:creationId xmlns:a16="http://schemas.microsoft.com/office/drawing/2014/main" id="{7D7B4D29-CF12-FBD1-67DC-9622F502D3AE}"/>
              </a:ext>
            </a:extLst>
          </p:cNvPr>
          <p:cNvSpPr txBox="1"/>
          <p:nvPr/>
        </p:nvSpPr>
        <p:spPr>
          <a:xfrm>
            <a:off x="307474" y="5666237"/>
            <a:ext cx="11296316" cy="939464"/>
          </a:xfrm>
          <a:prstGeom prst="rect">
            <a:avLst/>
          </a:prstGeom>
          <a:noFill/>
          <a:ln>
            <a:noFill/>
          </a:ln>
        </p:spPr>
        <p:txBody>
          <a:bodyPr spcFirstLastPara="1" wrap="square" lIns="109711" tIns="109711" rIns="109711" bIns="109711" anchor="t" anchorCtr="0">
            <a:noAutofit/>
          </a:bodyPr>
          <a:lstStyle/>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133" b="1" i="0" u="none" strike="noStrike" kern="0" cap="none" spc="0" normalizeH="0" baseline="0" noProof="0" dirty="0">
                <a:ln>
                  <a:noFill/>
                </a:ln>
                <a:solidFill>
                  <a:srgbClr val="79AF97"/>
                </a:solidFill>
                <a:effectLst/>
                <a:uLnTx/>
                <a:uFillTx/>
                <a:latin typeface="Calibri"/>
                <a:ea typeface="Calibri"/>
                <a:cs typeface="Calibri"/>
                <a:sym typeface="Calibri"/>
              </a:rPr>
              <a:t>Very Low </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133" b="1" i="0" u="none" strike="noStrike" kern="0" cap="none" spc="0" normalizeH="0" baseline="0" noProof="0" dirty="0">
                <a:ln>
                  <a:noFill/>
                </a:ln>
                <a:solidFill>
                  <a:srgbClr val="374E55"/>
                </a:solidFill>
                <a:effectLst/>
                <a:uLnTx/>
                <a:uFillTx/>
                <a:latin typeface="Calibri"/>
                <a:ea typeface="Calibri"/>
                <a:cs typeface="Calibri"/>
                <a:sym typeface="Calibri"/>
              </a:rPr>
              <a:t>Low</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00A1D5"/>
                </a:solidFill>
                <a:effectLst/>
                <a:uLnTx/>
                <a:uFillTx/>
                <a:latin typeface="Calibri"/>
                <a:ea typeface="Calibri"/>
                <a:cs typeface="Calibri"/>
                <a:sym typeface="Calibri"/>
              </a:rPr>
              <a:t>Moderate Low</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696499"/>
                </a:solidFill>
                <a:effectLst/>
                <a:uLnTx/>
                <a:uFillTx/>
                <a:latin typeface="Calibri"/>
                <a:ea typeface="Calibri"/>
                <a:cs typeface="Calibri"/>
                <a:sym typeface="Calibri"/>
              </a:rPr>
              <a:t>Moderate High</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DF8F44"/>
                </a:solidFill>
                <a:effectLst/>
                <a:uLnTx/>
                <a:uFillTx/>
                <a:latin typeface="Calibri"/>
                <a:ea typeface="Calibri"/>
                <a:cs typeface="Calibri"/>
                <a:sym typeface="Calibri"/>
              </a:rPr>
              <a:t>High</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B24746"/>
                </a:solidFill>
                <a:effectLst/>
                <a:uLnTx/>
                <a:uFillTx/>
                <a:latin typeface="Calibri"/>
                <a:ea typeface="Calibri"/>
                <a:cs typeface="Calibri"/>
                <a:sym typeface="Calibri"/>
              </a:rPr>
              <a:t>Very High</a:t>
            </a:r>
          </a:p>
        </p:txBody>
      </p:sp>
      <p:sp>
        <p:nvSpPr>
          <p:cNvPr id="2" name="TextBox 1">
            <a:extLst>
              <a:ext uri="{FF2B5EF4-FFF2-40B4-BE49-F238E27FC236}">
                <a16:creationId xmlns:a16="http://schemas.microsoft.com/office/drawing/2014/main" id="{23BC686D-FD49-0A06-BD34-E0BB38760E1F}"/>
              </a:ext>
            </a:extLst>
          </p:cNvPr>
          <p:cNvSpPr txBox="1"/>
          <p:nvPr/>
        </p:nvSpPr>
        <p:spPr>
          <a:xfrm>
            <a:off x="2927770" y="6300956"/>
            <a:ext cx="165942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LOWER RISK</a:t>
            </a:r>
          </a:p>
        </p:txBody>
      </p:sp>
      <p:sp>
        <p:nvSpPr>
          <p:cNvPr id="10" name="TextBox 9">
            <a:extLst>
              <a:ext uri="{FF2B5EF4-FFF2-40B4-BE49-F238E27FC236}">
                <a16:creationId xmlns:a16="http://schemas.microsoft.com/office/drawing/2014/main" id="{FF39D7E5-C91C-9AAB-CC5B-6EEAF952F608}"/>
              </a:ext>
            </a:extLst>
          </p:cNvPr>
          <p:cNvSpPr txBox="1"/>
          <p:nvPr/>
        </p:nvSpPr>
        <p:spPr>
          <a:xfrm>
            <a:off x="7541663" y="6300956"/>
            <a:ext cx="169790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 RISK</a:t>
            </a:r>
          </a:p>
        </p:txBody>
      </p:sp>
    </p:spTree>
    <p:extLst>
      <p:ext uri="{BB962C8B-B14F-4D97-AF65-F5344CB8AC3E}">
        <p14:creationId xmlns:p14="http://schemas.microsoft.com/office/powerpoint/2010/main" val="395671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F545-E327-43E0-9885-7D77CE392272}"/>
              </a:ext>
            </a:extLst>
          </p:cNvPr>
          <p:cNvSpPr>
            <a:spLocks noGrp="1"/>
          </p:cNvSpPr>
          <p:nvPr>
            <p:ph type="title"/>
          </p:nvPr>
        </p:nvSpPr>
        <p:spPr>
          <a:solidFill>
            <a:schemeClr val="accent5">
              <a:lumMod val="60000"/>
              <a:lumOff val="40000"/>
            </a:schemeClr>
          </a:solidFill>
        </p:spPr>
        <p:txBody>
          <a:bodyPr/>
          <a:lstStyle/>
          <a:p>
            <a:r>
              <a:rPr lang="en-US" b="1" dirty="0">
                <a:latin typeface="+mn-lt"/>
              </a:rPr>
              <a:t>Objectives	</a:t>
            </a:r>
          </a:p>
        </p:txBody>
      </p:sp>
      <p:sp>
        <p:nvSpPr>
          <p:cNvPr id="3" name="Content Placeholder 2">
            <a:extLst>
              <a:ext uri="{FF2B5EF4-FFF2-40B4-BE49-F238E27FC236}">
                <a16:creationId xmlns:a16="http://schemas.microsoft.com/office/drawing/2014/main" id="{66522EFA-D194-4CE1-A000-EC4C7E518088}"/>
              </a:ext>
            </a:extLst>
          </p:cNvPr>
          <p:cNvSpPr>
            <a:spLocks noGrp="1"/>
          </p:cNvSpPr>
          <p:nvPr>
            <p:ph idx="1"/>
          </p:nvPr>
        </p:nvSpPr>
        <p:spPr/>
        <p:txBody>
          <a:bodyPr/>
          <a:lstStyle/>
          <a:p>
            <a:r>
              <a:rPr lang="en-US" dirty="0"/>
              <a:t>Describe standard MDS diagnosis</a:t>
            </a:r>
          </a:p>
          <a:p>
            <a:pPr lvl="1"/>
            <a:r>
              <a:rPr lang="en-US" dirty="0"/>
              <a:t>History</a:t>
            </a:r>
          </a:p>
          <a:p>
            <a:pPr lvl="1"/>
            <a:r>
              <a:rPr lang="en-US" dirty="0"/>
              <a:t>Recent updates 2022</a:t>
            </a:r>
          </a:p>
          <a:p>
            <a:endParaRPr lang="en-US" dirty="0"/>
          </a:p>
          <a:p>
            <a:r>
              <a:rPr lang="en-US" dirty="0"/>
              <a:t>Reexamine MDS risk stratification</a:t>
            </a:r>
          </a:p>
          <a:p>
            <a:pPr lvl="1"/>
            <a:r>
              <a:rPr lang="en-US" dirty="0"/>
              <a:t>History</a:t>
            </a:r>
          </a:p>
          <a:p>
            <a:pPr lvl="1"/>
            <a:r>
              <a:rPr lang="en-US" dirty="0"/>
              <a:t>Recent updates 2022</a:t>
            </a:r>
          </a:p>
          <a:p>
            <a:endParaRPr lang="en-US" dirty="0"/>
          </a:p>
        </p:txBody>
      </p:sp>
    </p:spTree>
    <p:extLst>
      <p:ext uri="{BB962C8B-B14F-4D97-AF65-F5344CB8AC3E}">
        <p14:creationId xmlns:p14="http://schemas.microsoft.com/office/powerpoint/2010/main" val="87540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 y="15"/>
            <a:ext cx="12192000" cy="1015138"/>
          </a:xfrm>
          <a:prstGeom prst="rect">
            <a:avLst/>
          </a:prstGeom>
          <a:solidFill>
            <a:schemeClr val="accent5">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wrap="square" lIns="108283" tIns="54143" rIns="108283" bIns="54143" anchor="ctr" anchorCtr="0">
            <a:noAutofit/>
          </a:bodyPr>
          <a:lstStyle/>
          <a:p>
            <a:pPr marL="0" marR="0" lvl="0" indent="0" algn="ctr" defTabSz="914400" rtl="0" eaLnBrk="0" fontAlgn="base" latinLnBrk="0" hangingPunct="0">
              <a:lnSpc>
                <a:spcPct val="100000"/>
              </a:lnSpc>
              <a:spcBef>
                <a:spcPct val="0"/>
              </a:spcBef>
              <a:spcAft>
                <a:spcPts val="716"/>
              </a:spcAft>
              <a:buClrTx/>
              <a:buSzTx/>
              <a:buFontTx/>
              <a:buNone/>
              <a:tabLst/>
              <a:defRPr/>
            </a:pPr>
            <a:r>
              <a:rPr kumimoji="0" lang="en-US" altLang="en-US" sz="6666" b="1" i="0" u="none" strike="noStrike" kern="1200" cap="none" spc="0" normalizeH="0" baseline="0" noProof="0" dirty="0">
                <a:ln>
                  <a:noFill/>
                </a:ln>
                <a:solidFill>
                  <a:schemeClr val="tx1"/>
                </a:solidFill>
                <a:effectLst/>
                <a:uLnTx/>
                <a:uFillTx/>
                <a:latin typeface="Calibri"/>
                <a:ea typeface="+mn-ea"/>
                <a:cs typeface="+mn-cs"/>
              </a:rPr>
              <a:t>The IPSS-M Risk Categories </a:t>
            </a:r>
            <a:endParaRPr kumimoji="0" lang="en-US" sz="6333" b="0" i="0" u="none" strike="noStrike" kern="1200" cap="none" spc="0" normalizeH="0" baseline="0" noProof="0" dirty="0">
              <a:ln>
                <a:noFill/>
              </a:ln>
              <a:solidFill>
                <a:schemeClr val="tx1"/>
              </a:solidFill>
              <a:effectLst/>
              <a:uLnTx/>
              <a:uFillTx/>
              <a:latin typeface="Calibri"/>
              <a:ea typeface="+mn-ea"/>
              <a:cs typeface="+mn-cs"/>
            </a:endParaRPr>
          </a:p>
        </p:txBody>
      </p:sp>
      <p:sp>
        <p:nvSpPr>
          <p:cNvPr id="4" name="Google Shape;405;p72">
            <a:extLst>
              <a:ext uri="{FF2B5EF4-FFF2-40B4-BE49-F238E27FC236}">
                <a16:creationId xmlns:a16="http://schemas.microsoft.com/office/drawing/2014/main" id="{1370E9E6-3036-011D-2B4D-44663732FB8D}"/>
              </a:ext>
            </a:extLst>
          </p:cNvPr>
          <p:cNvSpPr txBox="1"/>
          <p:nvPr/>
        </p:nvSpPr>
        <p:spPr>
          <a:xfrm>
            <a:off x="0" y="1245291"/>
            <a:ext cx="12192000" cy="697127"/>
          </a:xfrm>
          <a:prstGeom prst="rect">
            <a:avLst/>
          </a:prstGeom>
          <a:noFill/>
          <a:ln>
            <a:noFill/>
          </a:ln>
        </p:spPr>
        <p:txBody>
          <a:bodyPr spcFirstLastPara="1" wrap="square" lIns="109711" tIns="109711" rIns="109711" bIns="109711" anchor="t" anchorCtr="0">
            <a:noAutofit/>
          </a:bodyPr>
          <a:lstStyle/>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800" b="1" i="0" u="none" strike="noStrike" kern="0" cap="none" spc="0" normalizeH="0" baseline="0" noProof="0" dirty="0">
                <a:ln>
                  <a:noFill/>
                </a:ln>
                <a:solidFill>
                  <a:srgbClr val="C00000"/>
                </a:solidFill>
                <a:effectLst/>
                <a:uLnTx/>
                <a:uFillTx/>
                <a:latin typeface="Calibri"/>
                <a:ea typeface="Calibri"/>
                <a:cs typeface="Calibri"/>
                <a:sym typeface="Calibri"/>
              </a:rPr>
              <a:t>A six-category risk schema</a:t>
            </a:r>
            <a:endParaRPr kumimoji="0" sz="2800" b="1"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5" name="Google Shape;405;p72">
            <a:extLst>
              <a:ext uri="{FF2B5EF4-FFF2-40B4-BE49-F238E27FC236}">
                <a16:creationId xmlns:a16="http://schemas.microsoft.com/office/drawing/2014/main" id="{603FA5BA-A090-82EC-67AD-23586A9849A2}"/>
              </a:ext>
            </a:extLst>
          </p:cNvPr>
          <p:cNvSpPr txBox="1"/>
          <p:nvPr/>
        </p:nvSpPr>
        <p:spPr>
          <a:xfrm>
            <a:off x="0" y="5727197"/>
            <a:ext cx="12192000" cy="939464"/>
          </a:xfrm>
          <a:prstGeom prst="rect">
            <a:avLst/>
          </a:prstGeom>
          <a:noFill/>
          <a:ln>
            <a:noFill/>
          </a:ln>
        </p:spPr>
        <p:txBody>
          <a:bodyPr spcFirstLastPara="1" wrap="square" lIns="109711" tIns="109711" rIns="109711" bIns="109711" anchor="t" anchorCtr="0">
            <a:noAutofit/>
          </a:bodyPr>
          <a:lstStyle/>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133" b="1" i="0" u="none" strike="noStrike" kern="0" cap="none" spc="0" normalizeH="0" baseline="0" noProof="0" dirty="0">
                <a:ln>
                  <a:noFill/>
                </a:ln>
                <a:solidFill>
                  <a:srgbClr val="79AF97"/>
                </a:solidFill>
                <a:effectLst/>
                <a:uLnTx/>
                <a:uFillTx/>
                <a:latin typeface="Calibri"/>
                <a:ea typeface="Calibri"/>
                <a:cs typeface="Calibri"/>
                <a:sym typeface="Calibri"/>
              </a:rPr>
              <a:t>Very Low </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133" b="1" i="0" u="none" strike="noStrike" kern="0" cap="none" spc="0" normalizeH="0" baseline="0" noProof="0" dirty="0">
                <a:ln>
                  <a:noFill/>
                </a:ln>
                <a:solidFill>
                  <a:srgbClr val="374E55"/>
                </a:solidFill>
                <a:effectLst/>
                <a:uLnTx/>
                <a:uFillTx/>
                <a:latin typeface="Calibri"/>
                <a:ea typeface="Calibri"/>
                <a:cs typeface="Calibri"/>
                <a:sym typeface="Calibri"/>
              </a:rPr>
              <a:t>Low</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00A1D5"/>
                </a:solidFill>
                <a:effectLst/>
                <a:uLnTx/>
                <a:uFillTx/>
                <a:latin typeface="Calibri"/>
                <a:ea typeface="Calibri"/>
                <a:cs typeface="Calibri"/>
                <a:sym typeface="Calibri"/>
              </a:rPr>
              <a:t>Moderate Low</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696499"/>
                </a:solidFill>
                <a:effectLst/>
                <a:uLnTx/>
                <a:uFillTx/>
                <a:latin typeface="Calibri"/>
                <a:ea typeface="Calibri"/>
                <a:cs typeface="Calibri"/>
                <a:sym typeface="Calibri"/>
              </a:rPr>
              <a:t>Moderate High</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DF8F44"/>
                </a:solidFill>
                <a:effectLst/>
                <a:uLnTx/>
                <a:uFillTx/>
                <a:latin typeface="Calibri"/>
                <a:ea typeface="Calibri"/>
                <a:cs typeface="Calibri"/>
                <a:sym typeface="Calibri"/>
              </a:rPr>
              <a:t>High</a:t>
            </a: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2133" b="1" i="0" u="none" strike="noStrike" kern="0" cap="none" spc="0" normalizeH="0" baseline="0" noProof="0" dirty="0">
                <a:ln>
                  <a:noFill/>
                </a:ln>
                <a:solidFill>
                  <a:srgbClr val="B24746"/>
                </a:solidFill>
                <a:effectLst/>
                <a:uLnTx/>
                <a:uFillTx/>
                <a:latin typeface="Calibri"/>
                <a:ea typeface="Calibri"/>
                <a:cs typeface="Calibri"/>
                <a:sym typeface="Calibri"/>
              </a:rPr>
              <a:t>Very High</a:t>
            </a:r>
          </a:p>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133" b="1" i="0" u="none" strike="noStrike" kern="0" cap="none" spc="0" normalizeH="0" baseline="0" noProof="0" dirty="0">
                <a:ln>
                  <a:noFill/>
                </a:ln>
                <a:solidFill>
                  <a:srgbClr val="000000"/>
                </a:solidFill>
                <a:effectLst/>
                <a:uLnTx/>
                <a:uFillTx/>
                <a:latin typeface="Calibri"/>
                <a:ea typeface="Calibri"/>
                <a:cs typeface="Calibri"/>
                <a:sym typeface="Calibri"/>
              </a:rPr>
              <a:t>Prognostic separation of the IPSS-M risk categories</a:t>
            </a:r>
          </a:p>
        </p:txBody>
      </p:sp>
      <p:pic>
        <p:nvPicPr>
          <p:cNvPr id="6" name="Picture 2">
            <a:extLst>
              <a:ext uri="{FF2B5EF4-FFF2-40B4-BE49-F238E27FC236}">
                <a16:creationId xmlns:a16="http://schemas.microsoft.com/office/drawing/2014/main" id="{29F78E6E-81D2-6D29-7410-AB4A89FFA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109" y="1918529"/>
            <a:ext cx="6705195" cy="383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88DCBBC-2D95-1646-C22E-55CB66A44C20}"/>
              </a:ext>
            </a:extLst>
          </p:cNvPr>
          <p:cNvPicPr>
            <a:picLocks noChangeAspect="1"/>
          </p:cNvPicPr>
          <p:nvPr/>
        </p:nvPicPr>
        <p:blipFill>
          <a:blip r:embed="rId4"/>
          <a:stretch>
            <a:fillRect/>
          </a:stretch>
        </p:blipFill>
        <p:spPr>
          <a:xfrm>
            <a:off x="972298" y="1952785"/>
            <a:ext cx="3063255" cy="3795932"/>
          </a:xfrm>
          <a:prstGeom prst="rect">
            <a:avLst/>
          </a:prstGeom>
        </p:spPr>
      </p:pic>
    </p:spTree>
    <p:extLst>
      <p:ext uri="{BB962C8B-B14F-4D97-AF65-F5344CB8AC3E}">
        <p14:creationId xmlns:p14="http://schemas.microsoft.com/office/powerpoint/2010/main" val="201030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 y="15"/>
            <a:ext cx="12192000" cy="1015138"/>
          </a:xfrm>
          <a:prstGeom prst="rect">
            <a:avLst/>
          </a:prstGeom>
          <a:solidFill>
            <a:schemeClr val="accent5">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wrap="square" lIns="108283" tIns="54143" rIns="108283" bIns="54143" anchor="ctr" anchorCtr="0">
            <a:noAutofit/>
          </a:bodyPr>
          <a:lstStyle/>
          <a:p>
            <a:pPr marL="0" marR="0" lvl="0" indent="0" algn="ctr" defTabSz="914400" rtl="0" eaLnBrk="0" fontAlgn="base" latinLnBrk="0" hangingPunct="0">
              <a:lnSpc>
                <a:spcPct val="100000"/>
              </a:lnSpc>
              <a:spcBef>
                <a:spcPct val="0"/>
              </a:spcBef>
              <a:spcAft>
                <a:spcPts val="716"/>
              </a:spcAft>
              <a:buClrTx/>
              <a:buSzTx/>
              <a:buFontTx/>
              <a:buNone/>
              <a:tabLst/>
              <a:defRPr/>
            </a:pPr>
            <a:r>
              <a:rPr kumimoji="0" lang="en-US" altLang="en-US" sz="4500" b="1" i="0" u="none" strike="noStrike" kern="1200" cap="none" spc="0" normalizeH="0" baseline="0" noProof="0" dirty="0">
                <a:ln>
                  <a:noFill/>
                </a:ln>
                <a:solidFill>
                  <a:schemeClr val="tx1"/>
                </a:solidFill>
                <a:effectLst/>
                <a:uLnTx/>
                <a:uFillTx/>
                <a:latin typeface="Calibri"/>
                <a:ea typeface="+mn-ea"/>
                <a:cs typeface="+mn-cs"/>
              </a:rPr>
              <a:t>Utility in Clinical Settings</a:t>
            </a:r>
            <a:endParaRPr kumimoji="0" lang="en-US" sz="4500" b="0" i="0" u="none" strike="noStrike" kern="1200" cap="none" spc="0" normalizeH="0" baseline="0" noProof="0" dirty="0">
              <a:ln>
                <a:noFill/>
              </a:ln>
              <a:solidFill>
                <a:schemeClr val="tx1"/>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4F2AB7B-CD01-E997-91FE-9D698B02B438}"/>
              </a:ext>
            </a:extLst>
          </p:cNvPr>
          <p:cNvPicPr>
            <a:picLocks noGrp="1" noRot="1" noChangeAspect="1" noMove="1" noResize="1" noEditPoints="1" noAdjustHandles="1" noChangeArrowheads="1" noChangeShapeType="1" noCrop="1"/>
          </p:cNvPicPr>
          <p:nvPr/>
        </p:nvPicPr>
        <p:blipFill>
          <a:blip r:embed="rId3"/>
          <a:stretch>
            <a:fillRect/>
          </a:stretch>
        </p:blipFill>
        <p:spPr>
          <a:xfrm>
            <a:off x="2487337" y="1792544"/>
            <a:ext cx="7022507" cy="1750230"/>
          </a:xfrm>
          <a:prstGeom prst="rect">
            <a:avLst/>
          </a:prstGeom>
        </p:spPr>
      </p:pic>
      <p:sp>
        <p:nvSpPr>
          <p:cNvPr id="5" name="Google Shape;405;p72">
            <a:extLst>
              <a:ext uri="{FF2B5EF4-FFF2-40B4-BE49-F238E27FC236}">
                <a16:creationId xmlns:a16="http://schemas.microsoft.com/office/drawing/2014/main" id="{141C075A-2CE8-ECB3-E20A-8960E309242A}"/>
              </a:ext>
            </a:extLst>
          </p:cNvPr>
          <p:cNvSpPr txBox="1"/>
          <p:nvPr/>
        </p:nvSpPr>
        <p:spPr>
          <a:xfrm>
            <a:off x="0" y="6065520"/>
            <a:ext cx="12192000" cy="540182"/>
          </a:xfrm>
          <a:prstGeom prst="rect">
            <a:avLst/>
          </a:prstGeom>
          <a:noFill/>
          <a:ln>
            <a:noFill/>
          </a:ln>
        </p:spPr>
        <p:txBody>
          <a:bodyPr spcFirstLastPara="1" wrap="square" lIns="109711" tIns="109711" rIns="109711" bIns="109711" anchor="t" anchorCtr="0">
            <a:no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Similar outcomes between primary and t-MDS within each IPSS-M category</a:t>
            </a:r>
          </a:p>
        </p:txBody>
      </p:sp>
      <p:sp>
        <p:nvSpPr>
          <p:cNvPr id="6" name="Google Shape;405;p72">
            <a:extLst>
              <a:ext uri="{FF2B5EF4-FFF2-40B4-BE49-F238E27FC236}">
                <a16:creationId xmlns:a16="http://schemas.microsoft.com/office/drawing/2014/main" id="{BF686281-941B-5CB5-3FA4-8F7908FAD635}"/>
              </a:ext>
            </a:extLst>
          </p:cNvPr>
          <p:cNvSpPr txBox="1"/>
          <p:nvPr/>
        </p:nvSpPr>
        <p:spPr>
          <a:xfrm>
            <a:off x="0" y="1245237"/>
            <a:ext cx="12192000" cy="697127"/>
          </a:xfrm>
          <a:prstGeom prst="rect">
            <a:avLst/>
          </a:prstGeom>
          <a:noFill/>
          <a:ln>
            <a:noFill/>
          </a:ln>
        </p:spPr>
        <p:txBody>
          <a:bodyPr spcFirstLastPara="1" wrap="square" lIns="109711" tIns="109711" rIns="109711" bIns="109711" anchor="t" anchorCtr="0">
            <a:noAutofit/>
          </a:bodyPr>
          <a:lstStyle/>
          <a:p>
            <a:pPr marL="0" marR="0" lvl="0" indent="0" algn="ctr" defTabSz="1219121" rtl="0" eaLnBrk="0" fontAlgn="base" latinLnBrk="0" hangingPunct="0">
              <a:lnSpc>
                <a:spcPct val="120000"/>
              </a:lnSpc>
              <a:spcBef>
                <a:spcPct val="0"/>
              </a:spcBef>
              <a:spcAft>
                <a:spcPct val="0"/>
              </a:spcAft>
              <a:buClr>
                <a:srgbClr val="000000"/>
              </a:buClr>
              <a:buSzTx/>
              <a:buFontTx/>
              <a:buNone/>
              <a:tabLst/>
              <a:defRPr/>
            </a:pPr>
            <a:r>
              <a:rPr kumimoji="0" lang="en-US" sz="2600" b="1" i="0" u="none" strike="noStrike" kern="0" cap="none" spc="0" normalizeH="0" baseline="0" noProof="0" dirty="0">
                <a:ln>
                  <a:noFill/>
                </a:ln>
                <a:solidFill>
                  <a:srgbClr val="C00000"/>
                </a:solidFill>
                <a:effectLst/>
                <a:uLnTx/>
                <a:uFillTx/>
                <a:latin typeface="Calibri"/>
                <a:ea typeface="Calibri"/>
                <a:cs typeface="Calibri"/>
                <a:sym typeface="Calibri"/>
              </a:rPr>
              <a:t>Across sex, in low-blast-count AML (n=125), and in therapy-related MDS (n=234)</a:t>
            </a:r>
            <a:endParaRPr kumimoji="0" sz="2600" b="1" i="0" u="none" strike="noStrike" kern="0" cap="none" spc="0" normalizeH="0" baseline="0" noProof="0" dirty="0">
              <a:ln>
                <a:noFill/>
              </a:ln>
              <a:solidFill>
                <a:srgbClr val="C00000"/>
              </a:solidFill>
              <a:effectLst/>
              <a:uLnTx/>
              <a:uFillTx/>
              <a:latin typeface="Calibri"/>
              <a:ea typeface="Calibri"/>
              <a:cs typeface="Calibri"/>
              <a:sym typeface="Calibri"/>
            </a:endParaRPr>
          </a:p>
        </p:txBody>
      </p:sp>
      <p:pic>
        <p:nvPicPr>
          <p:cNvPr id="7" name="Picture 2">
            <a:extLst>
              <a:ext uri="{FF2B5EF4-FFF2-40B4-BE49-F238E27FC236}">
                <a16:creationId xmlns:a16="http://schemas.microsoft.com/office/drawing/2014/main" id="{7CE4DE9B-8545-54D4-C925-822EB4794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810" y="3633920"/>
            <a:ext cx="9898380" cy="2474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3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208" y="1598487"/>
            <a:ext cx="11821583" cy="5088509"/>
          </a:xfrm>
          <a:prstGeom prst="rect">
            <a:avLst/>
          </a:prstGeom>
        </p:spPr>
        <p:txBody>
          <a:bodyPr wrap="square">
            <a:spAutoFit/>
          </a:bodyPr>
          <a:lstStyle/>
          <a:p>
            <a:pPr marL="342886" marR="0" lvl="0" indent="-342886" algn="l" defTabSz="914400" rtl="0" eaLnBrk="0" fontAlgn="base" latinLnBrk="0" hangingPunct="0">
              <a:lnSpc>
                <a:spcPct val="120000"/>
              </a:lnSpc>
              <a:spcBef>
                <a:spcPct val="20000"/>
              </a:spcBef>
              <a:spcAft>
                <a:spcPts val="600"/>
              </a:spcAft>
              <a:buClrTx/>
              <a:buSzTx/>
              <a:buFont typeface="Arial" pitchFamily="34" charset="0"/>
              <a:buChar char="•"/>
              <a:tabLst/>
              <a:defRPr/>
            </a:pP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Retains the cytogenetic risk groups from the IPSS-R</a:t>
            </a:r>
          </a:p>
          <a:p>
            <a:pPr marL="342886" marR="0" lvl="0" indent="-342886" algn="l" defTabSz="914400" rtl="0" eaLnBrk="0" fontAlgn="base" latinLnBrk="0" hangingPunct="0">
              <a:lnSpc>
                <a:spcPct val="120000"/>
              </a:lnSpc>
              <a:spcBef>
                <a:spcPct val="20000"/>
              </a:spcBef>
              <a:spcAft>
                <a:spcPts val="600"/>
              </a:spcAft>
              <a:buClrTx/>
              <a:buSzTx/>
              <a:buFont typeface="Arial" pitchFamily="34" charset="0"/>
              <a:buChar char="•"/>
              <a:tabLst/>
              <a:defRPr/>
            </a:pP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Clinical variables are encoded continuously for greater accuracy</a:t>
            </a:r>
          </a:p>
          <a:p>
            <a:pPr marL="342886" marR="0" lvl="0" indent="-342886" algn="l" defTabSz="914400" rtl="0" eaLnBrk="0" fontAlgn="base" latinLnBrk="0" hangingPunct="0">
              <a:lnSpc>
                <a:spcPct val="120000"/>
              </a:lnSpc>
              <a:spcBef>
                <a:spcPct val="20000"/>
              </a:spcBef>
              <a:spcAft>
                <a:spcPts val="600"/>
              </a:spcAft>
              <a:buClrTx/>
              <a:buSzTx/>
              <a:buFont typeface="Arial" pitchFamily="34" charset="0"/>
              <a:buChar char="•"/>
              <a:tabLst/>
              <a:defRPr/>
            </a:pP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17 </a:t>
            </a:r>
            <a:r>
              <a:rPr kumimoji="0" lang="en-US" sz="3000" b="1" i="0" u="sng" strike="noStrike" kern="1200" cap="none" spc="0" normalizeH="0" baseline="0" noProof="0" dirty="0">
                <a:ln>
                  <a:noFill/>
                </a:ln>
                <a:solidFill>
                  <a:srgbClr val="333333"/>
                </a:solidFill>
                <a:effectLst/>
                <a:uLnTx/>
                <a:uFillTx/>
                <a:ea typeface="+mn-ea"/>
                <a:cs typeface="Arial" panose="020B0604020202020204" pitchFamily="34" charset="0"/>
              </a:rPr>
              <a:t>main</a:t>
            </a: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 genetic features and 15 </a:t>
            </a:r>
            <a:r>
              <a:rPr kumimoji="0" lang="en-US" sz="3000" b="1" i="0" u="sng" strike="noStrike" kern="1200" cap="none" spc="0" normalizeH="0" baseline="0" noProof="0" dirty="0">
                <a:ln>
                  <a:noFill/>
                </a:ln>
                <a:solidFill>
                  <a:srgbClr val="333333"/>
                </a:solidFill>
                <a:effectLst/>
                <a:uLnTx/>
                <a:uFillTx/>
                <a:ea typeface="+mn-ea"/>
                <a:cs typeface="Arial" panose="020B0604020202020204" pitchFamily="34" charset="0"/>
              </a:rPr>
              <a:t>residual</a:t>
            </a: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 aggregate features</a:t>
            </a:r>
          </a:p>
          <a:p>
            <a:pPr marL="342886" marR="0" lvl="0" indent="-342886" algn="l" defTabSz="914400" rtl="0" eaLnBrk="0" fontAlgn="base" latinLnBrk="0" hangingPunct="0">
              <a:lnSpc>
                <a:spcPct val="120000"/>
              </a:lnSpc>
              <a:spcBef>
                <a:spcPct val="20000"/>
              </a:spcBef>
              <a:spcAft>
                <a:spcPts val="600"/>
              </a:spcAft>
              <a:buClrTx/>
              <a:buSzTx/>
              <a:buFont typeface="Arial" pitchFamily="34" charset="0"/>
              <a:buChar char="•"/>
              <a:tabLst/>
              <a:defRPr/>
            </a:pP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A score of 0 is median risk and +1 point is double the LFS-risk</a:t>
            </a:r>
          </a:p>
          <a:p>
            <a:pPr marL="342886" marR="0" lvl="0" indent="-342886" algn="l" defTabSz="914400" rtl="0" eaLnBrk="0" fontAlgn="base" latinLnBrk="0" hangingPunct="0">
              <a:lnSpc>
                <a:spcPct val="120000"/>
              </a:lnSpc>
              <a:spcBef>
                <a:spcPct val="20000"/>
              </a:spcBef>
              <a:spcAft>
                <a:spcPts val="600"/>
              </a:spcAft>
              <a:buClrTx/>
              <a:buSzTx/>
              <a:buFont typeface="Arial" pitchFamily="34" charset="0"/>
              <a:buChar char="•"/>
              <a:tabLst/>
              <a:defRPr/>
            </a:pPr>
            <a:r>
              <a:rPr kumimoji="0" lang="en-US" sz="3000" b="1" i="0" u="none" strike="noStrike" kern="1200" cap="none" spc="0" normalizeH="0" baseline="0" noProof="0" dirty="0">
                <a:ln>
                  <a:noFill/>
                </a:ln>
                <a:solidFill>
                  <a:srgbClr val="333333"/>
                </a:solidFill>
                <a:effectLst/>
                <a:uLnTx/>
                <a:uFillTx/>
                <a:ea typeface="+mn-ea"/>
                <a:cs typeface="Arial" panose="020B0604020202020204" pitchFamily="34" charset="0"/>
              </a:rPr>
              <a:t>Valid with t-MDS, low blast AML, and in treated MDS patients</a:t>
            </a:r>
          </a:p>
          <a:p>
            <a:pPr marL="0" marR="0" lvl="0" indent="0" algn="ctr" defTabSz="914400" rtl="0" eaLnBrk="0" fontAlgn="base" latinLnBrk="0" hangingPunct="0">
              <a:lnSpc>
                <a:spcPct val="120000"/>
              </a:lnSpc>
              <a:spcBef>
                <a:spcPct val="20000"/>
              </a:spcBef>
              <a:spcAft>
                <a:spcPts val="600"/>
              </a:spcAft>
              <a:buClrTx/>
              <a:buSzTx/>
              <a:buFontTx/>
              <a:buNone/>
              <a:tabLst/>
              <a:defRPr/>
            </a:pPr>
            <a:r>
              <a:rPr kumimoji="0" lang="en-US" sz="3333" b="1" i="0" u="sng" strike="noStrike" kern="1200" cap="none" spc="0" normalizeH="0" baseline="0" noProof="0" dirty="0">
                <a:ln>
                  <a:noFill/>
                </a:ln>
                <a:solidFill>
                  <a:srgbClr val="C00000"/>
                </a:solidFill>
                <a:effectLst/>
                <a:uLnTx/>
                <a:uFillTx/>
                <a:ea typeface="+mn-ea"/>
                <a:cs typeface="Arial" panose="020B0604020202020204" pitchFamily="34" charset="0"/>
              </a:rPr>
              <a:t>The IPSS-M Improves Risk Stratification over the IPSS-R</a:t>
            </a:r>
            <a:r>
              <a:rPr kumimoji="0" lang="en-US" sz="3333" b="1" i="0" u="none" strike="noStrike" kern="1200" cap="none" spc="0" normalizeH="0" baseline="0" noProof="0" dirty="0">
                <a:ln>
                  <a:noFill/>
                </a:ln>
                <a:solidFill>
                  <a:srgbClr val="C00000"/>
                </a:solidFill>
                <a:effectLst/>
                <a:uLnTx/>
                <a:uFillTx/>
                <a:ea typeface="+mn-ea"/>
                <a:cs typeface="Arial" panose="020B0604020202020204" pitchFamily="34" charset="0"/>
              </a:rPr>
              <a:t>!</a:t>
            </a:r>
          </a:p>
          <a:p>
            <a:pPr marL="0" marR="0" lvl="0" indent="0" algn="ctr" defTabSz="914400" rtl="0" eaLnBrk="0" fontAlgn="base" latinLnBrk="0" hangingPunct="0">
              <a:lnSpc>
                <a:spcPct val="120000"/>
              </a:lnSpc>
              <a:spcBef>
                <a:spcPct val="20000"/>
              </a:spcBef>
              <a:spcAft>
                <a:spcPts val="600"/>
              </a:spcAft>
              <a:buClrTx/>
              <a:buSzTx/>
              <a:buFontTx/>
              <a:buNone/>
              <a:tabLst/>
              <a:defRPr/>
            </a:pPr>
            <a:r>
              <a:rPr kumimoji="0" lang="en-US" sz="3333" b="1" i="0" u="sng" strike="noStrike" kern="1200" cap="none" spc="0" normalizeH="0" baseline="0" noProof="0" dirty="0">
                <a:ln>
                  <a:noFill/>
                </a:ln>
                <a:solidFill>
                  <a:srgbClr val="0070C0"/>
                </a:solidFill>
                <a:effectLst/>
                <a:uLnTx/>
                <a:uFillTx/>
                <a:ea typeface="+mn-ea"/>
                <a:cs typeface="Arial" panose="020B0604020202020204" pitchFamily="34" charset="0"/>
              </a:rPr>
              <a:t>https://</a:t>
            </a:r>
            <a:r>
              <a:rPr kumimoji="0" lang="en-US" sz="3333" b="1" i="0" u="sng" strike="noStrike" kern="1200" cap="none" spc="0" normalizeH="0" baseline="0" noProof="0" dirty="0" err="1">
                <a:ln>
                  <a:noFill/>
                </a:ln>
                <a:solidFill>
                  <a:srgbClr val="0070C0"/>
                </a:solidFill>
                <a:effectLst/>
                <a:uLnTx/>
                <a:uFillTx/>
                <a:ea typeface="+mn-ea"/>
                <a:cs typeface="Arial" panose="020B0604020202020204" pitchFamily="34" charset="0"/>
              </a:rPr>
              <a:t>mds</a:t>
            </a:r>
            <a:r>
              <a:rPr kumimoji="0" lang="en-US" sz="3333" b="1" i="0" u="sng" strike="noStrike" kern="1200" cap="none" spc="0" normalizeH="0" baseline="0" noProof="0" dirty="0">
                <a:ln>
                  <a:noFill/>
                </a:ln>
                <a:solidFill>
                  <a:srgbClr val="0070C0"/>
                </a:solidFill>
                <a:effectLst/>
                <a:uLnTx/>
                <a:uFillTx/>
                <a:ea typeface="+mn-ea"/>
                <a:cs typeface="Arial" panose="020B0604020202020204" pitchFamily="34" charset="0"/>
              </a:rPr>
              <a:t>-risk-</a:t>
            </a:r>
            <a:r>
              <a:rPr kumimoji="0" lang="en-US" sz="3333" b="1" i="0" u="sng" strike="noStrike" kern="1200" cap="none" spc="0" normalizeH="0" baseline="0" noProof="0" dirty="0" err="1">
                <a:ln>
                  <a:noFill/>
                </a:ln>
                <a:solidFill>
                  <a:srgbClr val="0070C0"/>
                </a:solidFill>
                <a:effectLst/>
                <a:uLnTx/>
                <a:uFillTx/>
                <a:ea typeface="+mn-ea"/>
                <a:cs typeface="Arial" panose="020B0604020202020204" pitchFamily="34" charset="0"/>
              </a:rPr>
              <a:t>model.com</a:t>
            </a:r>
            <a:r>
              <a:rPr kumimoji="0" lang="en-US" sz="3333" b="1" i="0" u="sng" strike="noStrike" kern="1200" cap="none" spc="0" normalizeH="0" baseline="0" noProof="0" dirty="0">
                <a:ln>
                  <a:noFill/>
                </a:ln>
                <a:solidFill>
                  <a:srgbClr val="0070C0"/>
                </a:solidFill>
                <a:effectLst/>
                <a:uLnTx/>
                <a:uFillTx/>
                <a:ea typeface="+mn-ea"/>
                <a:cs typeface="Arial" panose="020B0604020202020204" pitchFamily="34" charset="0"/>
              </a:rPr>
              <a:t>/</a:t>
            </a:r>
          </a:p>
        </p:txBody>
      </p:sp>
      <p:sp>
        <p:nvSpPr>
          <p:cNvPr id="3" name="Title 2">
            <a:extLst>
              <a:ext uri="{FF2B5EF4-FFF2-40B4-BE49-F238E27FC236}">
                <a16:creationId xmlns:a16="http://schemas.microsoft.com/office/drawing/2014/main" id="{BCAC621F-367F-45FB-B90C-CED279072924}"/>
              </a:ext>
            </a:extLst>
          </p:cNvPr>
          <p:cNvSpPr>
            <a:spLocks noGrp="1"/>
          </p:cNvSpPr>
          <p:nvPr>
            <p:ph type="title" idx="4294967295"/>
          </p:nvPr>
        </p:nvSpPr>
        <p:spPr>
          <a:xfrm>
            <a:off x="927279" y="171004"/>
            <a:ext cx="10972800" cy="1143000"/>
          </a:xfrm>
          <a:solidFill>
            <a:schemeClr val="accent5">
              <a:lumMod val="60000"/>
              <a:lumOff val="40000"/>
            </a:schemeClr>
          </a:solidFill>
        </p:spPr>
        <p:txBody>
          <a:bodyPr/>
          <a:lstStyle/>
          <a:p>
            <a:pPr algn="ctr"/>
            <a:r>
              <a:rPr lang="en-US" b="1" dirty="0">
                <a:latin typeface="+mn-lt"/>
              </a:rPr>
              <a:t>IPSS M Summary</a:t>
            </a:r>
          </a:p>
        </p:txBody>
      </p:sp>
    </p:spTree>
    <p:extLst>
      <p:ext uri="{BB962C8B-B14F-4D97-AF65-F5344CB8AC3E}">
        <p14:creationId xmlns:p14="http://schemas.microsoft.com/office/powerpoint/2010/main" val="2981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8068-4F93-4412-9198-BB28D32BDE08}"/>
              </a:ext>
            </a:extLst>
          </p:cNvPr>
          <p:cNvSpPr>
            <a:spLocks noGrp="1"/>
          </p:cNvSpPr>
          <p:nvPr>
            <p:ph type="title"/>
          </p:nvPr>
        </p:nvSpPr>
        <p:spPr/>
        <p:txBody>
          <a:bodyPr>
            <a:normAutofit fontScale="90000"/>
          </a:bodyPr>
          <a:lstStyle/>
          <a:p>
            <a:r>
              <a:rPr lang="en-US" altLang="en-US" b="1" dirty="0">
                <a:latin typeface="Georgia" panose="02040502050405020303" pitchFamily="18" charset="0"/>
                <a:ea typeface="Times New Roman" panose="02020603050405020304" pitchFamily="18" charset="0"/>
              </a:rPr>
              <a:t>Independent validation of the IPSS-M</a:t>
            </a:r>
            <a:br>
              <a:rPr lang="en-US" altLang="en-US" b="1" dirty="0">
                <a:ea typeface="Calibri" panose="020F0502020204030204" pitchFamily="34" charset="0"/>
              </a:rPr>
            </a:br>
            <a:endParaRPr lang="en-US" dirty="0"/>
          </a:p>
        </p:txBody>
      </p:sp>
      <p:pic>
        <p:nvPicPr>
          <p:cNvPr id="3" name="Picture 2">
            <a:extLst>
              <a:ext uri="{FF2B5EF4-FFF2-40B4-BE49-F238E27FC236}">
                <a16:creationId xmlns:a16="http://schemas.microsoft.com/office/drawing/2014/main" id="{6311F0FC-D413-473D-956A-C4906540DC58}"/>
              </a:ext>
            </a:extLst>
          </p:cNvPr>
          <p:cNvPicPr>
            <a:picLocks noChangeAspect="1"/>
          </p:cNvPicPr>
          <p:nvPr/>
        </p:nvPicPr>
        <p:blipFill>
          <a:blip r:embed="rId2"/>
          <a:stretch>
            <a:fillRect/>
          </a:stretch>
        </p:blipFill>
        <p:spPr>
          <a:xfrm>
            <a:off x="5774723" y="1081393"/>
            <a:ext cx="6417277" cy="5576552"/>
          </a:xfrm>
          <a:prstGeom prst="rect">
            <a:avLst/>
          </a:prstGeom>
        </p:spPr>
      </p:pic>
      <p:sp>
        <p:nvSpPr>
          <p:cNvPr id="5" name="TextBox 4">
            <a:extLst>
              <a:ext uri="{FF2B5EF4-FFF2-40B4-BE49-F238E27FC236}">
                <a16:creationId xmlns:a16="http://schemas.microsoft.com/office/drawing/2014/main" id="{F38C6BC2-A066-48C4-8E40-804B1D9B57B2}"/>
              </a:ext>
            </a:extLst>
          </p:cNvPr>
          <p:cNvSpPr txBox="1"/>
          <p:nvPr/>
        </p:nvSpPr>
        <p:spPr>
          <a:xfrm>
            <a:off x="139749" y="6457890"/>
            <a:ext cx="2101857" cy="400110"/>
          </a:xfrm>
          <a:prstGeom prst="rect">
            <a:avLst/>
          </a:prstGeom>
          <a:noFill/>
        </p:spPr>
        <p:txBody>
          <a:bodyPr wrap="none" rtlCol="0">
            <a:spAutoFit/>
          </a:bodyPr>
          <a:lstStyle/>
          <a:p>
            <a:pPr lvl="0" eaLnBrk="0" fontAlgn="base" hangingPunct="0">
              <a:spcBef>
                <a:spcPct val="0"/>
              </a:spcBef>
              <a:spcAft>
                <a:spcPct val="0"/>
              </a:spcAft>
              <a:tabLst>
                <a:tab pos="457200" algn="l"/>
              </a:tabLst>
            </a:pPr>
            <a:r>
              <a:rPr lang="en-US" altLang="en-US" sz="1000" dirty="0">
                <a:latin typeface="Arial" panose="020B0604020202020204" pitchFamily="34" charset="0"/>
                <a:ea typeface="Times New Roman" panose="02020603050405020304" pitchFamily="18" charset="0"/>
              </a:rPr>
              <a:t>Baer et al. Leukemia. 2023 Feb 1.</a:t>
            </a:r>
            <a:endParaRPr lang="en-US" altLang="en-US" sz="1000" dirty="0">
              <a:latin typeface="Arial" panose="020B0604020202020204" pitchFamily="34" charset="0"/>
            </a:endParaRPr>
          </a:p>
          <a:p>
            <a:endParaRPr lang="en-US" sz="1000" dirty="0"/>
          </a:p>
        </p:txBody>
      </p:sp>
      <p:sp>
        <p:nvSpPr>
          <p:cNvPr id="7" name="Content Placeholder 6">
            <a:extLst>
              <a:ext uri="{FF2B5EF4-FFF2-40B4-BE49-F238E27FC236}">
                <a16:creationId xmlns:a16="http://schemas.microsoft.com/office/drawing/2014/main" id="{B987C393-EFB9-48A0-8265-146A414A5E84}"/>
              </a:ext>
            </a:extLst>
          </p:cNvPr>
          <p:cNvSpPr>
            <a:spLocks noGrp="1"/>
          </p:cNvSpPr>
          <p:nvPr>
            <p:ph idx="1"/>
          </p:nvPr>
        </p:nvSpPr>
        <p:spPr>
          <a:xfrm>
            <a:off x="139749" y="1482210"/>
            <a:ext cx="5797412" cy="4802680"/>
          </a:xfrm>
        </p:spPr>
        <p:txBody>
          <a:bodyPr>
            <a:normAutofit/>
          </a:bodyPr>
          <a:lstStyle/>
          <a:p>
            <a:r>
              <a:rPr lang="en-US" dirty="0"/>
              <a:t>626 </a:t>
            </a:r>
            <a:r>
              <a:rPr lang="en-US" i="1" dirty="0"/>
              <a:t>de novo</a:t>
            </a:r>
            <a:r>
              <a:rPr lang="en-US" dirty="0"/>
              <a:t> MDS pts 2005-2020 </a:t>
            </a:r>
          </a:p>
          <a:p>
            <a:r>
              <a:rPr lang="en-US" dirty="0"/>
              <a:t>Median follow-up 9.5 years</a:t>
            </a:r>
          </a:p>
          <a:p>
            <a:r>
              <a:rPr lang="en-US" dirty="0"/>
              <a:t>Distribution of 6 IPSS-M risk categories comparable</a:t>
            </a:r>
          </a:p>
          <a:p>
            <a:pPr lvl="1"/>
            <a:r>
              <a:rPr lang="en-US" dirty="0"/>
              <a:t>15% VL </a:t>
            </a:r>
          </a:p>
          <a:p>
            <a:pPr lvl="1"/>
            <a:r>
              <a:rPr lang="en-US" dirty="0"/>
              <a:t>41% L </a:t>
            </a:r>
          </a:p>
          <a:p>
            <a:pPr lvl="1"/>
            <a:r>
              <a:rPr lang="en-US" dirty="0"/>
              <a:t>11% ML </a:t>
            </a:r>
          </a:p>
          <a:p>
            <a:pPr lvl="1"/>
            <a:r>
              <a:rPr lang="en-US" dirty="0"/>
              <a:t>7% MH </a:t>
            </a:r>
          </a:p>
          <a:p>
            <a:pPr lvl="1"/>
            <a:r>
              <a:rPr lang="en-US" dirty="0"/>
              <a:t>12% H</a:t>
            </a:r>
          </a:p>
          <a:p>
            <a:pPr lvl="1"/>
            <a:r>
              <a:rPr lang="en-US" dirty="0"/>
              <a:t>14% VH </a:t>
            </a:r>
          </a:p>
          <a:p>
            <a:r>
              <a:rPr lang="en-US" dirty="0"/>
              <a:t>worse discrimination of the MH risk</a:t>
            </a:r>
          </a:p>
        </p:txBody>
      </p:sp>
    </p:spTree>
    <p:extLst>
      <p:ext uri="{BB962C8B-B14F-4D97-AF65-F5344CB8AC3E}">
        <p14:creationId xmlns:p14="http://schemas.microsoft.com/office/powerpoint/2010/main" val="407578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8FE9-DCE1-2E64-8C65-D4581CB5E000}"/>
              </a:ext>
            </a:extLst>
          </p:cNvPr>
          <p:cNvSpPr>
            <a:spLocks noGrp="1"/>
          </p:cNvSpPr>
          <p:nvPr>
            <p:ph type="title"/>
          </p:nvPr>
        </p:nvSpPr>
        <p:spPr>
          <a:solidFill>
            <a:schemeClr val="accent5">
              <a:lumMod val="60000"/>
              <a:lumOff val="40000"/>
            </a:schemeClr>
          </a:solidFill>
        </p:spPr>
        <p:txBody>
          <a:bodyPr>
            <a:noAutofit/>
          </a:bodyPr>
          <a:lstStyle/>
          <a:p>
            <a:pPr algn="ctr"/>
            <a:r>
              <a:rPr lang="en-US" sz="3000" b="1" dirty="0">
                <a:latin typeface="+mn-lt"/>
              </a:rPr>
              <a:t>Appropriate diagnosis and risk stratification in MDS: </a:t>
            </a:r>
            <a:br>
              <a:rPr lang="en-US" sz="3000" b="1" dirty="0">
                <a:latin typeface="+mn-lt"/>
              </a:rPr>
            </a:br>
            <a:r>
              <a:rPr lang="en-US" sz="3000" b="1" dirty="0">
                <a:latin typeface="+mn-lt"/>
              </a:rPr>
              <a:t>The Future will be therapies for patients  </a:t>
            </a:r>
          </a:p>
        </p:txBody>
      </p:sp>
      <p:pic>
        <p:nvPicPr>
          <p:cNvPr id="6" name="Content Placeholder 5">
            <a:extLst>
              <a:ext uri="{FF2B5EF4-FFF2-40B4-BE49-F238E27FC236}">
                <a16:creationId xmlns:a16="http://schemas.microsoft.com/office/drawing/2014/main" id="{537AB55B-0696-C91C-EA1E-0CD639702FBC}"/>
              </a:ext>
            </a:extLst>
          </p:cNvPr>
          <p:cNvPicPr>
            <a:picLocks noGrp="1" noChangeAspect="1"/>
          </p:cNvPicPr>
          <p:nvPr>
            <p:ph idx="1"/>
          </p:nvPr>
        </p:nvPicPr>
        <p:blipFill>
          <a:blip r:embed="rId3"/>
          <a:stretch>
            <a:fillRect/>
          </a:stretch>
        </p:blipFill>
        <p:spPr>
          <a:xfrm>
            <a:off x="2152650" y="1773306"/>
            <a:ext cx="7886700" cy="4192453"/>
          </a:xfrm>
          <a:solidFill>
            <a:schemeClr val="accent5">
              <a:lumMod val="60000"/>
              <a:lumOff val="40000"/>
            </a:schemeClr>
          </a:solidFill>
        </p:spPr>
      </p:pic>
      <p:sp>
        <p:nvSpPr>
          <p:cNvPr id="4" name="TextBox 3">
            <a:extLst>
              <a:ext uri="{FF2B5EF4-FFF2-40B4-BE49-F238E27FC236}">
                <a16:creationId xmlns:a16="http://schemas.microsoft.com/office/drawing/2014/main" id="{21109C33-76F2-5410-8F99-7D976448A39E}"/>
              </a:ext>
            </a:extLst>
          </p:cNvPr>
          <p:cNvSpPr txBox="1"/>
          <p:nvPr/>
        </p:nvSpPr>
        <p:spPr>
          <a:xfrm>
            <a:off x="6096000" y="6516001"/>
            <a:ext cx="4504820" cy="307777"/>
          </a:xfrm>
          <a:prstGeom prst="rect">
            <a:avLst/>
          </a:prstGeom>
          <a:solidFill>
            <a:schemeClr val="bg1"/>
          </a:solidFill>
        </p:spPr>
        <p:txBody>
          <a:bodyPr wrap="square" rtlCol="0">
            <a:spAutoFit/>
          </a:bodyPr>
          <a:lstStyle/>
          <a:p>
            <a:pPr algn="r"/>
            <a:r>
              <a:rPr lang="en-US" sz="1400" dirty="0" err="1"/>
              <a:t>Duncavage</a:t>
            </a:r>
            <a:r>
              <a:rPr lang="en-US" sz="1400" dirty="0"/>
              <a:t> et al. Blood. 2022 Nov 24;140(21):2228-2247</a:t>
            </a:r>
          </a:p>
        </p:txBody>
      </p:sp>
    </p:spTree>
    <p:extLst>
      <p:ext uri="{BB962C8B-B14F-4D97-AF65-F5344CB8AC3E}">
        <p14:creationId xmlns:p14="http://schemas.microsoft.com/office/powerpoint/2010/main" val="1403615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3"/>
          <p:cNvSpPr>
            <a:spLocks noGrp="1" noChangeArrowheads="1"/>
          </p:cNvSpPr>
          <p:nvPr>
            <p:ph idx="1"/>
          </p:nvPr>
        </p:nvSpPr>
        <p:spPr>
          <a:xfrm>
            <a:off x="304801" y="2156100"/>
            <a:ext cx="12207572" cy="5204177"/>
          </a:xfrm>
          <a:ln>
            <a:noFill/>
          </a:ln>
        </p:spPr>
        <p:txBody>
          <a:bodyPr/>
          <a:lstStyle/>
          <a:p>
            <a:pPr marL="465127" indent="-465127">
              <a:buClr>
                <a:schemeClr val="tx1"/>
              </a:buClr>
            </a:pPr>
            <a:r>
              <a:rPr lang="en-US" altLang="ja-JP" sz="2400" b="1" dirty="0">
                <a:ea typeface="ＭＳ Ｐゴシック" pitchFamily="-112" charset="-128"/>
              </a:rPr>
              <a:t>MDS is a complex group of bone marrow malignancies causing marrow failure</a:t>
            </a:r>
          </a:p>
          <a:p>
            <a:pPr marL="865166" lvl="1" indent="-465127">
              <a:buClr>
                <a:schemeClr val="tx1"/>
              </a:buClr>
            </a:pPr>
            <a:r>
              <a:rPr lang="en-US" altLang="ja-JP" sz="2133" dirty="0">
                <a:ea typeface="ＭＳ Ｐゴシック" pitchFamily="-112" charset="-128"/>
              </a:rPr>
              <a:t>Challenging to diagnosis– biology is key</a:t>
            </a:r>
          </a:p>
          <a:p>
            <a:pPr marL="865166" lvl="1" indent="-465127">
              <a:buClr>
                <a:schemeClr val="tx1"/>
              </a:buClr>
              <a:buFont typeface="Arial" charset="0"/>
              <a:buChar char="•"/>
            </a:pPr>
            <a:r>
              <a:rPr lang="en-US" altLang="ja-JP" sz="2133" dirty="0">
                <a:ea typeface="ＭＳ Ｐゴシック" pitchFamily="-112" charset="-128"/>
              </a:rPr>
              <a:t>Marrow testing critical to obtain information</a:t>
            </a:r>
          </a:p>
          <a:p>
            <a:pPr marL="1265207" lvl="2" indent="-465127">
              <a:buClr>
                <a:schemeClr val="tx1"/>
              </a:buClr>
              <a:buFont typeface="Arial" charset="0"/>
              <a:buChar char="•"/>
            </a:pPr>
            <a:r>
              <a:rPr lang="en-US" altLang="ja-JP" sz="2133" dirty="0">
                <a:ea typeface="ＭＳ Ｐゴシック" pitchFamily="-112" charset="-128"/>
              </a:rPr>
              <a:t>Morphology, cytogenetics, molecular profiles</a:t>
            </a:r>
          </a:p>
          <a:p>
            <a:pPr marL="800080" lvl="2" indent="0">
              <a:buClr>
                <a:schemeClr val="tx1"/>
              </a:buClr>
              <a:buNone/>
            </a:pPr>
            <a:endParaRPr lang="en-US" altLang="ja-JP" sz="2133" dirty="0">
              <a:ea typeface="ＭＳ Ｐゴシック" pitchFamily="-112" charset="-128"/>
            </a:endParaRPr>
          </a:p>
          <a:p>
            <a:pPr marL="465127" indent="-465127">
              <a:buClr>
                <a:schemeClr val="tx1"/>
              </a:buClr>
              <a:buFont typeface="Arial" charset="0"/>
              <a:buChar char="•"/>
            </a:pPr>
            <a:r>
              <a:rPr lang="en-US" altLang="ja-JP" sz="2400" b="1" dirty="0">
                <a:ea typeface="ＭＳ Ｐゴシック" pitchFamily="-112" charset="-128"/>
              </a:rPr>
              <a:t>Important to understand the disease prognosis and implications for therapy</a:t>
            </a:r>
          </a:p>
          <a:p>
            <a:pPr marL="865166" lvl="2" indent="-465127">
              <a:spcBef>
                <a:spcPct val="50000"/>
              </a:spcBef>
              <a:buClr>
                <a:schemeClr val="tx1"/>
              </a:buClr>
              <a:buFont typeface="Arial" charset="0"/>
              <a:buChar char="•"/>
            </a:pPr>
            <a:r>
              <a:rPr lang="en-US" altLang="ja-JP" sz="2133" dirty="0">
                <a:ea typeface="ＭＳ Ｐゴシック" pitchFamily="-112" charset="-128"/>
              </a:rPr>
              <a:t>IPSS-M – 2023 starting point for risk stratification</a:t>
            </a:r>
          </a:p>
          <a:p>
            <a:pPr marL="1122335" lvl="3" indent="-465127">
              <a:spcBef>
                <a:spcPct val="50000"/>
              </a:spcBef>
              <a:buClr>
                <a:schemeClr val="tx1"/>
              </a:buClr>
              <a:buFont typeface="Arial" charset="0"/>
              <a:buChar char="•"/>
            </a:pPr>
            <a:r>
              <a:rPr lang="en-US" altLang="ja-JP" sz="2133" dirty="0">
                <a:ea typeface="ＭＳ Ｐゴシック" pitchFamily="-112" charset="-128"/>
              </a:rPr>
              <a:t>Predictive and prognostic significance </a:t>
            </a:r>
          </a:p>
          <a:p>
            <a:pPr marL="1122335" lvl="3" indent="-465127">
              <a:spcBef>
                <a:spcPct val="50000"/>
              </a:spcBef>
              <a:buClr>
                <a:schemeClr val="tx1"/>
              </a:buClr>
              <a:buFont typeface="Arial" charset="0"/>
              <a:buChar char="•"/>
            </a:pPr>
            <a:r>
              <a:rPr lang="en-US" altLang="ja-JP" sz="2133" dirty="0">
                <a:ea typeface="ＭＳ Ｐゴシック" pitchFamily="-112" charset="-128"/>
              </a:rPr>
              <a:t>Targetable mutations possible</a:t>
            </a:r>
          </a:p>
          <a:p>
            <a:pPr marL="465127" indent="-465127">
              <a:buClr>
                <a:schemeClr val="tx1"/>
              </a:buClr>
              <a:buFont typeface="Arial" charset="0"/>
              <a:buChar char="•"/>
            </a:pPr>
            <a:endParaRPr lang="en-US" sz="2400" b="1" dirty="0"/>
          </a:p>
        </p:txBody>
      </p:sp>
      <p:sp>
        <p:nvSpPr>
          <p:cNvPr id="6" name="Title 1">
            <a:extLst>
              <a:ext uri="{FF2B5EF4-FFF2-40B4-BE49-F238E27FC236}">
                <a16:creationId xmlns:a16="http://schemas.microsoft.com/office/drawing/2014/main" id="{D3F24F51-7215-47BD-8286-4D61DB5E8D9B}"/>
              </a:ext>
            </a:extLst>
          </p:cNvPr>
          <p:cNvSpPr txBox="1">
            <a:spLocks/>
          </p:cNvSpPr>
          <p:nvPr/>
        </p:nvSpPr>
        <p:spPr bwMode="black">
          <a:xfrm>
            <a:off x="304801" y="228600"/>
            <a:ext cx="118871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21920" tIns="60960" rIns="121920" bIns="60960" numCol="1" anchor="t" anchorCtr="0" compatLnSpc="1">
            <a:prstTxWarp prst="textNoShape">
              <a:avLst/>
            </a:prstTxWarp>
          </a:bodyPr>
          <a:lstStyle>
            <a:lvl1pPr algn="l" rtl="0" eaLnBrk="1" fontAlgn="base" hangingPunct="1">
              <a:spcBef>
                <a:spcPct val="0"/>
              </a:spcBef>
              <a:spcAft>
                <a:spcPct val="0"/>
              </a:spcAft>
              <a:defRPr sz="1519" b="1">
                <a:solidFill>
                  <a:srgbClr val="254B8E"/>
                </a:solidFill>
                <a:latin typeface="+mj-lt"/>
                <a:ea typeface="+mj-ea"/>
                <a:cs typeface="+mj-cs"/>
              </a:defRPr>
            </a:lvl1pPr>
            <a:lvl2pPr algn="l" rtl="0" eaLnBrk="1" fontAlgn="base" hangingPunct="1">
              <a:spcBef>
                <a:spcPct val="0"/>
              </a:spcBef>
              <a:spcAft>
                <a:spcPct val="0"/>
              </a:spcAft>
              <a:defRPr sz="1519" b="1">
                <a:solidFill>
                  <a:srgbClr val="254B8E"/>
                </a:solidFill>
                <a:latin typeface="Arial" charset="0"/>
                <a:ea typeface="ＭＳ Ｐゴシック" charset="0"/>
              </a:defRPr>
            </a:lvl2pPr>
            <a:lvl3pPr algn="l" rtl="0" eaLnBrk="1" fontAlgn="base" hangingPunct="1">
              <a:spcBef>
                <a:spcPct val="0"/>
              </a:spcBef>
              <a:spcAft>
                <a:spcPct val="0"/>
              </a:spcAft>
              <a:defRPr sz="1519" b="1">
                <a:solidFill>
                  <a:srgbClr val="254B8E"/>
                </a:solidFill>
                <a:latin typeface="Arial" charset="0"/>
                <a:ea typeface="ＭＳ Ｐゴシック" charset="0"/>
              </a:defRPr>
            </a:lvl3pPr>
            <a:lvl4pPr algn="l" rtl="0" eaLnBrk="1" fontAlgn="base" hangingPunct="1">
              <a:spcBef>
                <a:spcPct val="0"/>
              </a:spcBef>
              <a:spcAft>
                <a:spcPct val="0"/>
              </a:spcAft>
              <a:defRPr sz="1519" b="1">
                <a:solidFill>
                  <a:srgbClr val="254B8E"/>
                </a:solidFill>
                <a:latin typeface="Arial" charset="0"/>
                <a:ea typeface="ＭＳ Ｐゴシック" charset="0"/>
              </a:defRPr>
            </a:lvl4pPr>
            <a:lvl5pPr algn="l" rtl="0" eaLnBrk="1" fontAlgn="base" hangingPunct="1">
              <a:spcBef>
                <a:spcPct val="0"/>
              </a:spcBef>
              <a:spcAft>
                <a:spcPct val="0"/>
              </a:spcAft>
              <a:defRPr sz="1519" b="1">
                <a:solidFill>
                  <a:srgbClr val="254B8E"/>
                </a:solidFill>
                <a:latin typeface="Arial" charset="0"/>
                <a:ea typeface="ＭＳ Ｐゴシック" charset="0"/>
              </a:defRPr>
            </a:lvl5pPr>
            <a:lvl6pPr marL="192881" algn="l" rtl="0" eaLnBrk="1" fontAlgn="base" hangingPunct="1">
              <a:spcBef>
                <a:spcPct val="0"/>
              </a:spcBef>
              <a:spcAft>
                <a:spcPct val="0"/>
              </a:spcAft>
              <a:defRPr sz="1519" b="1">
                <a:solidFill>
                  <a:srgbClr val="254B8E"/>
                </a:solidFill>
                <a:latin typeface="Arial" charset="0"/>
                <a:ea typeface="ＭＳ Ｐゴシック" charset="0"/>
              </a:defRPr>
            </a:lvl6pPr>
            <a:lvl7pPr marL="385763" algn="l" rtl="0" eaLnBrk="1" fontAlgn="base" hangingPunct="1">
              <a:spcBef>
                <a:spcPct val="0"/>
              </a:spcBef>
              <a:spcAft>
                <a:spcPct val="0"/>
              </a:spcAft>
              <a:defRPr sz="1519" b="1">
                <a:solidFill>
                  <a:srgbClr val="254B8E"/>
                </a:solidFill>
                <a:latin typeface="Arial" charset="0"/>
                <a:ea typeface="ＭＳ Ｐゴシック" charset="0"/>
              </a:defRPr>
            </a:lvl7pPr>
            <a:lvl8pPr marL="578644" algn="l" rtl="0" eaLnBrk="1" fontAlgn="base" hangingPunct="1">
              <a:spcBef>
                <a:spcPct val="0"/>
              </a:spcBef>
              <a:spcAft>
                <a:spcPct val="0"/>
              </a:spcAft>
              <a:defRPr sz="1519" b="1">
                <a:solidFill>
                  <a:srgbClr val="254B8E"/>
                </a:solidFill>
                <a:latin typeface="Arial" charset="0"/>
                <a:ea typeface="ＭＳ Ｐゴシック" charset="0"/>
              </a:defRPr>
            </a:lvl8pPr>
            <a:lvl9pPr marL="771525" algn="l" rtl="0" eaLnBrk="1" fontAlgn="base" hangingPunct="1">
              <a:spcBef>
                <a:spcPct val="0"/>
              </a:spcBef>
              <a:spcAft>
                <a:spcPct val="0"/>
              </a:spcAft>
              <a:defRPr sz="1519" b="1">
                <a:solidFill>
                  <a:srgbClr val="254B8E"/>
                </a:solidFill>
                <a:latin typeface="Arial" charset="0"/>
                <a:ea typeface="ＭＳ Ｐゴシック" charset="0"/>
              </a:defRPr>
            </a:lvl9pPr>
          </a:lstStyle>
          <a:p>
            <a:r>
              <a:rPr lang="en-US" sz="4400" kern="0" dirty="0">
                <a:latin typeface="+mn-lt"/>
              </a:rPr>
              <a:t>Accurate diagnosis and prognosis influences </a:t>
            </a:r>
          </a:p>
          <a:p>
            <a:r>
              <a:rPr lang="en-US" sz="4400" kern="0" dirty="0">
                <a:latin typeface="+mn-lt"/>
              </a:rPr>
              <a:t>treatment and outlook for MDS patients</a:t>
            </a:r>
          </a:p>
        </p:txBody>
      </p:sp>
    </p:spTree>
    <p:extLst>
      <p:ext uri="{BB962C8B-B14F-4D97-AF65-F5344CB8AC3E}">
        <p14:creationId xmlns:p14="http://schemas.microsoft.com/office/powerpoint/2010/main" val="233736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086DFD-053E-47F7-BF28-43EB85584B62}"/>
              </a:ext>
            </a:extLst>
          </p:cNvPr>
          <p:cNvSpPr>
            <a:spLocks noGrp="1"/>
          </p:cNvSpPr>
          <p:nvPr>
            <p:ph type="title"/>
          </p:nvPr>
        </p:nvSpPr>
        <p:spPr/>
        <p:txBody>
          <a:bodyPr/>
          <a:lstStyle/>
          <a:p>
            <a:r>
              <a:rPr lang="en-US" sz="5333" dirty="0"/>
              <a:t>Thank you!!</a:t>
            </a:r>
          </a:p>
        </p:txBody>
      </p:sp>
      <p:sp>
        <p:nvSpPr>
          <p:cNvPr id="6" name="Text Placeholder 5">
            <a:extLst>
              <a:ext uri="{FF2B5EF4-FFF2-40B4-BE49-F238E27FC236}">
                <a16:creationId xmlns:a16="http://schemas.microsoft.com/office/drawing/2014/main" id="{ABB0A108-ECE6-406D-962F-D63F9DDB584B}"/>
              </a:ext>
            </a:extLst>
          </p:cNvPr>
          <p:cNvSpPr>
            <a:spLocks noGrp="1"/>
          </p:cNvSpPr>
          <p:nvPr>
            <p:ph type="body" idx="1"/>
          </p:nvPr>
        </p:nvSpPr>
        <p:spPr>
          <a:solidFill>
            <a:schemeClr val="accent5">
              <a:lumMod val="60000"/>
              <a:lumOff val="40000"/>
            </a:schemeClr>
          </a:solidFill>
        </p:spPr>
        <p:txBody>
          <a:bodyPr/>
          <a:lstStyle/>
          <a:p>
            <a:r>
              <a:rPr lang="en-US" sz="4000" dirty="0">
                <a:solidFill>
                  <a:schemeClr val="tx1"/>
                </a:solidFill>
              </a:rPr>
              <a:t>Happy for questions. </a:t>
            </a:r>
          </a:p>
        </p:txBody>
      </p:sp>
      <p:sp>
        <p:nvSpPr>
          <p:cNvPr id="4" name="Footer Placeholder 3">
            <a:extLst>
              <a:ext uri="{FF2B5EF4-FFF2-40B4-BE49-F238E27FC236}">
                <a16:creationId xmlns:a16="http://schemas.microsoft.com/office/drawing/2014/main" id="{BF14CAEF-C9E2-498A-BE07-FA4634F6B3AC}"/>
              </a:ext>
            </a:extLst>
          </p:cNvPr>
          <p:cNvSpPr>
            <a:spLocks noGrp="1"/>
          </p:cNvSpPr>
          <p:nvPr>
            <p:ph type="ftr" sz="quarter" idx="11"/>
          </p:nvPr>
        </p:nvSpPr>
        <p:spPr/>
        <p:txBody>
          <a:bodyPr/>
          <a:lstStyle/>
          <a:p>
            <a:pPr>
              <a:defRPr/>
            </a:pPr>
            <a:r>
              <a:rPr lang="en-US" sz="2400" dirty="0">
                <a:solidFill>
                  <a:schemeClr val="tx1"/>
                </a:solidFill>
              </a:rPr>
              <a:t>adezern1@jhmi.edu</a:t>
            </a:r>
          </a:p>
        </p:txBody>
      </p:sp>
      <p:pic>
        <p:nvPicPr>
          <p:cNvPr id="7" name="Picture 2" descr="Red Blood Cells | The Franklin Institute">
            <a:extLst>
              <a:ext uri="{FF2B5EF4-FFF2-40B4-BE49-F238E27FC236}">
                <a16:creationId xmlns:a16="http://schemas.microsoft.com/office/drawing/2014/main" id="{550B4726-A474-40FC-BE87-051B370A0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05679" y="194954"/>
            <a:ext cx="2581275" cy="2191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Johns Hopkins Dome / Print Art | Crystal Moll Gallery">
            <a:extLst>
              <a:ext uri="{FF2B5EF4-FFF2-40B4-BE49-F238E27FC236}">
                <a16:creationId xmlns:a16="http://schemas.microsoft.com/office/drawing/2014/main" id="{8B2583F0-7934-4497-B3BB-43AF83874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34648" cy="252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9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EF6-F413-4935-B3D2-7493E8B7629B}"/>
              </a:ext>
            </a:extLst>
          </p:cNvPr>
          <p:cNvSpPr>
            <a:spLocks noGrp="1"/>
          </p:cNvSpPr>
          <p:nvPr>
            <p:ph type="title"/>
          </p:nvPr>
        </p:nvSpPr>
        <p:spPr>
          <a:solidFill>
            <a:schemeClr val="accent5">
              <a:lumMod val="60000"/>
              <a:lumOff val="40000"/>
            </a:schemeClr>
          </a:solidFill>
        </p:spPr>
        <p:txBody>
          <a:bodyPr/>
          <a:lstStyle/>
          <a:p>
            <a:r>
              <a:rPr lang="en-US" b="1" dirty="0">
                <a:latin typeface="+mn-lt"/>
              </a:rPr>
              <a:t>Goals for MDS patients in the beginning</a:t>
            </a:r>
          </a:p>
        </p:txBody>
      </p:sp>
      <p:sp>
        <p:nvSpPr>
          <p:cNvPr id="3" name="Content Placeholder 2">
            <a:extLst>
              <a:ext uri="{FF2B5EF4-FFF2-40B4-BE49-F238E27FC236}">
                <a16:creationId xmlns:a16="http://schemas.microsoft.com/office/drawing/2014/main" id="{9A532A4F-CD02-4B68-9A8F-3D7D979CBD73}"/>
              </a:ext>
            </a:extLst>
          </p:cNvPr>
          <p:cNvSpPr>
            <a:spLocks noGrp="1"/>
          </p:cNvSpPr>
          <p:nvPr>
            <p:ph idx="1"/>
          </p:nvPr>
        </p:nvSpPr>
        <p:spPr/>
        <p:txBody>
          <a:bodyPr/>
          <a:lstStyle/>
          <a:p>
            <a:r>
              <a:rPr lang="en-US" dirty="0"/>
              <a:t>Accurately diagnose</a:t>
            </a:r>
          </a:p>
          <a:p>
            <a:pPr lvl="1"/>
            <a:r>
              <a:rPr lang="en-US" dirty="0"/>
              <a:t>Ruling out other causes of cytopenia</a:t>
            </a:r>
          </a:p>
          <a:p>
            <a:endParaRPr lang="en-US" dirty="0"/>
          </a:p>
          <a:p>
            <a:r>
              <a:rPr lang="en-US" dirty="0"/>
              <a:t>Understand biology as feasible in current era</a:t>
            </a:r>
          </a:p>
          <a:p>
            <a:endParaRPr lang="en-US" dirty="0"/>
          </a:p>
          <a:p>
            <a:r>
              <a:rPr lang="en-US" dirty="0"/>
              <a:t> Risk stratify for an individual patient based on known data</a:t>
            </a:r>
          </a:p>
          <a:p>
            <a:endParaRPr lang="en-US" dirty="0"/>
          </a:p>
          <a:p>
            <a:r>
              <a:rPr lang="en-US" dirty="0"/>
              <a:t>Make appropriate therapeutic recommendations</a:t>
            </a:r>
          </a:p>
        </p:txBody>
      </p:sp>
    </p:spTree>
    <p:extLst>
      <p:ext uri="{BB962C8B-B14F-4D97-AF65-F5344CB8AC3E}">
        <p14:creationId xmlns:p14="http://schemas.microsoft.com/office/powerpoint/2010/main" val="413633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B7E7-850E-D7CF-5A25-E4C098384C45}"/>
              </a:ext>
            </a:extLst>
          </p:cNvPr>
          <p:cNvSpPr>
            <a:spLocks noGrp="1"/>
          </p:cNvSpPr>
          <p:nvPr>
            <p:ph type="title"/>
          </p:nvPr>
        </p:nvSpPr>
        <p:spPr>
          <a:solidFill>
            <a:schemeClr val="accent5">
              <a:lumMod val="60000"/>
              <a:lumOff val="40000"/>
            </a:schemeClr>
          </a:solidFill>
        </p:spPr>
        <p:txBody>
          <a:bodyPr>
            <a:normAutofit/>
          </a:bodyPr>
          <a:lstStyle/>
          <a:p>
            <a:r>
              <a:rPr lang="en-US" b="1" dirty="0">
                <a:latin typeface="+mn-lt"/>
              </a:rPr>
              <a:t>The Clinical Biology of MDS Can Vary Widely</a:t>
            </a:r>
          </a:p>
        </p:txBody>
      </p:sp>
      <p:pic>
        <p:nvPicPr>
          <p:cNvPr id="4" name="Content Placeholder 3" descr="Figure_1_OS">
            <a:extLst>
              <a:ext uri="{FF2B5EF4-FFF2-40B4-BE49-F238E27FC236}">
                <a16:creationId xmlns:a16="http://schemas.microsoft.com/office/drawing/2014/main" id="{9AA96AC3-4553-0809-CD48-93A412A140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9149" y="1825625"/>
            <a:ext cx="5793703" cy="4351338"/>
          </a:xfrm>
          <a:prstGeom prst="rect">
            <a:avLst/>
          </a:prstGeom>
          <a:solidFill>
            <a:srgbClr val="C00000">
              <a:alpha val="30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1B012FE-07AF-63CB-6346-68664F4334B2}"/>
              </a:ext>
            </a:extLst>
          </p:cNvPr>
          <p:cNvSpPr txBox="1"/>
          <p:nvPr/>
        </p:nvSpPr>
        <p:spPr>
          <a:xfrm>
            <a:off x="6168001" y="6516001"/>
            <a:ext cx="4420923" cy="307777"/>
          </a:xfrm>
          <a:prstGeom prst="rect">
            <a:avLst/>
          </a:prstGeom>
          <a:solidFill>
            <a:schemeClr val="bg1"/>
          </a:solidFill>
        </p:spPr>
        <p:txBody>
          <a:bodyPr wrap="square" rtlCol="0">
            <a:spAutoFit/>
          </a:bodyPr>
          <a:lstStyle/>
          <a:p>
            <a:pPr algn="r"/>
            <a:r>
              <a:rPr lang="en-US" sz="1400" dirty="0"/>
              <a:t>Malcovati et al. J Clin Oncol. 2005 Oct 20;23(30):7594-603</a:t>
            </a:r>
          </a:p>
        </p:txBody>
      </p:sp>
      <p:sp>
        <p:nvSpPr>
          <p:cNvPr id="3" name="TextBox 2">
            <a:extLst>
              <a:ext uri="{FF2B5EF4-FFF2-40B4-BE49-F238E27FC236}">
                <a16:creationId xmlns:a16="http://schemas.microsoft.com/office/drawing/2014/main" id="{4495EBD8-1379-5BF2-A587-B1699D0B266C}"/>
              </a:ext>
            </a:extLst>
          </p:cNvPr>
          <p:cNvSpPr txBox="1"/>
          <p:nvPr/>
        </p:nvSpPr>
        <p:spPr>
          <a:xfrm>
            <a:off x="6485958" y="3318553"/>
            <a:ext cx="2188856" cy="659447"/>
          </a:xfrm>
          <a:prstGeom prst="rect">
            <a:avLst/>
          </a:prstGeom>
          <a:solidFill>
            <a:schemeClr val="accent3">
              <a:lumMod val="20000"/>
              <a:lumOff val="80000"/>
            </a:schemeClr>
          </a:solidFill>
        </p:spPr>
        <p:txBody>
          <a:bodyPr wrap="square" rtlCol="0">
            <a:spAutoFit/>
          </a:bodyPr>
          <a:lstStyle/>
          <a:p>
            <a:r>
              <a:rPr lang="en-US" dirty="0">
                <a:solidFill>
                  <a:srgbClr val="0432FF"/>
                </a:solidFill>
              </a:rPr>
              <a:t>Indolent conditions lasting years</a:t>
            </a:r>
          </a:p>
        </p:txBody>
      </p:sp>
      <p:sp>
        <p:nvSpPr>
          <p:cNvPr id="10" name="TextBox 9">
            <a:extLst>
              <a:ext uri="{FF2B5EF4-FFF2-40B4-BE49-F238E27FC236}">
                <a16:creationId xmlns:a16="http://schemas.microsoft.com/office/drawing/2014/main" id="{749AD458-A5A5-3C4E-944E-B5AA7C38D010}"/>
              </a:ext>
            </a:extLst>
          </p:cNvPr>
          <p:cNvSpPr txBox="1"/>
          <p:nvPr/>
        </p:nvSpPr>
        <p:spPr>
          <a:xfrm>
            <a:off x="3751320" y="4561727"/>
            <a:ext cx="1964537" cy="646331"/>
          </a:xfrm>
          <a:prstGeom prst="rect">
            <a:avLst/>
          </a:prstGeom>
          <a:solidFill>
            <a:schemeClr val="accent1">
              <a:lumMod val="20000"/>
              <a:lumOff val="80000"/>
            </a:schemeClr>
          </a:solidFill>
        </p:spPr>
        <p:txBody>
          <a:bodyPr wrap="square" rtlCol="0">
            <a:spAutoFit/>
          </a:bodyPr>
          <a:lstStyle/>
          <a:p>
            <a:r>
              <a:rPr lang="en-US" dirty="0">
                <a:solidFill>
                  <a:srgbClr val="C00000"/>
                </a:solidFill>
              </a:rPr>
              <a:t>Aggressive forms approaching AML</a:t>
            </a:r>
          </a:p>
        </p:txBody>
      </p:sp>
    </p:spTree>
    <p:extLst>
      <p:ext uri="{BB962C8B-B14F-4D97-AF65-F5344CB8AC3E}">
        <p14:creationId xmlns:p14="http://schemas.microsoft.com/office/powerpoint/2010/main" val="159650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90920" y="124452"/>
            <a:ext cx="6224325" cy="1106488"/>
          </a:xfrm>
          <a:solidFill>
            <a:schemeClr val="accent5">
              <a:lumMod val="60000"/>
              <a:lumOff val="40000"/>
            </a:schemeClr>
          </a:solidFill>
        </p:spPr>
        <p:txBody>
          <a:bodyPr>
            <a:noAutofit/>
          </a:bodyPr>
          <a:lstStyle/>
          <a:p>
            <a:r>
              <a:rPr lang="en-US" sz="3400" b="1" dirty="0">
                <a:latin typeface="+mn-lt"/>
              </a:rPr>
              <a:t>MDS Minimal Diagnostic Criteria</a:t>
            </a:r>
          </a:p>
        </p:txBody>
      </p:sp>
      <p:sp>
        <p:nvSpPr>
          <p:cNvPr id="3" name="Text Placeholder 2">
            <a:extLst>
              <a:ext uri="{FF2B5EF4-FFF2-40B4-BE49-F238E27FC236}">
                <a16:creationId xmlns:a16="http://schemas.microsoft.com/office/drawing/2014/main" id="{C7BFDA10-5242-49ED-923E-151F168DCAAF}"/>
              </a:ext>
            </a:extLst>
          </p:cNvPr>
          <p:cNvSpPr>
            <a:spLocks noGrp="1"/>
          </p:cNvSpPr>
          <p:nvPr>
            <p:ph type="body" sz="quarter" idx="4294967295"/>
          </p:nvPr>
        </p:nvSpPr>
        <p:spPr>
          <a:xfrm>
            <a:off x="0" y="6551779"/>
            <a:ext cx="10328275" cy="363537"/>
          </a:xfrm>
        </p:spPr>
        <p:txBody>
          <a:bodyPr>
            <a:normAutofit/>
          </a:bodyPr>
          <a:lstStyle/>
          <a:p>
            <a:pPr marL="0" indent="0">
              <a:buNone/>
            </a:pPr>
            <a:r>
              <a:rPr lang="en-US" sz="1200" dirty="0"/>
              <a:t>Valent. Oncotarget. 2017;8:73483. NCCN Guidelines in Oncology: Myelodysplastic Syndromes. V3.2022.</a:t>
            </a:r>
          </a:p>
        </p:txBody>
      </p:sp>
      <p:sp>
        <p:nvSpPr>
          <p:cNvPr id="88" name="Rounded Rectangle 87"/>
          <p:cNvSpPr/>
          <p:nvPr/>
        </p:nvSpPr>
        <p:spPr>
          <a:xfrm>
            <a:off x="523190" y="1646104"/>
            <a:ext cx="4499428" cy="1102720"/>
          </a:xfrm>
          <a:prstGeom prst="rect">
            <a:avLst/>
          </a:prstGeom>
          <a:noFill/>
          <a:ln w="38100">
            <a:solidFill>
              <a:schemeClr val="accent5">
                <a:lumMod val="75000"/>
              </a:schemeClr>
            </a:solidFill>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0" marR="0" lvl="0" indent="0" algn="l" defTabSz="771571" rtl="0" eaLnBrk="0" fontAlgn="base" latinLnBrk="0" hangingPunct="0">
              <a:lnSpc>
                <a:spcPct val="15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8021">
                    <a:lumMod val="75000"/>
                  </a:srgbClr>
                </a:solidFill>
                <a:effectLst/>
                <a:uLnTx/>
                <a:uFillTx/>
                <a:latin typeface="Calibri" panose="020F0502020204030204" pitchFamily="34" charset="0"/>
                <a:ea typeface="+mn-ea"/>
                <a:cs typeface="Calibri" panose="020F0502020204030204" pitchFamily="34" charset="0"/>
              </a:rPr>
              <a:t>1. Persistent cytopenia(s)</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Hb &lt;10 g/dL,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ANC &lt;1800/</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μ</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Platelets &lt;100 x 10</a:t>
            </a:r>
            <a:r>
              <a:rPr kumimoji="0" lang="en-US" sz="1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9</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t>
            </a:r>
          </a:p>
        </p:txBody>
      </p:sp>
      <p:sp>
        <p:nvSpPr>
          <p:cNvPr id="89" name="Rounded Rectangle 88"/>
          <p:cNvSpPr/>
          <p:nvPr/>
        </p:nvSpPr>
        <p:spPr>
          <a:xfrm>
            <a:off x="6315245" y="783308"/>
            <a:ext cx="5566168" cy="2017649"/>
          </a:xfrm>
          <a:prstGeom prst="rect">
            <a:avLst/>
          </a:prstGeom>
          <a:noFill/>
          <a:ln w="38100">
            <a:solidFill>
              <a:schemeClr val="accent4"/>
            </a:solidFill>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t"/>
          <a:lstStyle/>
          <a:p>
            <a:pPr marL="0" marR="0" lvl="0" indent="0" algn="l" defTabSz="771571"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MDS major criteria</a:t>
            </a:r>
          </a:p>
          <a:p>
            <a:pPr marL="365760" marR="0" lvl="2" indent="-241116" algn="l" defTabSz="771571" rtl="0" eaLnBrk="0" fontAlgn="base" latinLnBrk="0" hangingPunct="0">
              <a:lnSpc>
                <a:spcPct val="100000"/>
              </a:lnSpc>
              <a:spcBef>
                <a:spcPts val="0"/>
              </a:spcBef>
              <a:spcAft>
                <a:spcPct val="0"/>
              </a:spcAft>
              <a:buClrTx/>
              <a:buSzTx/>
              <a:buFont typeface="+mj-lt"/>
              <a:buAutoNum type="romanL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Dysplasia of ≥10% of cells in 1 or more major BM lineage(s) (erythroid, neutrophilic, megakaryocytic) or an increase in RS of ≥15% (or ≥5% in the presence of a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SF3B1</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mutation)</a:t>
            </a:r>
          </a:p>
          <a:p>
            <a:pPr marL="365760" marR="0" lvl="2" indent="-241116" algn="l" defTabSz="771571" rtl="0" eaLnBrk="0" fontAlgn="base" latinLnBrk="0" hangingPunct="0">
              <a:lnSpc>
                <a:spcPct val="100000"/>
              </a:lnSpc>
              <a:spcBef>
                <a:spcPts val="0"/>
              </a:spcBef>
              <a:spcAft>
                <a:spcPct val="0"/>
              </a:spcAft>
              <a:buClrTx/>
              <a:buSzTx/>
              <a:buFont typeface="+mj-lt"/>
              <a:buAutoNum type="romanL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increase in myeloblasts of 5%-19% in dysplastic BM smears or 2%-19% myeloblasts in peripheral blood smears</a:t>
            </a:r>
          </a:p>
          <a:p>
            <a:pPr marL="365760" marR="0" lvl="2" indent="-241116" algn="l" defTabSz="771571" rtl="0" eaLnBrk="0" fontAlgn="base" latinLnBrk="0" hangingPunct="0">
              <a:lnSpc>
                <a:spcPct val="100000"/>
              </a:lnSpc>
              <a:spcBef>
                <a:spcPts val="0"/>
              </a:spcBef>
              <a:spcAft>
                <a:spcPct val="0"/>
              </a:spcAft>
              <a:buClrTx/>
              <a:buSzTx/>
              <a:buFont typeface="+mj-lt"/>
              <a:buAutoNum type="romanL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MDS-related (5q-, -7, complex…) karyotype</a:t>
            </a:r>
          </a:p>
        </p:txBody>
      </p:sp>
      <p:sp>
        <p:nvSpPr>
          <p:cNvPr id="90" name="Cross 89"/>
          <p:cNvSpPr/>
          <p:nvPr/>
        </p:nvSpPr>
        <p:spPr>
          <a:xfrm>
            <a:off x="5982246" y="3539712"/>
            <a:ext cx="242079" cy="260362"/>
          </a:xfrm>
          <a:prstGeom prst="plus">
            <a:avLst>
              <a:gd name="adj" fmla="val 36111"/>
            </a:avLst>
          </a:prstGeom>
          <a:gradFill flip="none" rotWithShape="1">
            <a:gsLst>
              <a:gs pos="0">
                <a:schemeClr val="accent4">
                  <a:lumMod val="75000"/>
                </a:schemeClr>
              </a:gs>
              <a:gs pos="43000">
                <a:schemeClr val="accent4"/>
              </a:gs>
              <a:gs pos="52000">
                <a:schemeClr val="accent5"/>
              </a:gs>
              <a:gs pos="100000">
                <a:schemeClr val="accent5">
                  <a:lumMod val="75000"/>
                </a:schemeClr>
              </a:gs>
            </a:gsLst>
            <a:lin ang="10800000" scaled="1"/>
            <a:tileRect/>
          </a:gra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771571" rtl="0" eaLnBrk="0" fontAlgn="base" latinLnBrk="0" hangingPunct="0">
              <a:lnSpc>
                <a:spcPct val="100000"/>
              </a:lnSpc>
              <a:spcBef>
                <a:spcPct val="0"/>
              </a:spcBef>
              <a:spcAft>
                <a:spcPct val="0"/>
              </a:spcAft>
              <a:buClrTx/>
              <a:buSzTx/>
              <a:buFontTx/>
              <a:buNone/>
              <a:tabLst/>
              <a:defRPr/>
            </a:pPr>
            <a:endParaRPr kumimoji="0" lang="en-US" sz="1519" b="1"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Rounded Rectangle 90"/>
          <p:cNvSpPr/>
          <p:nvPr/>
        </p:nvSpPr>
        <p:spPr>
          <a:xfrm>
            <a:off x="523190" y="2840488"/>
            <a:ext cx="4952819" cy="3453919"/>
          </a:xfrm>
          <a:prstGeom prst="rect">
            <a:avLst/>
          </a:prstGeom>
          <a:noFill/>
          <a:ln w="38100">
            <a:solidFill>
              <a:schemeClr val="accent5">
                <a:lumMod val="75000"/>
              </a:schemeClr>
            </a:solidFill>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t"/>
          <a:lstStyle/>
          <a:p>
            <a:pPr marL="0" marR="0" lvl="0" indent="0" algn="l" defTabSz="771571"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8021">
                    <a:lumMod val="75000"/>
                  </a:srgbClr>
                </a:solidFill>
                <a:effectLst/>
                <a:uLnTx/>
                <a:uFillTx/>
                <a:latin typeface="Calibri" panose="020F0502020204030204" pitchFamily="34" charset="0"/>
                <a:ea typeface="+mn-ea"/>
                <a:cs typeface="Calibri" panose="020F0502020204030204" pitchFamily="34" charset="0"/>
              </a:rPr>
              <a:t>2. EXCLUDE other causes of cytopenias and morphological changes:</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Vitamin B12/folate deficiency</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HIV or other viral infection</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Copper deficiency</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Alcohol abuse</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Medications (esp. methotrexate, azathioprine, recent chemotherapy)</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Autoimmune conditions (ITP, Felty syndrome, SLE, etc.)</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Hereditary BMF syndromes (Fanconi anemia, etc)</a:t>
            </a:r>
          </a:p>
          <a:p>
            <a:pPr marL="457200" marR="0" lvl="1" indent="-285750" algn="l" defTabSz="771571"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hematological disorders (aplastic anemia, LGL disorders, MPN, etc)</a:t>
            </a:r>
          </a:p>
        </p:txBody>
      </p:sp>
      <p:sp>
        <p:nvSpPr>
          <p:cNvPr id="4" name="Rectangle 3">
            <a:extLst>
              <a:ext uri="{FF2B5EF4-FFF2-40B4-BE49-F238E27FC236}">
                <a16:creationId xmlns:a16="http://schemas.microsoft.com/office/drawing/2014/main" id="{BDB51711-9051-4869-998F-DBA51A6150F8}"/>
              </a:ext>
            </a:extLst>
          </p:cNvPr>
          <p:cNvSpPr/>
          <p:nvPr/>
        </p:nvSpPr>
        <p:spPr>
          <a:xfrm>
            <a:off x="447652" y="1276772"/>
            <a:ext cx="5074787" cy="369332"/>
          </a:xfrm>
          <a:prstGeom prst="rect">
            <a:avLst/>
          </a:prstGeom>
          <a:noFill/>
        </p:spPr>
        <p:txBody>
          <a:bodyPr wrap="none">
            <a:spAutoFit/>
          </a:bodyPr>
          <a:lstStyle/>
          <a:p>
            <a:pPr marL="0" marR="0" lvl="0" indent="0" algn="l" defTabSz="771571" rtl="0" eaLnBrk="0" fontAlgn="base" latinLnBrk="0" hangingPunct="0">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455560"/>
                </a:solidFill>
                <a:effectLst/>
                <a:uLnTx/>
                <a:uFillTx/>
                <a:latin typeface="Arial"/>
                <a:ea typeface="+mn-ea"/>
                <a:cs typeface="Arial" panose="020B0604020202020204" pitchFamily="34" charset="0"/>
              </a:rPr>
              <a:t> </a:t>
            </a:r>
            <a:r>
              <a:rPr kumimoji="0" lang="en-US" sz="1800" b="1"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Prerequisite criteria: </a:t>
            </a:r>
            <a:r>
              <a:rPr kumimoji="0" lang="en-US" sz="1800" b="1" i="1"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both 1 and 2 must be fulfilled</a:t>
            </a:r>
          </a:p>
        </p:txBody>
      </p:sp>
      <p:grpSp>
        <p:nvGrpSpPr>
          <p:cNvPr id="8" name="Group 7">
            <a:extLst>
              <a:ext uri="{FF2B5EF4-FFF2-40B4-BE49-F238E27FC236}">
                <a16:creationId xmlns:a16="http://schemas.microsoft.com/office/drawing/2014/main" id="{EDE307FB-6B60-B2C9-646F-B26E2664FB13}"/>
              </a:ext>
            </a:extLst>
          </p:cNvPr>
          <p:cNvGrpSpPr/>
          <p:nvPr/>
        </p:nvGrpSpPr>
        <p:grpSpPr>
          <a:xfrm>
            <a:off x="6328562" y="2925185"/>
            <a:ext cx="4701527" cy="3452491"/>
            <a:chOff x="6354277" y="2748823"/>
            <a:chExt cx="4701527" cy="3452491"/>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050" y="3125595"/>
              <a:ext cx="4697754" cy="3075719"/>
            </a:xfrm>
            <a:prstGeom prst="rect">
              <a:avLst/>
            </a:prstGeom>
            <a:solidFill>
              <a:srgbClr val="008000">
                <a:alpha val="5098"/>
              </a:srgbClr>
            </a:solidFill>
            <a:ln w="38100">
              <a:solidFill>
                <a:schemeClr val="accent4"/>
              </a:solidFill>
            </a:ln>
            <a:effectLst/>
            <a:scene3d>
              <a:camera prst="orthographicFront"/>
              <a:lightRig rig="threePt" dir="t"/>
            </a:scene3d>
            <a:sp3d>
              <a:bevelT/>
            </a:sp3d>
          </p:spPr>
        </p:pic>
        <p:sp>
          <p:nvSpPr>
            <p:cNvPr id="5" name="Rectangle 4">
              <a:extLst>
                <a:ext uri="{FF2B5EF4-FFF2-40B4-BE49-F238E27FC236}">
                  <a16:creationId xmlns:a16="http://schemas.microsoft.com/office/drawing/2014/main" id="{5F547BAC-A317-42F9-BEA1-7B237AB072C4}"/>
                </a:ext>
              </a:extLst>
            </p:cNvPr>
            <p:cNvSpPr/>
            <p:nvPr/>
          </p:nvSpPr>
          <p:spPr>
            <a:xfrm>
              <a:off x="6354277" y="2748823"/>
              <a:ext cx="4697754" cy="830997"/>
            </a:xfrm>
            <a:prstGeom prst="rect">
              <a:avLst/>
            </a:prstGeom>
            <a:solidFill>
              <a:schemeClr val="accent2"/>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771571"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least 1 of these major MDS criteria has to be met (together with prerequisite criteria) to arrive at the diagnosis of MDS</a:t>
              </a:r>
            </a:p>
          </p:txBody>
        </p:sp>
      </p:grpSp>
      <p:sp>
        <p:nvSpPr>
          <p:cNvPr id="7" name="Right Brace 6">
            <a:extLst>
              <a:ext uri="{FF2B5EF4-FFF2-40B4-BE49-F238E27FC236}">
                <a16:creationId xmlns:a16="http://schemas.microsoft.com/office/drawing/2014/main" id="{6E9FBE56-5B37-4AAD-BCB5-BFD7C0CC6873}"/>
              </a:ext>
            </a:extLst>
          </p:cNvPr>
          <p:cNvSpPr/>
          <p:nvPr/>
        </p:nvSpPr>
        <p:spPr>
          <a:xfrm>
            <a:off x="5446901" y="1531356"/>
            <a:ext cx="718457" cy="4846320"/>
          </a:xfrm>
          <a:prstGeom prst="rightBrace">
            <a:avLst/>
          </a:prstGeom>
          <a:ln w="381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771571" rtl="0" eaLnBrk="0" fontAlgn="base" latinLnBrk="0" hangingPunct="0">
              <a:lnSpc>
                <a:spcPct val="100000"/>
              </a:lnSpc>
              <a:spcBef>
                <a:spcPct val="0"/>
              </a:spcBef>
              <a:spcAft>
                <a:spcPct val="0"/>
              </a:spcAft>
              <a:buClrTx/>
              <a:buSzTx/>
              <a:buFontTx/>
              <a:buNone/>
              <a:tabLst/>
              <a:defRPr/>
            </a:pPr>
            <a:endParaRPr kumimoji="0" lang="en-US" sz="1519"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9090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0703406" y="5250936"/>
            <a:ext cx="1455869" cy="13849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2020 </a:t>
            </a:r>
          </a:p>
          <a:p>
            <a:pPr lvl="0">
              <a:defRPr/>
            </a:pPr>
            <a:r>
              <a:rPr lang="en-US" sz="1400" b="1" dirty="0">
                <a:solidFill>
                  <a:prstClr val="black"/>
                </a:solidFill>
                <a:latin typeface="Arial" panose="020B0604020202020204" pitchFamily="34" charset="0"/>
                <a:cs typeface="Arial" panose="020B0604020202020204" pitchFamily="34" charset="0"/>
              </a:rPr>
              <a:t>--</a:t>
            </a:r>
            <a:r>
              <a:rPr lang="en-US" sz="1400" b="1" dirty="0" err="1">
                <a:solidFill>
                  <a:schemeClr val="accent6">
                    <a:lumMod val="75000"/>
                  </a:schemeClr>
                </a:solidFill>
                <a:latin typeface="Arial" panose="020B0604020202020204" pitchFamily="34" charset="0"/>
                <a:cs typeface="Arial" panose="020B0604020202020204" pitchFamily="34" charset="0"/>
              </a:rPr>
              <a:t>Luspatercept</a:t>
            </a:r>
            <a:r>
              <a:rPr lang="en-US" sz="1400" b="1" dirty="0">
                <a:solidFill>
                  <a:prstClr val="black"/>
                </a:solidFill>
                <a:latin typeface="Arial" panose="020B0604020202020204" pitchFamily="34" charset="0"/>
                <a:cs typeface="Arial" panose="020B0604020202020204" pitchFamily="34" charset="0"/>
              </a:rPr>
              <a:t> for MDS-RS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1400" b="1" dirty="0">
                <a:solidFill>
                  <a:schemeClr val="accent6">
                    <a:lumMod val="75000"/>
                  </a:schemeClr>
                </a:solidFill>
                <a:latin typeface="Arial" panose="020B0604020202020204" pitchFamily="34" charset="0"/>
                <a:cs typeface="Arial" panose="020B0604020202020204" pitchFamily="34" charset="0"/>
              </a:rPr>
              <a:t>D</a:t>
            </a:r>
            <a:r>
              <a:rPr kumimoji="0" lang="en-US" sz="1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ecitabine</a:t>
            </a:r>
            <a:r>
              <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latin typeface="Arial" panose="020B0604020202020204" pitchFamily="34" charset="0"/>
                <a:cs typeface="Arial" panose="020B0604020202020204" pitchFamily="34" charset="0"/>
              </a:rPr>
              <a:t>C</a:t>
            </a:r>
            <a:r>
              <a:rPr kumimoji="0" lang="en-US" sz="1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edazurine</a:t>
            </a:r>
            <a:endPar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nvGrpSpPr>
          <p:cNvPr id="75" name="Group 74"/>
          <p:cNvGrpSpPr/>
          <p:nvPr/>
        </p:nvGrpSpPr>
        <p:grpSpPr>
          <a:xfrm rot="10800000" flipH="1">
            <a:off x="10936277" y="4361071"/>
            <a:ext cx="516367" cy="871369"/>
            <a:chOff x="4389120" y="1237130"/>
            <a:chExt cx="516367" cy="871369"/>
          </a:xfrm>
        </p:grpSpPr>
        <p:sp>
          <p:nvSpPr>
            <p:cNvPr id="76" name="Isosceles Triangle 75"/>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77" name="Straight Connector 76"/>
            <p:cNvCxnSpPr>
              <a:stCxn id="76" idx="2"/>
            </p:cNvCxnSpPr>
            <p:nvPr/>
          </p:nvCxnSpPr>
          <p:spPr>
            <a:xfrm>
              <a:off x="4389120" y="1237130"/>
              <a:ext cx="0" cy="8713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678710" y="2214132"/>
            <a:ext cx="608148" cy="1928099"/>
            <a:chOff x="4389120" y="1237130"/>
            <a:chExt cx="516367" cy="2239801"/>
          </a:xfrm>
        </p:grpSpPr>
        <p:sp>
          <p:nvSpPr>
            <p:cNvPr id="82" name="Isosceles Triangle 81"/>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83" name="Straight Connector 82"/>
            <p:cNvCxnSpPr>
              <a:stCxn id="82" idx="2"/>
            </p:cNvCxnSpPr>
            <p:nvPr/>
          </p:nvCxnSpPr>
          <p:spPr>
            <a:xfrm>
              <a:off x="4389120" y="1237130"/>
              <a:ext cx="0" cy="223980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Title 1"/>
          <p:cNvSpPr txBox="1">
            <a:spLocks/>
          </p:cNvSpPr>
          <p:nvPr/>
        </p:nvSpPr>
        <p:spPr>
          <a:xfrm>
            <a:off x="136074" y="166439"/>
            <a:ext cx="11553400" cy="1113123"/>
          </a:xfrm>
          <a:prstGeom prst="rect">
            <a:avLst/>
          </a:prstGeom>
        </p:spPr>
        <p:txBody>
          <a:bodyPr lIns="91440" tIns="45720" rIns="91440" bIns="45720" anchor="t"/>
          <a:lst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2pPr>
            <a:lvl3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3pPr>
            <a:lvl4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4pPr>
            <a:lvl5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rPr>
              <a:t>Currently Approved Therapies in MDS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sym typeface="Wingdings" panose="05000000000000000000" pitchFamily="2" charset="2"/>
              </a:rPr>
              <a:t></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rPr>
              <a:t>AML</a:t>
            </a:r>
          </a:p>
        </p:txBody>
      </p:sp>
      <p:grpSp>
        <p:nvGrpSpPr>
          <p:cNvPr id="48" name="Group 47"/>
          <p:cNvGrpSpPr/>
          <p:nvPr/>
        </p:nvGrpSpPr>
        <p:grpSpPr>
          <a:xfrm rot="10800000" flipH="1">
            <a:off x="4920358" y="4591668"/>
            <a:ext cx="594600" cy="1531671"/>
            <a:chOff x="4389120" y="1237130"/>
            <a:chExt cx="516367" cy="871369"/>
          </a:xfrm>
        </p:grpSpPr>
        <p:sp>
          <p:nvSpPr>
            <p:cNvPr id="49" name="Isosceles Triangle 48"/>
            <p:cNvSpPr/>
            <p:nvPr/>
          </p:nvSpPr>
          <p:spPr>
            <a:xfrm rot="5400000">
              <a:off x="4529780" y="1096470"/>
              <a:ext cx="235047"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52" name="Straight Connector 51"/>
            <p:cNvCxnSpPr>
              <a:stCxn id="49" idx="2"/>
            </p:cNvCxnSpPr>
            <p:nvPr/>
          </p:nvCxnSpPr>
          <p:spPr>
            <a:xfrm>
              <a:off x="4389120" y="1237130"/>
              <a:ext cx="0" cy="8713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Alternate Process 32"/>
          <p:cNvSpPr/>
          <p:nvPr/>
        </p:nvSpPr>
        <p:spPr>
          <a:xfrm>
            <a:off x="121950" y="4131776"/>
            <a:ext cx="11891465" cy="430296"/>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TextBox 33"/>
          <p:cNvSpPr txBox="1"/>
          <p:nvPr/>
        </p:nvSpPr>
        <p:spPr>
          <a:xfrm>
            <a:off x="163658" y="4152123"/>
            <a:ext cx="11834824" cy="400110"/>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1970…1980…  2000   2003    2005    2007    2009    2011    2013    2015    2017    2018     2020  2022</a:t>
            </a:r>
          </a:p>
        </p:txBody>
      </p:sp>
      <p:grpSp>
        <p:nvGrpSpPr>
          <p:cNvPr id="35" name="Group 34"/>
          <p:cNvGrpSpPr/>
          <p:nvPr/>
        </p:nvGrpSpPr>
        <p:grpSpPr>
          <a:xfrm>
            <a:off x="4330510" y="2675328"/>
            <a:ext cx="527579" cy="1448735"/>
            <a:chOff x="4389120" y="659764"/>
            <a:chExt cx="527578" cy="1448735"/>
          </a:xfrm>
        </p:grpSpPr>
        <p:sp>
          <p:nvSpPr>
            <p:cNvPr id="42" name="Isosceles Triangle 41"/>
            <p:cNvSpPr/>
            <p:nvPr/>
          </p:nvSpPr>
          <p:spPr>
            <a:xfrm rot="5400000">
              <a:off x="4443362" y="616733"/>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43" name="Straight Connector 42"/>
            <p:cNvCxnSpPr/>
            <p:nvPr/>
          </p:nvCxnSpPr>
          <p:spPr>
            <a:xfrm>
              <a:off x="4389120" y="659764"/>
              <a:ext cx="0" cy="14487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712670" y="1890963"/>
            <a:ext cx="516367" cy="2239801"/>
            <a:chOff x="4389120" y="1237130"/>
            <a:chExt cx="516367" cy="2239801"/>
          </a:xfrm>
        </p:grpSpPr>
        <p:sp>
          <p:nvSpPr>
            <p:cNvPr id="50" name="Isosceles Triangle 49"/>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53" name="Straight Connector 52"/>
            <p:cNvCxnSpPr>
              <a:stCxn id="50" idx="2"/>
            </p:cNvCxnSpPr>
            <p:nvPr/>
          </p:nvCxnSpPr>
          <p:spPr>
            <a:xfrm>
              <a:off x="4389120" y="1237130"/>
              <a:ext cx="0" cy="223980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220147" y="1741638"/>
            <a:ext cx="2789817"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2005: </a:t>
            </a:r>
            <a:r>
              <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Lenalidomide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5q Minus Syndrome</a:t>
            </a:r>
          </a:p>
        </p:txBody>
      </p:sp>
      <p:sp>
        <p:nvSpPr>
          <p:cNvPr id="58" name="TextBox 57"/>
          <p:cNvSpPr txBox="1"/>
          <p:nvPr/>
        </p:nvSpPr>
        <p:spPr>
          <a:xfrm>
            <a:off x="1279499" y="5470158"/>
            <a:ext cx="27898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2004:</a:t>
            </a:r>
            <a:r>
              <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Azacitidine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nvGrpSpPr>
          <p:cNvPr id="59" name="Group 58"/>
          <p:cNvGrpSpPr/>
          <p:nvPr/>
        </p:nvGrpSpPr>
        <p:grpSpPr>
          <a:xfrm rot="10800000" flipH="1">
            <a:off x="2981747" y="4562072"/>
            <a:ext cx="527284" cy="1286979"/>
            <a:chOff x="3861837" y="821519"/>
            <a:chExt cx="527283" cy="1286979"/>
          </a:xfrm>
        </p:grpSpPr>
        <p:sp>
          <p:nvSpPr>
            <p:cNvPr id="60" name="Isosceles Triangle 59"/>
            <p:cNvSpPr/>
            <p:nvPr/>
          </p:nvSpPr>
          <p:spPr>
            <a:xfrm rot="16200000">
              <a:off x="3904866" y="778490"/>
              <a:ext cx="430307" cy="516365"/>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61" name="Straight Connector 60"/>
            <p:cNvCxnSpPr/>
            <p:nvPr/>
          </p:nvCxnSpPr>
          <p:spPr>
            <a:xfrm rot="10800000" flipH="1" flipV="1">
              <a:off x="4389120" y="821522"/>
              <a:ext cx="0" cy="128697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4882915" y="2715581"/>
            <a:ext cx="27898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2006: </a:t>
            </a:r>
            <a:r>
              <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Decitabine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66" name="TextBox 65"/>
          <p:cNvSpPr txBox="1"/>
          <p:nvPr/>
        </p:nvSpPr>
        <p:spPr>
          <a:xfrm rot="10800000" flipV="1">
            <a:off x="1977319" y="2940802"/>
            <a:ext cx="184117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Erythropoeisis-stimulating agents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approved in Europe and widely used in US</a:t>
            </a:r>
          </a:p>
        </p:txBody>
      </p:sp>
      <p:sp>
        <p:nvSpPr>
          <p:cNvPr id="67" name="TextBox 66"/>
          <p:cNvSpPr txBox="1"/>
          <p:nvPr/>
        </p:nvSpPr>
        <p:spPr>
          <a:xfrm>
            <a:off x="9778368" y="939687"/>
            <a:ext cx="2413630" cy="9541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2022: </a:t>
            </a:r>
            <a:r>
              <a:rPr kumimoji="0" lang="en-US" sz="14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IPSS-M</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           </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WHO</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           </a:t>
            </a:r>
            <a:r>
              <a:rPr lang="en-US" sz="1400" b="1" dirty="0">
                <a:solidFill>
                  <a:srgbClr val="0070C0"/>
                </a:solidFill>
                <a:latin typeface="Arial" panose="020B0604020202020204" pitchFamily="34" charset="0"/>
                <a:cs typeface="Arial" panose="020B0604020202020204" pitchFamily="34" charset="0"/>
              </a:rPr>
              <a:t>ICC</a:t>
            </a:r>
            <a:r>
              <a:rPr lang="en-US" sz="1400" b="1" dirty="0">
                <a:solidFill>
                  <a:prstClr val="black"/>
                </a:solidFill>
                <a:latin typeface="Arial" panose="020B0604020202020204" pitchFamily="34" charset="0"/>
                <a:cs typeface="Arial" panose="020B0604020202020204" pitchFamily="34" charset="0"/>
              </a:rPr>
              <a:t> 2022</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8" name="Group 77"/>
          <p:cNvGrpSpPr/>
          <p:nvPr/>
        </p:nvGrpSpPr>
        <p:grpSpPr>
          <a:xfrm>
            <a:off x="11452644" y="1071230"/>
            <a:ext cx="344782" cy="3018223"/>
            <a:chOff x="4179701" y="659764"/>
            <a:chExt cx="209419" cy="1448735"/>
          </a:xfrm>
        </p:grpSpPr>
        <p:sp>
          <p:nvSpPr>
            <p:cNvPr id="79" name="Isosceles Triangle 78"/>
            <p:cNvSpPr/>
            <p:nvPr/>
          </p:nvSpPr>
          <p:spPr>
            <a:xfrm rot="16200000">
              <a:off x="4190391" y="657054"/>
              <a:ext cx="188025" cy="209405"/>
            </a:xfrm>
            <a:prstGeom prst="triangle">
              <a:avLst>
                <a:gd name="adj"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80" name="Straight Connector 79"/>
            <p:cNvCxnSpPr/>
            <p:nvPr/>
          </p:nvCxnSpPr>
          <p:spPr>
            <a:xfrm>
              <a:off x="4389120" y="659764"/>
              <a:ext cx="0" cy="14487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V="1">
            <a:off x="6627557" y="4604395"/>
            <a:ext cx="0" cy="7686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F2CB3B7-1921-4281-B3F4-B0A5C16E1C23}"/>
              </a:ext>
            </a:extLst>
          </p:cNvPr>
          <p:cNvGrpSpPr/>
          <p:nvPr/>
        </p:nvGrpSpPr>
        <p:grpSpPr>
          <a:xfrm>
            <a:off x="194823" y="3484712"/>
            <a:ext cx="387275" cy="653527"/>
            <a:chOff x="4389120" y="1237130"/>
            <a:chExt cx="516367" cy="871369"/>
          </a:xfrm>
        </p:grpSpPr>
        <p:sp>
          <p:nvSpPr>
            <p:cNvPr id="51" name="Isosceles Triangle 50">
              <a:extLst>
                <a:ext uri="{FF2B5EF4-FFF2-40B4-BE49-F238E27FC236}">
                  <a16:creationId xmlns:a16="http://schemas.microsoft.com/office/drawing/2014/main" id="{6A276042-8045-495D-A4F4-6C22D99C0C2F}"/>
                </a:ext>
              </a:extLst>
            </p:cNvPr>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dirty="0">
                <a:solidFill>
                  <a:prstClr val="white"/>
                </a:solidFill>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11F49358-E492-4362-950F-92D559931B35}"/>
                </a:ext>
              </a:extLst>
            </p:cNvPr>
            <p:cNvCxnSpPr>
              <a:stCxn id="51" idx="2"/>
            </p:cNvCxnSpPr>
            <p:nvPr/>
          </p:nvCxnSpPr>
          <p:spPr>
            <a:xfrm>
              <a:off x="4389120" y="1237130"/>
              <a:ext cx="0" cy="8713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A75EC05E-9F03-46A8-8B1A-FFE080CDAFF5}"/>
              </a:ext>
            </a:extLst>
          </p:cNvPr>
          <p:cNvSpPr txBox="1"/>
          <p:nvPr/>
        </p:nvSpPr>
        <p:spPr>
          <a:xfrm>
            <a:off x="95096" y="2704248"/>
            <a:ext cx="2092363" cy="738664"/>
          </a:xfrm>
          <a:prstGeom prst="rect">
            <a:avLst/>
          </a:prstGeom>
          <a:noFill/>
        </p:spPr>
        <p:txBody>
          <a:bodyPr wrap="square" rtlCol="0">
            <a:spAutoFit/>
          </a:bodyPr>
          <a:lstStyle/>
          <a:p>
            <a:r>
              <a:rPr lang="en-US" sz="14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Cytogenetics </a:t>
            </a:r>
            <a:r>
              <a:rPr lang="en-US" sz="1400" b="1" dirty="0">
                <a:latin typeface="Arial" panose="020B0604020202020204" pitchFamily="34" charset="0"/>
                <a:ea typeface="ＭＳ Ｐゴシック" panose="020B0600070205080204" pitchFamily="34" charset="-128"/>
                <a:cs typeface="Arial" panose="020B0604020202020204" pitchFamily="34" charset="0"/>
              </a:rPr>
              <a:t>1970</a:t>
            </a:r>
            <a:r>
              <a:rPr lang="en-US" sz="14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a:t>
            </a:r>
          </a:p>
          <a:p>
            <a:r>
              <a:rPr lang="en-US" sz="14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Chromosomes</a:t>
            </a:r>
            <a:r>
              <a:rPr lang="en-US" sz="1400" b="1" dirty="0">
                <a:latin typeface="Arial" panose="020B0604020202020204" pitchFamily="34" charset="0"/>
                <a:ea typeface="ＭＳ Ｐゴシック" panose="020B0600070205080204" pitchFamily="34" charset="-128"/>
                <a:cs typeface="Arial" panose="020B0604020202020204" pitchFamily="34" charset="0"/>
              </a:rPr>
              <a:t> Leukemia 1979</a:t>
            </a:r>
          </a:p>
        </p:txBody>
      </p:sp>
      <p:grpSp>
        <p:nvGrpSpPr>
          <p:cNvPr id="56" name="Group 55">
            <a:extLst>
              <a:ext uri="{FF2B5EF4-FFF2-40B4-BE49-F238E27FC236}">
                <a16:creationId xmlns:a16="http://schemas.microsoft.com/office/drawing/2014/main" id="{0957FE2F-A84B-4C4B-ABFA-4F2E239B0F02}"/>
              </a:ext>
            </a:extLst>
          </p:cNvPr>
          <p:cNvGrpSpPr/>
          <p:nvPr/>
        </p:nvGrpSpPr>
        <p:grpSpPr>
          <a:xfrm>
            <a:off x="1960660" y="2492029"/>
            <a:ext cx="387275" cy="1679851"/>
            <a:chOff x="4389120" y="1237130"/>
            <a:chExt cx="516367" cy="2239801"/>
          </a:xfrm>
        </p:grpSpPr>
        <p:sp>
          <p:nvSpPr>
            <p:cNvPr id="68" name="Isosceles Triangle 67">
              <a:extLst>
                <a:ext uri="{FF2B5EF4-FFF2-40B4-BE49-F238E27FC236}">
                  <a16:creationId xmlns:a16="http://schemas.microsoft.com/office/drawing/2014/main" id="{C81480EF-593B-40EA-A604-0A7DE9030C4F}"/>
                </a:ext>
              </a:extLst>
            </p:cNvPr>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dirty="0">
                <a:solidFill>
                  <a:prstClr val="white"/>
                </a:solidFill>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8C911392-8E0B-40B6-A9D8-71950A73A642}"/>
                </a:ext>
              </a:extLst>
            </p:cNvPr>
            <p:cNvCxnSpPr>
              <a:stCxn id="68" idx="2"/>
            </p:cNvCxnSpPr>
            <p:nvPr/>
          </p:nvCxnSpPr>
          <p:spPr>
            <a:xfrm>
              <a:off x="4389120" y="1237130"/>
              <a:ext cx="0" cy="223980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8E07C055-5CF2-473E-B73C-88F962FFBBD8}"/>
              </a:ext>
            </a:extLst>
          </p:cNvPr>
          <p:cNvSpPr txBox="1"/>
          <p:nvPr/>
        </p:nvSpPr>
        <p:spPr>
          <a:xfrm>
            <a:off x="2312822" y="2508027"/>
            <a:ext cx="2092363" cy="307777"/>
          </a:xfrm>
          <a:prstGeom prst="rect">
            <a:avLst/>
          </a:prstGeom>
          <a:noFill/>
        </p:spPr>
        <p:txBody>
          <a:bodyPr wrap="square" rtlCol="0">
            <a:spAutoFit/>
          </a:bodyPr>
          <a:lstStyle/>
          <a:p>
            <a:r>
              <a:rPr lang="en-US" sz="14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IPSS </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1997</a:t>
            </a:r>
          </a:p>
        </p:txBody>
      </p:sp>
      <p:sp>
        <p:nvSpPr>
          <p:cNvPr id="71" name="Isosceles Triangle 70">
            <a:extLst>
              <a:ext uri="{FF2B5EF4-FFF2-40B4-BE49-F238E27FC236}">
                <a16:creationId xmlns:a16="http://schemas.microsoft.com/office/drawing/2014/main" id="{59F9C1E3-5DE3-4320-8F78-E2C83415BE3C}"/>
              </a:ext>
            </a:extLst>
          </p:cNvPr>
          <p:cNvSpPr/>
          <p:nvPr/>
        </p:nvSpPr>
        <p:spPr>
          <a:xfrm rot="16200000">
            <a:off x="6241966" y="4991635"/>
            <a:ext cx="391722" cy="344759"/>
          </a:xfrm>
          <a:prstGeom prst="triangle">
            <a:avLst>
              <a:gd name="adj"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EFBE3F5B-7B7F-4450-B481-8B1A85ECC215}"/>
              </a:ext>
            </a:extLst>
          </p:cNvPr>
          <p:cNvSpPr txBox="1"/>
          <p:nvPr/>
        </p:nvSpPr>
        <p:spPr>
          <a:xfrm>
            <a:off x="7442462" y="2696862"/>
            <a:ext cx="2092363" cy="307777"/>
          </a:xfrm>
          <a:prstGeom prst="rect">
            <a:avLst/>
          </a:prstGeom>
          <a:noFill/>
        </p:spPr>
        <p:txBody>
          <a:bodyPr wrap="square" rtlCol="0">
            <a:spAutoFit/>
          </a:bodyPr>
          <a:lstStyle/>
          <a:p>
            <a:r>
              <a:rPr lang="en-US" sz="14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IPSS-R</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2012</a:t>
            </a:r>
          </a:p>
        </p:txBody>
      </p:sp>
      <p:grpSp>
        <p:nvGrpSpPr>
          <p:cNvPr id="73" name="Group 72">
            <a:extLst>
              <a:ext uri="{FF2B5EF4-FFF2-40B4-BE49-F238E27FC236}">
                <a16:creationId xmlns:a16="http://schemas.microsoft.com/office/drawing/2014/main" id="{71DFCEAB-4BEF-47B7-96C9-14EC15056636}"/>
              </a:ext>
            </a:extLst>
          </p:cNvPr>
          <p:cNvGrpSpPr/>
          <p:nvPr/>
        </p:nvGrpSpPr>
        <p:grpSpPr>
          <a:xfrm>
            <a:off x="4836436" y="3477237"/>
            <a:ext cx="387275" cy="653527"/>
            <a:chOff x="4389120" y="1237130"/>
            <a:chExt cx="516367" cy="871369"/>
          </a:xfrm>
        </p:grpSpPr>
        <p:sp>
          <p:nvSpPr>
            <p:cNvPr id="87" name="Isosceles Triangle 86">
              <a:extLst>
                <a:ext uri="{FF2B5EF4-FFF2-40B4-BE49-F238E27FC236}">
                  <a16:creationId xmlns:a16="http://schemas.microsoft.com/office/drawing/2014/main" id="{284C2F28-764A-495E-8E16-5077807EE86F}"/>
                </a:ext>
              </a:extLst>
            </p:cNvPr>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dirty="0">
                <a:solidFill>
                  <a:prstClr val="white"/>
                </a:solidFill>
                <a:latin typeface="Arial" panose="020B060402020202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id="{E486F7A3-0640-4813-9407-A300A787805E}"/>
                </a:ext>
              </a:extLst>
            </p:cNvPr>
            <p:cNvCxnSpPr>
              <a:stCxn id="87" idx="2"/>
            </p:cNvCxnSpPr>
            <p:nvPr/>
          </p:nvCxnSpPr>
          <p:spPr>
            <a:xfrm>
              <a:off x="4389120" y="1237130"/>
              <a:ext cx="0" cy="8713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AD96F0B4-1AAE-491C-BC84-87184AF40839}"/>
              </a:ext>
            </a:extLst>
          </p:cNvPr>
          <p:cNvSpPr txBox="1"/>
          <p:nvPr/>
        </p:nvSpPr>
        <p:spPr>
          <a:xfrm>
            <a:off x="5247485" y="3484712"/>
            <a:ext cx="2092363" cy="307777"/>
          </a:xfrm>
          <a:prstGeom prst="rect">
            <a:avLst/>
          </a:prstGeom>
          <a:noFill/>
        </p:spPr>
        <p:txBody>
          <a:bodyPr wrap="square" rtlCol="0">
            <a:spAutoFit/>
          </a:bodyPr>
          <a:lstStyle/>
          <a:p>
            <a:r>
              <a:rPr lang="en-US" sz="14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WPSS</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2007</a:t>
            </a:r>
          </a:p>
        </p:txBody>
      </p:sp>
      <p:grpSp>
        <p:nvGrpSpPr>
          <p:cNvPr id="90" name="Group 89">
            <a:extLst>
              <a:ext uri="{FF2B5EF4-FFF2-40B4-BE49-F238E27FC236}">
                <a16:creationId xmlns:a16="http://schemas.microsoft.com/office/drawing/2014/main" id="{7CFED533-5718-4D98-846B-1E93B1D4CCFC}"/>
              </a:ext>
            </a:extLst>
          </p:cNvPr>
          <p:cNvGrpSpPr/>
          <p:nvPr/>
        </p:nvGrpSpPr>
        <p:grpSpPr>
          <a:xfrm>
            <a:off x="6916167" y="2690373"/>
            <a:ext cx="527579" cy="1448735"/>
            <a:chOff x="4389120" y="659764"/>
            <a:chExt cx="527578" cy="1448735"/>
          </a:xfrm>
        </p:grpSpPr>
        <p:sp>
          <p:nvSpPr>
            <p:cNvPr id="91" name="Isosceles Triangle 90">
              <a:extLst>
                <a:ext uri="{FF2B5EF4-FFF2-40B4-BE49-F238E27FC236}">
                  <a16:creationId xmlns:a16="http://schemas.microsoft.com/office/drawing/2014/main" id="{C9475DD8-5AD6-4F03-A6CE-9CD414F79FC0}"/>
                </a:ext>
              </a:extLst>
            </p:cNvPr>
            <p:cNvSpPr/>
            <p:nvPr/>
          </p:nvSpPr>
          <p:spPr>
            <a:xfrm rot="5400000">
              <a:off x="4443362" y="616733"/>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92" name="Straight Connector 91">
              <a:extLst>
                <a:ext uri="{FF2B5EF4-FFF2-40B4-BE49-F238E27FC236}">
                  <a16:creationId xmlns:a16="http://schemas.microsoft.com/office/drawing/2014/main" id="{18110A76-ACA1-415D-B3A9-D299FF608E8E}"/>
                </a:ext>
              </a:extLst>
            </p:cNvPr>
            <p:cNvCxnSpPr/>
            <p:nvPr/>
          </p:nvCxnSpPr>
          <p:spPr>
            <a:xfrm>
              <a:off x="4389120" y="659764"/>
              <a:ext cx="0" cy="14487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267B9377-9C78-4D74-A757-E790AC9B28E8}"/>
              </a:ext>
            </a:extLst>
          </p:cNvPr>
          <p:cNvSpPr txBox="1"/>
          <p:nvPr/>
        </p:nvSpPr>
        <p:spPr>
          <a:xfrm>
            <a:off x="5480641" y="5761108"/>
            <a:ext cx="27898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WHO</a:t>
            </a:r>
            <a:r>
              <a:rPr lang="en-US" sz="1400" b="1" dirty="0">
                <a:solidFill>
                  <a:prstClr val="black"/>
                </a:solidFill>
                <a:latin typeface="Arial" panose="020B0604020202020204" pitchFamily="34" charset="0"/>
                <a:cs typeface="Arial" panose="020B0604020202020204" pitchFamily="34" charset="0"/>
              </a:rPr>
              <a:t>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a:t>
            </a:r>
            <a:r>
              <a:rPr lang="en-US" sz="1400" b="1" dirty="0">
                <a:solidFill>
                  <a:srgbClr val="00B050"/>
                </a:solidFill>
                <a:latin typeface="Arial" panose="020B0604020202020204" pitchFamily="34" charset="0"/>
                <a:cs typeface="Arial" panose="020B0604020202020204" pitchFamily="34" charset="0"/>
              </a:rPr>
              <a:t>MDS-LR</a:t>
            </a:r>
            <a:r>
              <a:rPr lang="en-US" sz="1400" b="1" dirty="0">
                <a:solidFill>
                  <a:prstClr val="black"/>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4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MDAS</a:t>
            </a:r>
          </a:p>
        </p:txBody>
      </p:sp>
      <p:sp>
        <p:nvSpPr>
          <p:cNvPr id="94" name="TextBox 93">
            <a:extLst>
              <a:ext uri="{FF2B5EF4-FFF2-40B4-BE49-F238E27FC236}">
                <a16:creationId xmlns:a16="http://schemas.microsoft.com/office/drawing/2014/main" id="{C15E4BB3-1858-4698-B0A1-7FAED880022B}"/>
              </a:ext>
            </a:extLst>
          </p:cNvPr>
          <p:cNvSpPr txBox="1"/>
          <p:nvPr/>
        </p:nvSpPr>
        <p:spPr>
          <a:xfrm>
            <a:off x="5247485" y="5041021"/>
            <a:ext cx="2092363" cy="307777"/>
          </a:xfrm>
          <a:prstGeom prst="rect">
            <a:avLst/>
          </a:prstGeom>
          <a:noFill/>
        </p:spPr>
        <p:txBody>
          <a:bodyPr wrap="square" rtlCol="0">
            <a:spAutoFit/>
          </a:bodyPr>
          <a:lstStyle/>
          <a:p>
            <a:r>
              <a:rPr lang="en-US" sz="14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FPSS</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2011</a:t>
            </a:r>
          </a:p>
        </p:txBody>
      </p:sp>
      <p:sp>
        <p:nvSpPr>
          <p:cNvPr id="95" name="TextBox 94">
            <a:extLst>
              <a:ext uri="{FF2B5EF4-FFF2-40B4-BE49-F238E27FC236}">
                <a16:creationId xmlns:a16="http://schemas.microsoft.com/office/drawing/2014/main" id="{21E43A84-C3B3-4B5A-9606-F728B7B24A53}"/>
              </a:ext>
            </a:extLst>
          </p:cNvPr>
          <p:cNvSpPr txBox="1"/>
          <p:nvPr/>
        </p:nvSpPr>
        <p:spPr>
          <a:xfrm>
            <a:off x="9286858" y="2233728"/>
            <a:ext cx="2092363" cy="307777"/>
          </a:xfrm>
          <a:prstGeom prst="rect">
            <a:avLst/>
          </a:prstGeom>
          <a:noFill/>
        </p:spPr>
        <p:txBody>
          <a:bodyPr wrap="square" rtlCol="0">
            <a:spAutoFit/>
          </a:bodyPr>
          <a:lstStyle/>
          <a:p>
            <a:r>
              <a:rPr lang="en-US" sz="14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WHO</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2016</a:t>
            </a:r>
          </a:p>
        </p:txBody>
      </p:sp>
      <p:sp>
        <p:nvSpPr>
          <p:cNvPr id="3" name="TextBox 2">
            <a:extLst>
              <a:ext uri="{FF2B5EF4-FFF2-40B4-BE49-F238E27FC236}">
                <a16:creationId xmlns:a16="http://schemas.microsoft.com/office/drawing/2014/main" id="{38F93271-3DBF-466D-A756-7D3B005B45B8}"/>
              </a:ext>
            </a:extLst>
          </p:cNvPr>
          <p:cNvSpPr txBox="1"/>
          <p:nvPr/>
        </p:nvSpPr>
        <p:spPr>
          <a:xfrm>
            <a:off x="114666" y="5843508"/>
            <a:ext cx="1922834" cy="923330"/>
          </a:xfrm>
          <a:prstGeom prst="rect">
            <a:avLst/>
          </a:prstGeom>
          <a:noFill/>
          <a:ln>
            <a:solidFill>
              <a:schemeClr val="tx1"/>
            </a:solidFill>
          </a:ln>
        </p:spPr>
        <p:txBody>
          <a:bodyPr wrap="none" rtlCol="0">
            <a:spAutoFit/>
          </a:bodyPr>
          <a:lstStyle/>
          <a:p>
            <a:r>
              <a:rPr lang="en-US" b="1" dirty="0">
                <a:solidFill>
                  <a:srgbClr val="0070C0"/>
                </a:solidFill>
              </a:rPr>
              <a:t>Diagnostic System</a:t>
            </a:r>
          </a:p>
          <a:p>
            <a:r>
              <a:rPr lang="en-US" b="1" dirty="0">
                <a:solidFill>
                  <a:srgbClr val="00B050"/>
                </a:solidFill>
              </a:rPr>
              <a:t>Prognostic System</a:t>
            </a:r>
          </a:p>
          <a:p>
            <a:r>
              <a:rPr lang="en-US" b="1" dirty="0">
                <a:solidFill>
                  <a:schemeClr val="accent6">
                    <a:lumMod val="75000"/>
                  </a:schemeClr>
                </a:solidFill>
              </a:rPr>
              <a:t>Treatment</a:t>
            </a:r>
          </a:p>
        </p:txBody>
      </p:sp>
      <p:grpSp>
        <p:nvGrpSpPr>
          <p:cNvPr id="96" name="Group 95">
            <a:extLst>
              <a:ext uri="{FF2B5EF4-FFF2-40B4-BE49-F238E27FC236}">
                <a16:creationId xmlns:a16="http://schemas.microsoft.com/office/drawing/2014/main" id="{AE63CDE2-FDB6-4E93-A0D9-5F23F07B9638}"/>
              </a:ext>
            </a:extLst>
          </p:cNvPr>
          <p:cNvGrpSpPr/>
          <p:nvPr/>
        </p:nvGrpSpPr>
        <p:grpSpPr>
          <a:xfrm>
            <a:off x="1412320" y="2089113"/>
            <a:ext cx="366201" cy="2032824"/>
            <a:chOff x="4179701" y="659764"/>
            <a:chExt cx="209419" cy="1448735"/>
          </a:xfrm>
        </p:grpSpPr>
        <p:sp>
          <p:nvSpPr>
            <p:cNvPr id="97" name="Isosceles Triangle 96">
              <a:extLst>
                <a:ext uri="{FF2B5EF4-FFF2-40B4-BE49-F238E27FC236}">
                  <a16:creationId xmlns:a16="http://schemas.microsoft.com/office/drawing/2014/main" id="{80337497-F101-45B5-9CCD-03C30CB7A091}"/>
                </a:ext>
              </a:extLst>
            </p:cNvPr>
            <p:cNvSpPr/>
            <p:nvPr/>
          </p:nvSpPr>
          <p:spPr>
            <a:xfrm rot="16200000">
              <a:off x="4190391" y="657054"/>
              <a:ext cx="188025" cy="209405"/>
            </a:xfrm>
            <a:prstGeom prst="triangle">
              <a:avLst>
                <a:gd name="adj"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3CF62B9A-77BC-46F7-8B36-744031B11C93}"/>
                </a:ext>
              </a:extLst>
            </p:cNvPr>
            <p:cNvCxnSpPr/>
            <p:nvPr/>
          </p:nvCxnSpPr>
          <p:spPr>
            <a:xfrm>
              <a:off x="4389120" y="659764"/>
              <a:ext cx="0" cy="14487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E702D5F1-A7CB-47F7-B49D-38824C2BCD15}"/>
              </a:ext>
            </a:extLst>
          </p:cNvPr>
          <p:cNvSpPr txBox="1"/>
          <p:nvPr/>
        </p:nvSpPr>
        <p:spPr>
          <a:xfrm>
            <a:off x="405561" y="2095312"/>
            <a:ext cx="2092363" cy="307777"/>
          </a:xfrm>
          <a:prstGeom prst="rect">
            <a:avLst/>
          </a:prstGeom>
          <a:noFill/>
        </p:spPr>
        <p:txBody>
          <a:bodyPr wrap="square" rtlCol="0">
            <a:spAutoFit/>
          </a:bodyPr>
          <a:lstStyle/>
          <a:p>
            <a:r>
              <a:rPr lang="en-US" sz="14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FAB</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1982</a:t>
            </a:r>
          </a:p>
        </p:txBody>
      </p:sp>
      <p:grpSp>
        <p:nvGrpSpPr>
          <p:cNvPr id="100" name="Group 99">
            <a:extLst>
              <a:ext uri="{FF2B5EF4-FFF2-40B4-BE49-F238E27FC236}">
                <a16:creationId xmlns:a16="http://schemas.microsoft.com/office/drawing/2014/main" id="{C16C3979-EA62-49B3-B8A7-86CDA34C8B52}"/>
              </a:ext>
            </a:extLst>
          </p:cNvPr>
          <p:cNvGrpSpPr/>
          <p:nvPr/>
        </p:nvGrpSpPr>
        <p:grpSpPr>
          <a:xfrm>
            <a:off x="6497413" y="2195506"/>
            <a:ext cx="608148" cy="1928099"/>
            <a:chOff x="4389120" y="1237130"/>
            <a:chExt cx="516367" cy="2239801"/>
          </a:xfrm>
        </p:grpSpPr>
        <p:sp>
          <p:nvSpPr>
            <p:cNvPr id="101" name="Isosceles Triangle 100">
              <a:extLst>
                <a:ext uri="{FF2B5EF4-FFF2-40B4-BE49-F238E27FC236}">
                  <a16:creationId xmlns:a16="http://schemas.microsoft.com/office/drawing/2014/main" id="{233CC820-6B33-4003-9536-90C904603161}"/>
                </a:ext>
              </a:extLst>
            </p:cNvPr>
            <p:cNvSpPr/>
            <p:nvPr/>
          </p:nvSpPr>
          <p:spPr>
            <a:xfrm rot="5400000">
              <a:off x="4432151" y="1194099"/>
              <a:ext cx="430305" cy="516367"/>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3724525D-141F-4BD3-824C-80327FE95381}"/>
                </a:ext>
              </a:extLst>
            </p:cNvPr>
            <p:cNvCxnSpPr>
              <a:stCxn id="101" idx="2"/>
            </p:cNvCxnSpPr>
            <p:nvPr/>
          </p:nvCxnSpPr>
          <p:spPr>
            <a:xfrm>
              <a:off x="4389120" y="1237130"/>
              <a:ext cx="0" cy="223980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B0D77444-0ED4-48F6-8B71-02878C50F75E}"/>
              </a:ext>
            </a:extLst>
          </p:cNvPr>
          <p:cNvSpPr txBox="1"/>
          <p:nvPr/>
        </p:nvSpPr>
        <p:spPr>
          <a:xfrm>
            <a:off x="7099524" y="2193648"/>
            <a:ext cx="2092363" cy="307777"/>
          </a:xfrm>
          <a:prstGeom prst="rect">
            <a:avLst/>
          </a:prstGeom>
          <a:noFill/>
        </p:spPr>
        <p:txBody>
          <a:bodyPr wrap="square" rtlCol="0">
            <a:spAutoFit/>
          </a:bodyPr>
          <a:lstStyle/>
          <a:p>
            <a:r>
              <a:rPr lang="en-US" sz="14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NGS</a:t>
            </a:r>
            <a:r>
              <a:rPr 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2011</a:t>
            </a:r>
          </a:p>
        </p:txBody>
      </p:sp>
      <p:sp>
        <p:nvSpPr>
          <p:cNvPr id="4" name="Title 3">
            <a:extLst>
              <a:ext uri="{FF2B5EF4-FFF2-40B4-BE49-F238E27FC236}">
                <a16:creationId xmlns:a16="http://schemas.microsoft.com/office/drawing/2014/main" id="{421667D1-BB75-43C2-AD0F-A299985ADFD8}"/>
              </a:ext>
            </a:extLst>
          </p:cNvPr>
          <p:cNvSpPr>
            <a:spLocks noGrp="1"/>
          </p:cNvSpPr>
          <p:nvPr>
            <p:ph type="title"/>
          </p:nvPr>
        </p:nvSpPr>
        <p:spPr>
          <a:xfrm>
            <a:off x="791092" y="41991"/>
            <a:ext cx="10515600" cy="821157"/>
          </a:xfrm>
          <a:solidFill>
            <a:schemeClr val="accent5">
              <a:lumMod val="60000"/>
              <a:lumOff val="40000"/>
            </a:schemeClr>
          </a:solidFill>
        </p:spPr>
        <p:txBody>
          <a:bodyPr/>
          <a:lstStyle/>
          <a:p>
            <a:pPr algn="ctr"/>
            <a:r>
              <a:rPr lang="en-US" b="1" dirty="0">
                <a:latin typeface="+mn-lt"/>
              </a:rPr>
              <a:t>Evolution in MDS</a:t>
            </a:r>
          </a:p>
        </p:txBody>
      </p:sp>
      <p:sp>
        <p:nvSpPr>
          <p:cNvPr id="2" name="Arrow: Right 1">
            <a:extLst>
              <a:ext uri="{FF2B5EF4-FFF2-40B4-BE49-F238E27FC236}">
                <a16:creationId xmlns:a16="http://schemas.microsoft.com/office/drawing/2014/main" id="{B33A7044-3E4F-4548-936C-C8A7AC2C853D}"/>
              </a:ext>
            </a:extLst>
          </p:cNvPr>
          <p:cNvSpPr/>
          <p:nvPr/>
        </p:nvSpPr>
        <p:spPr>
          <a:xfrm rot="18387673">
            <a:off x="9379492" y="1996365"/>
            <a:ext cx="2234369" cy="1220698"/>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2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169" y="1219202"/>
            <a:ext cx="6956983" cy="4114799"/>
          </a:xfrm>
          <a:prstGeom prst="rect">
            <a:avLst/>
          </a:prstGeom>
        </p:spPr>
      </p:pic>
      <p:pic>
        <p:nvPicPr>
          <p:cNvPr id="3" name="object 3"/>
          <p:cNvPicPr/>
          <p:nvPr/>
        </p:nvPicPr>
        <p:blipFill>
          <a:blip r:embed="rId3" cstate="print"/>
          <a:stretch>
            <a:fillRect/>
          </a:stretch>
        </p:blipFill>
        <p:spPr>
          <a:xfrm>
            <a:off x="1524002" y="5412107"/>
            <a:ext cx="3279647" cy="799716"/>
          </a:xfrm>
          <a:prstGeom prst="rect">
            <a:avLst/>
          </a:prstGeom>
        </p:spPr>
      </p:pic>
      <p:sp>
        <p:nvSpPr>
          <p:cNvPr id="4" name="object 4"/>
          <p:cNvSpPr txBox="1"/>
          <p:nvPr/>
        </p:nvSpPr>
        <p:spPr>
          <a:xfrm>
            <a:off x="7017934" y="6624469"/>
            <a:ext cx="7097351" cy="166071"/>
          </a:xfrm>
          <a:prstGeom prst="rect">
            <a:avLst/>
          </a:prstGeom>
        </p:spPr>
        <p:txBody>
          <a:bodyPr vert="horz" wrap="square" lIns="0" tIns="12065" rIns="0" bIns="0" rtlCol="0">
            <a:spAutoFit/>
          </a:bodyPr>
          <a:lstStyle/>
          <a:p>
            <a:pPr marL="12700" defTabSz="914377">
              <a:spcBef>
                <a:spcPts val="95"/>
              </a:spcBef>
              <a:defRPr/>
            </a:pPr>
            <a:r>
              <a:rPr sz="1000" spc="-5" dirty="0">
                <a:solidFill>
                  <a:prstClr val="black"/>
                </a:solidFill>
                <a:latin typeface="Arial" panose="020B0604020202020204" pitchFamily="34" charset="0"/>
                <a:cs typeface="Arial" panose="020B0604020202020204" pitchFamily="34" charset="0"/>
              </a:rPr>
              <a:t>Zeidan</a:t>
            </a:r>
            <a:r>
              <a:rPr sz="1000" spc="-8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a:t>
            </a:r>
            <a:r>
              <a:rPr sz="1000" spc="-5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et</a:t>
            </a:r>
            <a:r>
              <a:rPr sz="1000" spc="-1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al,</a:t>
            </a:r>
            <a:r>
              <a:rPr sz="1000" spc="-1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Blood</a:t>
            </a:r>
            <a:r>
              <a:rPr sz="1000" spc="-1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Reviews,</a:t>
            </a:r>
            <a:r>
              <a:rPr sz="1000" spc="-2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2019</a:t>
            </a:r>
            <a:r>
              <a:rPr lang="en-US" sz="1000" spc="-5" dirty="0">
                <a:solidFill>
                  <a:prstClr val="black"/>
                </a:solidFill>
                <a:latin typeface="Arial" panose="020B0604020202020204" pitchFamily="34" charset="0"/>
                <a:cs typeface="Arial" panose="020B0604020202020204" pitchFamily="34" charset="0"/>
              </a:rPr>
              <a:t>; Khoury J et al, Leukemia; Arber D et al, Blood 2022</a:t>
            </a:r>
            <a:endParaRPr sz="1000" dirty="0">
              <a:solidFill>
                <a:prstClr val="black"/>
              </a:solidFill>
              <a:latin typeface="Arial" panose="020B0604020202020204" pitchFamily="34" charset="0"/>
              <a:cs typeface="Arial" panose="020B0604020202020204" pitchFamily="34" charset="0"/>
            </a:endParaRPr>
          </a:p>
        </p:txBody>
      </p:sp>
      <p:sp>
        <p:nvSpPr>
          <p:cNvPr id="5" name="object 5"/>
          <p:cNvSpPr/>
          <p:nvPr/>
        </p:nvSpPr>
        <p:spPr>
          <a:xfrm>
            <a:off x="0" y="1"/>
            <a:ext cx="12192000" cy="836295"/>
          </a:xfrm>
          <a:custGeom>
            <a:avLst/>
            <a:gdLst/>
            <a:ahLst/>
            <a:cxnLst/>
            <a:rect l="l" t="t" r="r" b="b"/>
            <a:pathLst>
              <a:path w="12192000" h="836294">
                <a:moveTo>
                  <a:pt x="12192000" y="0"/>
                </a:moveTo>
                <a:lnTo>
                  <a:pt x="0" y="0"/>
                </a:lnTo>
                <a:lnTo>
                  <a:pt x="0" y="835913"/>
                </a:lnTo>
                <a:lnTo>
                  <a:pt x="12192000" y="835913"/>
                </a:lnTo>
                <a:lnTo>
                  <a:pt x="12192000" y="0"/>
                </a:lnTo>
                <a:close/>
              </a:path>
            </a:pathLst>
          </a:custGeom>
          <a:noFill/>
        </p:spPr>
        <p:txBody>
          <a:bodyPr wrap="square" lIns="0" tIns="0" rIns="0" bIns="0" rtlCol="0"/>
          <a:lstStyle/>
          <a:p>
            <a:pPr defTabSz="914377">
              <a:defRPr/>
            </a:pPr>
            <a:endParaRPr>
              <a:solidFill>
                <a:prstClr val="black"/>
              </a:solidFill>
              <a:latin typeface="Calibri"/>
              <a:cs typeface="Arial" panose="020B0604020202020204" pitchFamily="34" charset="0"/>
            </a:endParaRPr>
          </a:p>
        </p:txBody>
      </p:sp>
      <p:sp>
        <p:nvSpPr>
          <p:cNvPr id="6" name="object 6"/>
          <p:cNvSpPr txBox="1">
            <a:spLocks noGrp="1"/>
          </p:cNvSpPr>
          <p:nvPr>
            <p:ph type="title" idx="4294967295"/>
          </p:nvPr>
        </p:nvSpPr>
        <p:spPr>
          <a:xfrm>
            <a:off x="83492" y="59971"/>
            <a:ext cx="5022964" cy="1120178"/>
          </a:xfrm>
          <a:prstGeom prst="rect">
            <a:avLst/>
          </a:prstGeom>
          <a:solidFill>
            <a:schemeClr val="accent5">
              <a:lumMod val="60000"/>
              <a:lumOff val="40000"/>
            </a:schemeClr>
          </a:solidFill>
        </p:spPr>
        <p:txBody>
          <a:bodyPr vert="horz" wrap="square" lIns="0" tIns="12065" rIns="0" bIns="0" rtlCol="0" anchor="t">
            <a:spAutoFit/>
          </a:bodyPr>
          <a:lstStyle/>
          <a:p>
            <a:pPr marL="12700">
              <a:spcBef>
                <a:spcPts val="95"/>
              </a:spcBef>
            </a:pPr>
            <a:r>
              <a:rPr sz="4000" b="1" spc="-5" dirty="0">
                <a:latin typeface="+mn-lt"/>
                <a:ea typeface="Geneva"/>
              </a:rPr>
              <a:t>MDS</a:t>
            </a:r>
            <a:r>
              <a:rPr sz="4000" b="1" spc="-11" dirty="0">
                <a:latin typeface="+mn-lt"/>
                <a:ea typeface="Geneva"/>
              </a:rPr>
              <a:t> </a:t>
            </a:r>
            <a:r>
              <a:rPr sz="4000" b="1" spc="-5" dirty="0">
                <a:latin typeface="+mn-lt"/>
                <a:ea typeface="Geneva"/>
              </a:rPr>
              <a:t>classification</a:t>
            </a:r>
            <a:r>
              <a:rPr sz="4000" b="1" spc="25" dirty="0">
                <a:latin typeface="+mn-lt"/>
                <a:ea typeface="Geneva"/>
              </a:rPr>
              <a:t> </a:t>
            </a:r>
            <a:r>
              <a:rPr sz="4000" b="1" spc="-5" dirty="0">
                <a:latin typeface="+mn-lt"/>
                <a:ea typeface="Geneva"/>
              </a:rPr>
              <a:t>has</a:t>
            </a:r>
            <a:r>
              <a:rPr sz="4000" b="1" spc="15" dirty="0">
                <a:latin typeface="+mn-lt"/>
                <a:ea typeface="Geneva"/>
              </a:rPr>
              <a:t> </a:t>
            </a:r>
            <a:br>
              <a:rPr lang="en-US" sz="4000" b="1" spc="15" dirty="0">
                <a:latin typeface="+mn-lt"/>
                <a:ea typeface="Geneva"/>
              </a:rPr>
            </a:br>
            <a:r>
              <a:rPr sz="4000" b="1" spc="-5" dirty="0">
                <a:latin typeface="+mn-lt"/>
                <a:ea typeface="Geneva"/>
              </a:rPr>
              <a:t>evolved</a:t>
            </a:r>
            <a:r>
              <a:rPr sz="4000" b="1" spc="15" dirty="0">
                <a:latin typeface="+mn-lt"/>
                <a:ea typeface="Geneva"/>
              </a:rPr>
              <a:t> </a:t>
            </a:r>
            <a:r>
              <a:rPr sz="4000" b="1" spc="-5" dirty="0">
                <a:latin typeface="+mn-lt"/>
                <a:ea typeface="Geneva"/>
              </a:rPr>
              <a:t>over</a:t>
            </a:r>
            <a:r>
              <a:rPr sz="4000" b="1" spc="11" dirty="0">
                <a:latin typeface="+mn-lt"/>
                <a:ea typeface="Geneva"/>
              </a:rPr>
              <a:t> </a:t>
            </a:r>
            <a:r>
              <a:rPr sz="4000" b="1" spc="-11" dirty="0">
                <a:latin typeface="+mn-lt"/>
                <a:ea typeface="Geneva"/>
              </a:rPr>
              <a:t>time</a:t>
            </a:r>
            <a:endParaRPr lang="en-US" sz="4000" b="1" spc="-11" dirty="0">
              <a:latin typeface="+mn-lt"/>
              <a:ea typeface="Geneva"/>
            </a:endParaRPr>
          </a:p>
        </p:txBody>
      </p:sp>
      <p:pic>
        <p:nvPicPr>
          <p:cNvPr id="7" name="Picture 6">
            <a:extLst>
              <a:ext uri="{FF2B5EF4-FFF2-40B4-BE49-F238E27FC236}">
                <a16:creationId xmlns:a16="http://schemas.microsoft.com/office/drawing/2014/main" id="{50A302A2-CEF4-21B1-F974-94441E376456}"/>
              </a:ext>
            </a:extLst>
          </p:cNvPr>
          <p:cNvPicPr>
            <a:picLocks noChangeAspect="1"/>
          </p:cNvPicPr>
          <p:nvPr/>
        </p:nvPicPr>
        <p:blipFill>
          <a:blip r:embed="rId4"/>
          <a:stretch>
            <a:fillRect/>
          </a:stretch>
        </p:blipFill>
        <p:spPr>
          <a:xfrm>
            <a:off x="7239001" y="1131765"/>
            <a:ext cx="4713649" cy="2297235"/>
          </a:xfrm>
          <a:prstGeom prst="rect">
            <a:avLst/>
          </a:prstGeom>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descr="Text&#10;&#10;Description automatically generated">
            <a:extLst>
              <a:ext uri="{FF2B5EF4-FFF2-40B4-BE49-F238E27FC236}">
                <a16:creationId xmlns:a16="http://schemas.microsoft.com/office/drawing/2014/main" id="{0D3E7885-FBF7-6E2B-62AF-925C10B4BAEA}"/>
              </a:ext>
            </a:extLst>
          </p:cNvPr>
          <p:cNvPicPr>
            <a:picLocks noChangeAspect="1"/>
          </p:cNvPicPr>
          <p:nvPr/>
        </p:nvPicPr>
        <p:blipFill>
          <a:blip r:embed="rId5"/>
          <a:stretch>
            <a:fillRect/>
          </a:stretch>
        </p:blipFill>
        <p:spPr>
          <a:xfrm>
            <a:off x="7086601" y="4060635"/>
            <a:ext cx="4866049" cy="2238655"/>
          </a:xfrm>
          <a:prstGeom prst="rect">
            <a:avLst/>
          </a:prstGeom>
        </p:spPr>
      </p:pic>
      <p:sp>
        <p:nvSpPr>
          <p:cNvPr id="9" name="Rectangle 8">
            <a:extLst>
              <a:ext uri="{FF2B5EF4-FFF2-40B4-BE49-F238E27FC236}">
                <a16:creationId xmlns:a16="http://schemas.microsoft.com/office/drawing/2014/main" id="{8E551FD1-1566-AEE6-6FC1-294AEA20903E}"/>
              </a:ext>
            </a:extLst>
          </p:cNvPr>
          <p:cNvSpPr/>
          <p:nvPr/>
        </p:nvSpPr>
        <p:spPr>
          <a:xfrm>
            <a:off x="8686800" y="677896"/>
            <a:ext cx="1443709" cy="38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defRPr/>
            </a:pPr>
            <a:r>
              <a:rPr lang="en-US" dirty="0">
                <a:solidFill>
                  <a:prstClr val="white"/>
                </a:solidFill>
                <a:latin typeface="Calibri"/>
              </a:rPr>
              <a:t>WHO 2022</a:t>
            </a:r>
          </a:p>
        </p:txBody>
      </p:sp>
      <p:sp>
        <p:nvSpPr>
          <p:cNvPr id="10" name="Rectangle 9">
            <a:extLst>
              <a:ext uri="{FF2B5EF4-FFF2-40B4-BE49-F238E27FC236}">
                <a16:creationId xmlns:a16="http://schemas.microsoft.com/office/drawing/2014/main" id="{06CA96F1-6D10-7E5F-6AA7-2BA25363FEE1}"/>
              </a:ext>
            </a:extLst>
          </p:cNvPr>
          <p:cNvSpPr/>
          <p:nvPr/>
        </p:nvSpPr>
        <p:spPr>
          <a:xfrm>
            <a:off x="8767092" y="3581401"/>
            <a:ext cx="1443709" cy="44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defRPr/>
            </a:pPr>
            <a:r>
              <a:rPr lang="en-US" dirty="0">
                <a:solidFill>
                  <a:prstClr val="white"/>
                </a:solidFill>
                <a:latin typeface="Calibri"/>
              </a:rPr>
              <a:t>ICC 2022</a:t>
            </a:r>
          </a:p>
        </p:txBody>
      </p:sp>
      <p:cxnSp>
        <p:nvCxnSpPr>
          <p:cNvPr id="12" name="Straight Arrow Connector 11">
            <a:extLst>
              <a:ext uri="{FF2B5EF4-FFF2-40B4-BE49-F238E27FC236}">
                <a16:creationId xmlns:a16="http://schemas.microsoft.com/office/drawing/2014/main" id="{176938E6-1DBA-927B-C088-1C1519BFADAD}"/>
              </a:ext>
            </a:extLst>
          </p:cNvPr>
          <p:cNvCxnSpPr>
            <a:cxnSpLocks/>
          </p:cNvCxnSpPr>
          <p:nvPr/>
        </p:nvCxnSpPr>
        <p:spPr>
          <a:xfrm flipV="1">
            <a:off x="6400800" y="2209800"/>
            <a:ext cx="762000" cy="9906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228F277-456E-F392-F673-AA9EE9EA1459}"/>
              </a:ext>
            </a:extLst>
          </p:cNvPr>
          <p:cNvCxnSpPr>
            <a:cxnSpLocks/>
          </p:cNvCxnSpPr>
          <p:nvPr/>
        </p:nvCxnSpPr>
        <p:spPr>
          <a:xfrm>
            <a:off x="6400802" y="3200400"/>
            <a:ext cx="696551" cy="11430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7CDCA-5B71-D9ED-2D80-D011B269FEFD}"/>
              </a:ext>
            </a:extLst>
          </p:cNvPr>
          <p:cNvSpPr>
            <a:spLocks noGrp="1"/>
          </p:cNvSpPr>
          <p:nvPr>
            <p:ph type="sldNum" sz="quarter" idx="12"/>
          </p:nvPr>
        </p:nvSpPr>
        <p:spPr/>
        <p:txBody>
          <a:bodyPr/>
          <a:lstStyle/>
          <a:p>
            <a:fld id="{6BA4E481-929C-6B40-8F72-F01C1848538C}" type="slidenum">
              <a:rPr lang="en-US" smtClean="0"/>
              <a:t>8</a:t>
            </a:fld>
            <a:endParaRPr lang="en-US"/>
          </a:p>
        </p:txBody>
      </p:sp>
      <p:graphicFrame>
        <p:nvGraphicFramePr>
          <p:cNvPr id="3" name="Content Placeholder 7">
            <a:extLst>
              <a:ext uri="{FF2B5EF4-FFF2-40B4-BE49-F238E27FC236}">
                <a16:creationId xmlns:a16="http://schemas.microsoft.com/office/drawing/2014/main" id="{87204E7E-AA53-9E06-4A6C-854BC84EF386}"/>
              </a:ext>
            </a:extLst>
          </p:cNvPr>
          <p:cNvGraphicFramePr>
            <a:graphicFrameLocks/>
          </p:cNvGraphicFramePr>
          <p:nvPr>
            <p:extLst>
              <p:ext uri="{D42A27DB-BD31-4B8C-83A1-F6EECF244321}">
                <p14:modId xmlns:p14="http://schemas.microsoft.com/office/powerpoint/2010/main" val="3179836096"/>
              </p:ext>
            </p:extLst>
          </p:nvPr>
        </p:nvGraphicFramePr>
        <p:xfrm>
          <a:off x="596348" y="1064001"/>
          <a:ext cx="10999303" cy="5147186"/>
        </p:xfrm>
        <a:graphic>
          <a:graphicData uri="http://schemas.openxmlformats.org/drawingml/2006/table">
            <a:tbl>
              <a:tblPr/>
              <a:tblGrid>
                <a:gridCol w="1224566">
                  <a:extLst>
                    <a:ext uri="{9D8B030D-6E8A-4147-A177-3AD203B41FA5}">
                      <a16:colId xmlns:a16="http://schemas.microsoft.com/office/drawing/2014/main" val="1865258937"/>
                    </a:ext>
                  </a:extLst>
                </a:gridCol>
                <a:gridCol w="859863">
                  <a:extLst>
                    <a:ext uri="{9D8B030D-6E8A-4147-A177-3AD203B41FA5}">
                      <a16:colId xmlns:a16="http://schemas.microsoft.com/office/drawing/2014/main" val="3121331582"/>
                    </a:ext>
                  </a:extLst>
                </a:gridCol>
                <a:gridCol w="2448784">
                  <a:extLst>
                    <a:ext uri="{9D8B030D-6E8A-4147-A177-3AD203B41FA5}">
                      <a16:colId xmlns:a16="http://schemas.microsoft.com/office/drawing/2014/main" val="813609240"/>
                    </a:ext>
                  </a:extLst>
                </a:gridCol>
                <a:gridCol w="3200400">
                  <a:extLst>
                    <a:ext uri="{9D8B030D-6E8A-4147-A177-3AD203B41FA5}">
                      <a16:colId xmlns:a16="http://schemas.microsoft.com/office/drawing/2014/main" val="1269299875"/>
                    </a:ext>
                  </a:extLst>
                </a:gridCol>
                <a:gridCol w="3265690">
                  <a:extLst>
                    <a:ext uri="{9D8B030D-6E8A-4147-A177-3AD203B41FA5}">
                      <a16:colId xmlns:a16="http://schemas.microsoft.com/office/drawing/2014/main" val="2491727902"/>
                    </a:ext>
                  </a:extLst>
                </a:gridCol>
              </a:tblGrid>
              <a:tr h="367990">
                <a:tc gridSpan="2">
                  <a:txBody>
                    <a:bodyPr/>
                    <a:lstStyle/>
                    <a:p>
                      <a:pPr marL="0" marR="0" algn="ctr" fontAlgn="t">
                        <a:spcBef>
                          <a:spcPts val="0"/>
                        </a:spcBef>
                        <a:spcAft>
                          <a:spcPts val="0"/>
                        </a:spcAft>
                      </a:pPr>
                      <a:r>
                        <a:rPr lang="en-US" sz="1400" b="1" dirty="0">
                          <a:effectLst/>
                          <a:latin typeface="Franklin Gothic Book" panose="020B0503020102020204" pitchFamily="34" charset="0"/>
                        </a:rPr>
                        <a:t> MORPHOLOGY</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hMerge="1">
                  <a:txBody>
                    <a:bodyPr/>
                    <a:lstStyle/>
                    <a:p>
                      <a:pPr marL="0" marR="0"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b="1" dirty="0">
                          <a:effectLst/>
                          <a:latin typeface="Franklin Gothic Book" panose="020B0503020102020204" pitchFamily="34" charset="0"/>
                        </a:rPr>
                        <a:t>WHO 2016</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b="1" dirty="0">
                          <a:solidFill>
                            <a:srgbClr val="292929"/>
                          </a:solidFill>
                          <a:effectLst/>
                          <a:latin typeface="Franklin Gothic Book" panose="020B0503020102020204" pitchFamily="34" charset="0"/>
                        </a:rPr>
                        <a:t>WHO 2022</a:t>
                      </a:r>
                      <a:endParaRPr lang="en-US" sz="1400" dirty="0">
                        <a:solidFill>
                          <a:srgbClr val="292929"/>
                        </a:solidFill>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algn="ctr" fontAlgn="t">
                        <a:spcBef>
                          <a:spcPts val="0"/>
                        </a:spcBef>
                        <a:spcAft>
                          <a:spcPts val="0"/>
                        </a:spcAft>
                      </a:pPr>
                      <a:r>
                        <a:rPr lang="en-US" sz="1400" b="1" dirty="0">
                          <a:solidFill>
                            <a:srgbClr val="292929"/>
                          </a:solidFill>
                          <a:effectLst/>
                          <a:latin typeface="Franklin Gothic Book" panose="020B0503020102020204" pitchFamily="34" charset="0"/>
                        </a:rPr>
                        <a:t>ICC 2022</a:t>
                      </a:r>
                      <a:endParaRPr lang="en-US" sz="1400" dirty="0">
                        <a:solidFill>
                          <a:srgbClr val="292929"/>
                        </a:solidFill>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44842898"/>
                  </a:ext>
                </a:extLst>
              </a:tr>
              <a:tr h="932322">
                <a:tc>
                  <a:txBody>
                    <a:bodyPr/>
                    <a:lstStyle/>
                    <a:p>
                      <a:pPr marL="0" marR="0" algn="l" fontAlgn="t">
                        <a:spcBef>
                          <a:spcPts val="0"/>
                        </a:spcBef>
                        <a:spcAft>
                          <a:spcPts val="0"/>
                        </a:spcAft>
                      </a:pPr>
                      <a:r>
                        <a:rPr lang="en-US" sz="1400" b="1" dirty="0">
                          <a:effectLst/>
                          <a:latin typeface="Franklin Gothic Book" panose="020B0503020102020204" pitchFamily="34" charset="0"/>
                        </a:rPr>
                        <a:t>Ring Sideroblasts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chemeClr val="tx2"/>
                          </a:solidFill>
                          <a:effectLst/>
                          <a:latin typeface="Franklin Gothic Book" panose="020B0503020102020204" pitchFamily="34" charset="0"/>
                        </a:rPr>
                        <a:t>RS ≥15%</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rtl="0" fontAlgn="t">
                        <a:spcBef>
                          <a:spcPts val="0"/>
                        </a:spcBef>
                        <a:spcAft>
                          <a:spcPts val="0"/>
                        </a:spcAft>
                      </a:pPr>
                      <a:r>
                        <a:rPr lang="en-US" sz="1400" dirty="0">
                          <a:solidFill>
                            <a:srgbClr val="000000"/>
                          </a:solidFill>
                          <a:effectLst/>
                          <a:latin typeface="Franklin Gothic Book" panose="020B0503020102020204" pitchFamily="34" charset="0"/>
                        </a:rPr>
                        <a:t>MDS with ring sideroblasts and single lineage dysplasia (MDS-RS-SLD) and multi-lineage dysplasia (MDS-RS-MLD)</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dirty="0">
                          <a:solidFill>
                            <a:srgbClr val="292929"/>
                          </a:solidFill>
                          <a:effectLst/>
                          <a:latin typeface="Franklin Gothic Book" panose="020B0503020102020204" pitchFamily="34" charset="0"/>
                        </a:rPr>
                        <a:t>MDS with ring sideroblasts </a:t>
                      </a:r>
                      <a:r>
                        <a:rPr lang="en-US" sz="1400" b="1" dirty="0">
                          <a:solidFill>
                            <a:srgbClr val="292929"/>
                          </a:solidFill>
                          <a:effectLst/>
                          <a:latin typeface="Franklin Gothic Book" panose="020B0503020102020204" pitchFamily="34" charset="0"/>
                        </a:rPr>
                        <a:t>(MDS-RS): </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solidFill>
                            <a:srgbClr val="292929"/>
                          </a:solidFill>
                          <a:effectLst/>
                          <a:latin typeface="Franklin Gothic Book" panose="020B0503020102020204" pitchFamily="34" charset="0"/>
                        </a:rPr>
                        <a:t>Low blast, </a:t>
                      </a:r>
                      <a:r>
                        <a:rPr lang="en-US" sz="1400" i="1" dirty="0">
                          <a:solidFill>
                            <a:srgbClr val="292929"/>
                          </a:solidFill>
                          <a:effectLst/>
                          <a:latin typeface="Franklin Gothic Book" panose="020B0503020102020204" pitchFamily="34" charset="0"/>
                        </a:rPr>
                        <a:t>SF3B1 </a:t>
                      </a:r>
                      <a:r>
                        <a:rPr lang="en-US" sz="1400" dirty="0">
                          <a:solidFill>
                            <a:srgbClr val="292929"/>
                          </a:solidFill>
                          <a:effectLst/>
                          <a:latin typeface="Franklin Gothic Book" panose="020B0503020102020204" pitchFamily="34" charset="0"/>
                        </a:rPr>
                        <a:t>wild-type</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No RS specific category</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67107088"/>
                  </a:ext>
                </a:extLst>
              </a:tr>
              <a:tr h="932322">
                <a:tc>
                  <a:txBody>
                    <a:bodyPr/>
                    <a:lstStyle/>
                    <a:p>
                      <a:pPr marL="0" marR="0" algn="l" fontAlgn="t">
                        <a:spcBef>
                          <a:spcPts val="0"/>
                        </a:spcBef>
                        <a:spcAft>
                          <a:spcPts val="0"/>
                        </a:spcAft>
                      </a:pPr>
                      <a:r>
                        <a:rPr lang="en-US" sz="1400" b="1" dirty="0">
                          <a:effectLst/>
                          <a:latin typeface="Franklin Gothic Book" panose="020B0503020102020204" pitchFamily="34" charset="0"/>
                        </a:rPr>
                        <a:t>Number of Dysplastic Lineages</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 1 vs. &gt;1</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000000"/>
                          </a:solidFill>
                          <a:effectLst/>
                          <a:latin typeface="Franklin Gothic Book" panose="020B0503020102020204" pitchFamily="34" charset="0"/>
                        </a:rPr>
                        <a:t>MDS with single lineage dysplasia (MDS-SLD) and multi-lineage dysplasia (MDS-MLD)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Dysplastic lineages are removed</a:t>
                      </a:r>
                    </a:p>
                    <a:p>
                      <a:pPr marL="0" marR="0" fontAlgn="t">
                        <a:spcBef>
                          <a:spcPts val="0"/>
                        </a:spcBef>
                        <a:spcAft>
                          <a:spcPts val="0"/>
                        </a:spcAft>
                      </a:pPr>
                      <a:r>
                        <a:rPr lang="en-US" sz="1400" dirty="0">
                          <a:solidFill>
                            <a:srgbClr val="292929"/>
                          </a:solidFill>
                          <a:effectLst/>
                          <a:latin typeface="Franklin Gothic Book" panose="020B0503020102020204" pitchFamily="34" charset="0"/>
                        </a:rPr>
                        <a:t> </a:t>
                      </a:r>
                    </a:p>
                    <a:p>
                      <a:pPr marL="0" marR="0" fontAlgn="t">
                        <a:spcBef>
                          <a:spcPts val="0"/>
                        </a:spcBef>
                        <a:spcAft>
                          <a:spcPts val="0"/>
                        </a:spcAft>
                      </a:pPr>
                      <a:r>
                        <a:rPr lang="en-US" sz="1400" dirty="0">
                          <a:solidFill>
                            <a:srgbClr val="292929"/>
                          </a:solidFill>
                          <a:effectLst/>
                          <a:latin typeface="Franklin Gothic Book" panose="020B0503020102020204" pitchFamily="34" charset="0"/>
                        </a:rPr>
                        <a:t>MDS with low blasts (</a:t>
                      </a:r>
                      <a:r>
                        <a:rPr lang="en-US" sz="1400" b="1" dirty="0">
                          <a:solidFill>
                            <a:srgbClr val="292929"/>
                          </a:solidFill>
                          <a:effectLst/>
                          <a:latin typeface="Franklin Gothic Book" panose="020B0503020102020204" pitchFamily="34" charset="0"/>
                        </a:rPr>
                        <a:t>MDS-LB</a:t>
                      </a:r>
                      <a:r>
                        <a:rPr lang="en-US" sz="1400" dirty="0">
                          <a:solidFill>
                            <a:srgbClr val="292929"/>
                          </a:solidFill>
                          <a:effectLst/>
                          <a:latin typeface="Franklin Gothic Book" panose="020B0503020102020204" pitchFamily="34" charset="0"/>
                        </a:rPr>
                        <a:t>): </a:t>
                      </a:r>
                    </a:p>
                    <a:p>
                      <a:pPr marL="0" marR="0" fontAlgn="t">
                        <a:spcBef>
                          <a:spcPts val="0"/>
                        </a:spcBef>
                        <a:spcAft>
                          <a:spcPts val="0"/>
                        </a:spcAft>
                      </a:pPr>
                      <a:r>
                        <a:rPr lang="en-US" sz="1400" dirty="0">
                          <a:solidFill>
                            <a:srgbClr val="292929"/>
                          </a:solidFill>
                          <a:effectLst/>
                          <a:latin typeface="Franklin Gothic Book" panose="020B0503020102020204" pitchFamily="34" charset="0"/>
                        </a:rPr>
                        <a:t>&lt;5% BM and &lt;2% PB</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MDS, not otherwise specified with single lineage dysplasia (</a:t>
                      </a:r>
                      <a:r>
                        <a:rPr lang="en-US" sz="1400" b="1" dirty="0">
                          <a:solidFill>
                            <a:srgbClr val="292929"/>
                          </a:solidFill>
                          <a:effectLst/>
                          <a:latin typeface="Franklin Gothic Book" panose="020B0503020102020204" pitchFamily="34" charset="0"/>
                        </a:rPr>
                        <a:t>MDS, NOS-SLD</a:t>
                      </a:r>
                      <a:r>
                        <a:rPr lang="en-US" sz="1400" dirty="0">
                          <a:solidFill>
                            <a:srgbClr val="292929"/>
                          </a:solidFill>
                          <a:effectLst/>
                          <a:latin typeface="Franklin Gothic Book" panose="020B0503020102020204" pitchFamily="34" charset="0"/>
                        </a:rPr>
                        <a:t>) and multi-lineage dysplasia (</a:t>
                      </a:r>
                      <a:r>
                        <a:rPr lang="en-US" sz="1400" b="1" dirty="0">
                          <a:solidFill>
                            <a:srgbClr val="292929"/>
                          </a:solidFill>
                          <a:effectLst/>
                          <a:latin typeface="Franklin Gothic Book" panose="020B0503020102020204" pitchFamily="34" charset="0"/>
                        </a:rPr>
                        <a:t>MDS, NOS-MLD</a:t>
                      </a:r>
                      <a:r>
                        <a:rPr lang="en-US" sz="1400" dirty="0">
                          <a:solidFill>
                            <a:srgbClr val="292929"/>
                          </a:solidFill>
                          <a:effectLst/>
                          <a:latin typeface="Franklin Gothic Book" panose="020B0503020102020204" pitchFamily="34" charset="0"/>
                        </a:rPr>
                        <a:t>)</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1004666"/>
                  </a:ext>
                </a:extLst>
              </a:tr>
              <a:tr h="713940">
                <a:tc rowSpan="2">
                  <a:txBody>
                    <a:bodyPr/>
                    <a:lstStyle/>
                    <a:p>
                      <a:pPr marL="0" marR="0" algn="l" fontAlgn="t">
                        <a:spcBef>
                          <a:spcPts val="0"/>
                        </a:spcBef>
                        <a:spcAft>
                          <a:spcPts val="0"/>
                        </a:spcAft>
                      </a:pPr>
                      <a:r>
                        <a:rPr lang="en-US" sz="1400" b="1" dirty="0">
                          <a:effectLst/>
                          <a:latin typeface="Franklin Gothic Book" panose="020B0503020102020204" pitchFamily="34" charset="0"/>
                        </a:rPr>
                        <a:t>Blasts </a:t>
                      </a:r>
                    </a:p>
                    <a:p>
                      <a:pPr marL="0" marR="0" algn="l" fontAlgn="t">
                        <a:spcBef>
                          <a:spcPts val="0"/>
                        </a:spcBef>
                        <a:spcAft>
                          <a:spcPts val="0"/>
                        </a:spcAft>
                      </a:pPr>
                      <a:r>
                        <a:rPr lang="en-US" sz="1400" b="1" dirty="0">
                          <a:effectLst/>
                          <a:latin typeface="Franklin Gothic Book" panose="020B0503020102020204" pitchFamily="34" charset="0"/>
                        </a:rPr>
                        <a:t> </a:t>
                      </a:r>
                    </a:p>
                    <a:p>
                      <a:pPr marL="0" marR="0" algn="l"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5-9%</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000000"/>
                          </a:solidFill>
                          <a:effectLst/>
                          <a:latin typeface="Franklin Gothic Book" panose="020B0503020102020204" pitchFamily="34" charset="0"/>
                        </a:rPr>
                        <a:t>MDS with excess blasts-1 (MDS-EB1): 5-9% BM blasts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MDS with increased blasts-1 (</a:t>
                      </a:r>
                      <a:r>
                        <a:rPr lang="en-US" sz="1400" b="1" dirty="0">
                          <a:solidFill>
                            <a:srgbClr val="292929"/>
                          </a:solidFill>
                          <a:effectLst/>
                          <a:latin typeface="Franklin Gothic Book" panose="020B0503020102020204" pitchFamily="34" charset="0"/>
                        </a:rPr>
                        <a:t>MDS-IB1</a:t>
                      </a:r>
                      <a:r>
                        <a:rPr lang="en-US" sz="1400" dirty="0">
                          <a:solidFill>
                            <a:srgbClr val="292929"/>
                          </a:solidFill>
                          <a:effectLst/>
                          <a:latin typeface="Franklin Gothic Book" panose="020B0503020102020204" pitchFamily="34" charset="0"/>
                        </a:rPr>
                        <a:t>):</a:t>
                      </a:r>
                    </a:p>
                    <a:p>
                      <a:pPr marL="0" marR="0" fontAlgn="t">
                        <a:spcBef>
                          <a:spcPts val="0"/>
                        </a:spcBef>
                        <a:spcAft>
                          <a:spcPts val="0"/>
                        </a:spcAft>
                      </a:pPr>
                      <a:r>
                        <a:rPr lang="en-US" sz="1400" dirty="0">
                          <a:solidFill>
                            <a:srgbClr val="292929"/>
                          </a:solidFill>
                          <a:effectLst/>
                          <a:latin typeface="Franklin Gothic Book" panose="020B0503020102020204" pitchFamily="34" charset="0"/>
                        </a:rPr>
                        <a:t>5-9% BM and/or 2-4% PB blasts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MDS with excess blasts (</a:t>
                      </a:r>
                      <a:r>
                        <a:rPr lang="en-US" sz="1400" b="1" dirty="0">
                          <a:solidFill>
                            <a:srgbClr val="292929"/>
                          </a:solidFill>
                          <a:effectLst/>
                          <a:latin typeface="Franklin Gothic Book" panose="020B0503020102020204" pitchFamily="34" charset="0"/>
                        </a:rPr>
                        <a:t>MDS-EB</a:t>
                      </a:r>
                      <a:r>
                        <a:rPr lang="en-US" sz="1400" dirty="0">
                          <a:solidFill>
                            <a:srgbClr val="292929"/>
                          </a:solidFill>
                          <a:effectLst/>
                          <a:latin typeface="Franklin Gothic Book" panose="020B0503020102020204" pitchFamily="34" charset="0"/>
                        </a:rPr>
                        <a:t>; 5-9% BM and/or 2-9% PB blasts </a:t>
                      </a:r>
                      <a:r>
                        <a:rPr lang="en-US" sz="1400" dirty="0">
                          <a:solidFill>
                            <a:srgbClr val="000000"/>
                          </a:solidFill>
                          <a:effectLst/>
                          <a:latin typeface="Franklin Gothic Book" panose="020B0503020102020204" pitchFamily="34" charset="0"/>
                        </a:rPr>
                        <a:t>or Auer rods</a:t>
                      </a:r>
                      <a:r>
                        <a:rPr lang="en-US" sz="1400" dirty="0">
                          <a:solidFill>
                            <a:srgbClr val="292929"/>
                          </a:solidFill>
                          <a:effectLst/>
                          <a:latin typeface="Franklin Gothic Book" panose="020B0503020102020204" pitchFamily="34" charset="0"/>
                        </a:rPr>
                        <a:t>)</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41684944"/>
                  </a:ext>
                </a:extLst>
              </a:tr>
              <a:tr h="713940">
                <a:tc vMerge="1">
                  <a:txBody>
                    <a:bodyPr/>
                    <a:lstStyle/>
                    <a:p>
                      <a:pPr marL="0" marR="0" algn="l"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10-19%</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000000"/>
                          </a:solidFill>
                          <a:effectLst/>
                          <a:latin typeface="Franklin Gothic Book" panose="020B0503020102020204" pitchFamily="34" charset="0"/>
                        </a:rPr>
                        <a:t>MDS excess blasts-2 (MDS-EB2): 10-19% BM or PB blasts or Auer rods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MDS with increased blasts-2 (</a:t>
                      </a:r>
                      <a:r>
                        <a:rPr lang="en-US" sz="1400" b="1" dirty="0">
                          <a:solidFill>
                            <a:srgbClr val="292929"/>
                          </a:solidFill>
                          <a:effectLst/>
                          <a:latin typeface="Franklin Gothic Book" panose="020B0503020102020204" pitchFamily="34" charset="0"/>
                        </a:rPr>
                        <a:t>MDS-IB2</a:t>
                      </a:r>
                      <a:r>
                        <a:rPr lang="en-US" sz="1400" dirty="0">
                          <a:solidFill>
                            <a:srgbClr val="292929"/>
                          </a:solidFill>
                          <a:effectLst/>
                          <a:latin typeface="Franklin Gothic Book" panose="020B0503020102020204" pitchFamily="34" charset="0"/>
                        </a:rPr>
                        <a:t>):</a:t>
                      </a:r>
                    </a:p>
                    <a:p>
                      <a:pPr marL="0" marR="0" fontAlgn="t">
                        <a:spcBef>
                          <a:spcPts val="0"/>
                        </a:spcBef>
                        <a:spcAft>
                          <a:spcPts val="0"/>
                        </a:spcAft>
                      </a:pPr>
                      <a:r>
                        <a:rPr lang="en-US" sz="1400" dirty="0">
                          <a:solidFill>
                            <a:srgbClr val="292929"/>
                          </a:solidFill>
                          <a:effectLst/>
                          <a:latin typeface="Franklin Gothic Book" panose="020B0503020102020204" pitchFamily="34" charset="0"/>
                        </a:rPr>
                        <a:t>10-19% BM or 5-19% PB blasts or Auer rods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b="1" dirty="0">
                          <a:solidFill>
                            <a:srgbClr val="292929"/>
                          </a:solidFill>
                          <a:effectLst/>
                          <a:latin typeface="Franklin Gothic Book" panose="020B0503020102020204" pitchFamily="34" charset="0"/>
                        </a:rPr>
                        <a:t>MDS/AML </a:t>
                      </a:r>
                      <a:r>
                        <a:rPr lang="en-US" sz="1400" dirty="0">
                          <a:solidFill>
                            <a:srgbClr val="292929"/>
                          </a:solidFill>
                          <a:effectLst/>
                          <a:latin typeface="Franklin Gothic Book" panose="020B0503020102020204" pitchFamily="34" charset="0"/>
                        </a:rPr>
                        <a:t>(10-19% BM or PB blasts)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22986302"/>
                  </a:ext>
                </a:extLst>
              </a:tr>
              <a:tr h="495557">
                <a:tc rowSpan="2">
                  <a:txBody>
                    <a:bodyPr/>
                    <a:lstStyle/>
                    <a:p>
                      <a:pPr marL="0" marR="0" algn="l" fontAlgn="t">
                        <a:spcBef>
                          <a:spcPts val="0"/>
                        </a:spcBef>
                        <a:spcAft>
                          <a:spcPts val="0"/>
                        </a:spcAft>
                      </a:pPr>
                      <a:r>
                        <a:rPr lang="en-US" sz="1400" b="1" dirty="0">
                          <a:effectLst/>
                          <a:latin typeface="Franklin Gothic Book" panose="020B0503020102020204" pitchFamily="34" charset="0"/>
                        </a:rPr>
                        <a:t>Added</a:t>
                      </a:r>
                    </a:p>
                    <a:p>
                      <a:pPr marL="0" marR="0" algn="l" fontAlgn="t">
                        <a:spcBef>
                          <a:spcPts val="0"/>
                        </a:spcBef>
                        <a:spcAft>
                          <a:spcPts val="0"/>
                        </a:spcAft>
                      </a:pPr>
                      <a:r>
                        <a:rPr lang="en-US" sz="1400" b="1" dirty="0">
                          <a:effectLst/>
                          <a:latin typeface="Franklin Gothic Book" panose="020B0503020102020204" pitchFamily="34" charset="0"/>
                        </a:rPr>
                        <a:t>Subgroup</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rowSpan="2">
                  <a:txBody>
                    <a:bodyPr/>
                    <a:lstStyle/>
                    <a:p>
                      <a:pPr marL="0" marR="0" fontAlgn="t">
                        <a:spcBef>
                          <a:spcPts val="0"/>
                        </a:spcBef>
                        <a:spcAft>
                          <a:spcPts val="0"/>
                        </a:spcAft>
                      </a:pPr>
                      <a:r>
                        <a:rPr lang="en-US" sz="1400" b="0" dirty="0">
                          <a:effectLst/>
                          <a:latin typeface="Franklin Gothic Book" panose="020B0503020102020204" pitchFamily="34" charset="0"/>
                        </a:rPr>
                        <a:t>WHO</a:t>
                      </a:r>
                    </a:p>
                    <a:p>
                      <a:pPr marL="0" marR="0"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MDS, hypoplastic (</a:t>
                      </a:r>
                      <a:r>
                        <a:rPr lang="en-US" sz="1400" b="1" dirty="0">
                          <a:solidFill>
                            <a:srgbClr val="292929"/>
                          </a:solidFill>
                          <a:effectLst/>
                          <a:latin typeface="Franklin Gothic Book" panose="020B0503020102020204" pitchFamily="34" charset="0"/>
                        </a:rPr>
                        <a:t>MDS-h</a:t>
                      </a:r>
                      <a:r>
                        <a:rPr lang="en-US" sz="1400" dirty="0">
                          <a:solidFill>
                            <a:srgbClr val="292929"/>
                          </a:solidFill>
                          <a:effectLst/>
                          <a:latin typeface="Franklin Gothic Book" panose="020B0503020102020204" pitchFamily="34" charset="0"/>
                        </a:rPr>
                        <a:t>): </a:t>
                      </a:r>
                    </a:p>
                    <a:p>
                      <a:pPr marL="0" marR="0" fontAlgn="t">
                        <a:spcBef>
                          <a:spcPts val="0"/>
                        </a:spcBef>
                        <a:spcAft>
                          <a:spcPts val="0"/>
                        </a:spcAft>
                      </a:pPr>
                      <a:r>
                        <a:rPr lang="en-US" sz="1400" dirty="0">
                          <a:solidFill>
                            <a:srgbClr val="292929"/>
                          </a:solidFill>
                          <a:effectLst/>
                          <a:latin typeface="Franklin Gothic Book" panose="020B0503020102020204" pitchFamily="34" charset="0"/>
                        </a:rPr>
                        <a:t>Hypocellular marrow (age-adjusted)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39323054"/>
                  </a:ext>
                </a:extLst>
              </a:tr>
              <a:tr h="713940">
                <a:tc vMerge="1">
                  <a:txBody>
                    <a:bodyPr/>
                    <a:lstStyle/>
                    <a:p>
                      <a:pPr marL="0" marR="0" algn="l"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vMerge="1">
                  <a:txBody>
                    <a:bodyPr/>
                    <a:lstStyle/>
                    <a:p>
                      <a:pPr marL="0" marR="0"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solidFill>
                            <a:srgbClr val="292929"/>
                          </a:solidFill>
                          <a:effectLst/>
                          <a:latin typeface="Franklin Gothic Book" panose="020B0503020102020204" pitchFamily="34" charset="0"/>
                        </a:rPr>
                        <a:t>MDS with fibrosis (</a:t>
                      </a:r>
                      <a:r>
                        <a:rPr lang="en-US" sz="1400" b="1" dirty="0">
                          <a:solidFill>
                            <a:srgbClr val="292929"/>
                          </a:solidFill>
                          <a:effectLst/>
                          <a:latin typeface="Franklin Gothic Book" panose="020B0503020102020204" pitchFamily="34" charset="0"/>
                        </a:rPr>
                        <a:t>MDS-f</a:t>
                      </a:r>
                      <a:r>
                        <a:rPr lang="en-US" sz="1400" dirty="0">
                          <a:solidFill>
                            <a:srgbClr val="292929"/>
                          </a:solidFill>
                          <a:effectLst/>
                          <a:latin typeface="Franklin Gothic Book" panose="020B0503020102020204" pitchFamily="34" charset="0"/>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solidFill>
                            <a:srgbClr val="292929"/>
                          </a:solidFill>
                          <a:effectLst/>
                          <a:latin typeface="Franklin Gothic Book" panose="020B0503020102020204" pitchFamily="34" charset="0"/>
                        </a:rPr>
                        <a:t>BM blasts 5-19%, PB blasts 2-19%; BM Fibrosis- grade ≥ 2</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5951617"/>
                  </a:ext>
                </a:extLst>
              </a:tr>
              <a:tr h="277175">
                <a:tc>
                  <a:txBody>
                    <a:bodyPr/>
                    <a:lstStyle/>
                    <a:p>
                      <a:pPr marL="0" marR="0" algn="l" fontAlgn="t">
                        <a:spcBef>
                          <a:spcPts val="0"/>
                        </a:spcBef>
                        <a:spcAft>
                          <a:spcPts val="0"/>
                        </a:spcAft>
                      </a:pPr>
                      <a:r>
                        <a:rPr lang="en-US" sz="1400" b="1" dirty="0">
                          <a:effectLst/>
                          <a:latin typeface="Franklin Gothic Book" panose="020B0503020102020204" pitchFamily="34" charset="0"/>
                        </a:rPr>
                        <a:t>Removed</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MDS unclassifiable</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dirty="0">
                          <a:solidFill>
                            <a:srgbClr val="292929"/>
                          </a:solidFill>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217201"/>
                  </a:ext>
                </a:extLst>
              </a:tr>
            </a:tbl>
          </a:graphicData>
        </a:graphic>
      </p:graphicFrame>
      <p:sp>
        <p:nvSpPr>
          <p:cNvPr id="5" name="TextBox 4">
            <a:extLst>
              <a:ext uri="{FF2B5EF4-FFF2-40B4-BE49-F238E27FC236}">
                <a16:creationId xmlns:a16="http://schemas.microsoft.com/office/drawing/2014/main" id="{3BE66D9C-44A7-7E19-CC96-C50B24DE2C49}"/>
              </a:ext>
            </a:extLst>
          </p:cNvPr>
          <p:cNvSpPr txBox="1"/>
          <p:nvPr/>
        </p:nvSpPr>
        <p:spPr>
          <a:xfrm>
            <a:off x="6200078" y="6291144"/>
            <a:ext cx="5395573" cy="276999"/>
          </a:xfrm>
          <a:prstGeom prst="rect">
            <a:avLst/>
          </a:prstGeom>
          <a:noFill/>
        </p:spPr>
        <p:txBody>
          <a:bodyPr wrap="square" rtlCol="0">
            <a:spAutoFit/>
          </a:bodyPr>
          <a:lstStyle/>
          <a:p>
            <a:r>
              <a:rPr lang="en-US" sz="1200" i="1" dirty="0">
                <a:latin typeface="Franklin Gothic Book" panose="020B0503020102020204" pitchFamily="34" charset="0"/>
              </a:rPr>
              <a:t>Arber et al. Blood. 2016; Khoury et al. Leukemia. 2022; Arber et al. Blood. 2022.</a:t>
            </a:r>
          </a:p>
        </p:txBody>
      </p:sp>
      <p:sp>
        <p:nvSpPr>
          <p:cNvPr id="6" name="Rectangle 5">
            <a:extLst>
              <a:ext uri="{FF2B5EF4-FFF2-40B4-BE49-F238E27FC236}">
                <a16:creationId xmlns:a16="http://schemas.microsoft.com/office/drawing/2014/main" id="{A1ECA2F0-4015-F9C5-2686-08B41BE376E2}"/>
              </a:ext>
            </a:extLst>
          </p:cNvPr>
          <p:cNvSpPr/>
          <p:nvPr/>
        </p:nvSpPr>
        <p:spPr>
          <a:xfrm>
            <a:off x="5155791" y="1392382"/>
            <a:ext cx="3125764" cy="9144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23E247-5414-AE19-A738-1BE48084A402}"/>
              </a:ext>
            </a:extLst>
          </p:cNvPr>
          <p:cNvSpPr/>
          <p:nvPr/>
        </p:nvSpPr>
        <p:spPr>
          <a:xfrm>
            <a:off x="5113277" y="1465118"/>
            <a:ext cx="3210791" cy="498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3896A6-97E9-BA7F-7EE4-EE8A2349E17C}"/>
              </a:ext>
            </a:extLst>
          </p:cNvPr>
          <p:cNvSpPr/>
          <p:nvPr/>
        </p:nvSpPr>
        <p:spPr>
          <a:xfrm>
            <a:off x="8330694" y="2364999"/>
            <a:ext cx="3210791" cy="7245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1CBFC6-0E59-66C8-B108-6C5AEEDE3306}"/>
              </a:ext>
            </a:extLst>
          </p:cNvPr>
          <p:cNvSpPr/>
          <p:nvPr/>
        </p:nvSpPr>
        <p:spPr>
          <a:xfrm>
            <a:off x="5119903" y="4028248"/>
            <a:ext cx="6421582" cy="6476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17EAD03-8F78-43C8-A059-76D1D8CD6BA9}"/>
              </a:ext>
            </a:extLst>
          </p:cNvPr>
          <p:cNvSpPr txBox="1">
            <a:spLocks/>
          </p:cNvSpPr>
          <p:nvPr/>
        </p:nvSpPr>
        <p:spPr>
          <a:xfrm>
            <a:off x="612831" y="341082"/>
            <a:ext cx="10965694" cy="504462"/>
          </a:xfrm>
          <a:prstGeom prst="rect">
            <a:avLst/>
          </a:prstGeom>
          <a:solidFill>
            <a:schemeClr val="accent5">
              <a:lumMod val="60000"/>
              <a:lumOff val="40000"/>
            </a:schemeClr>
          </a:solidFill>
        </p:spPr>
        <p:txBody>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pPr algn="ctr"/>
            <a:r>
              <a:rPr lang="en-US" b="1" dirty="0">
                <a:solidFill>
                  <a:schemeClr val="tx1"/>
                </a:solidFill>
                <a:latin typeface="+mn-lt"/>
              </a:rPr>
              <a:t>Comparison of the 2022 WHO and ICC for MDS</a:t>
            </a:r>
          </a:p>
        </p:txBody>
      </p:sp>
    </p:spTree>
    <p:extLst>
      <p:ext uri="{BB962C8B-B14F-4D97-AF65-F5344CB8AC3E}">
        <p14:creationId xmlns:p14="http://schemas.microsoft.com/office/powerpoint/2010/main" val="311332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205B6D-AD8F-4509-0448-10D7AD8DFAF5}"/>
              </a:ext>
            </a:extLst>
          </p:cNvPr>
          <p:cNvSpPr>
            <a:spLocks noGrp="1"/>
          </p:cNvSpPr>
          <p:nvPr>
            <p:ph type="sldNum" sz="quarter" idx="12"/>
          </p:nvPr>
        </p:nvSpPr>
        <p:spPr/>
        <p:txBody>
          <a:bodyPr/>
          <a:lstStyle/>
          <a:p>
            <a:fld id="{6BA4E481-929C-6B40-8F72-F01C1848538C}" type="slidenum">
              <a:rPr lang="en-US" smtClean="0"/>
              <a:t>9</a:t>
            </a:fld>
            <a:endParaRPr lang="en-US"/>
          </a:p>
        </p:txBody>
      </p:sp>
      <p:graphicFrame>
        <p:nvGraphicFramePr>
          <p:cNvPr id="3" name="Content Placeholder 7">
            <a:extLst>
              <a:ext uri="{FF2B5EF4-FFF2-40B4-BE49-F238E27FC236}">
                <a16:creationId xmlns:a16="http://schemas.microsoft.com/office/drawing/2014/main" id="{88DAA9E4-CE8E-B546-D02B-9843B8BD191E}"/>
              </a:ext>
            </a:extLst>
          </p:cNvPr>
          <p:cNvGraphicFramePr>
            <a:graphicFrameLocks/>
          </p:cNvGraphicFramePr>
          <p:nvPr>
            <p:extLst>
              <p:ext uri="{D42A27DB-BD31-4B8C-83A1-F6EECF244321}">
                <p14:modId xmlns:p14="http://schemas.microsoft.com/office/powerpoint/2010/main" val="2418709079"/>
              </p:ext>
            </p:extLst>
          </p:nvPr>
        </p:nvGraphicFramePr>
        <p:xfrm>
          <a:off x="612831" y="1121499"/>
          <a:ext cx="10966335" cy="5102374"/>
        </p:xfrm>
        <a:graphic>
          <a:graphicData uri="http://schemas.openxmlformats.org/drawingml/2006/table">
            <a:tbl>
              <a:tblPr/>
              <a:tblGrid>
                <a:gridCol w="1220896">
                  <a:extLst>
                    <a:ext uri="{9D8B030D-6E8A-4147-A177-3AD203B41FA5}">
                      <a16:colId xmlns:a16="http://schemas.microsoft.com/office/drawing/2014/main" val="1865258937"/>
                    </a:ext>
                  </a:extLst>
                </a:gridCol>
                <a:gridCol w="1422429">
                  <a:extLst>
                    <a:ext uri="{9D8B030D-6E8A-4147-A177-3AD203B41FA5}">
                      <a16:colId xmlns:a16="http://schemas.microsoft.com/office/drawing/2014/main" val="3121331582"/>
                    </a:ext>
                  </a:extLst>
                </a:gridCol>
                <a:gridCol w="1694984">
                  <a:extLst>
                    <a:ext uri="{9D8B030D-6E8A-4147-A177-3AD203B41FA5}">
                      <a16:colId xmlns:a16="http://schemas.microsoft.com/office/drawing/2014/main" val="813609240"/>
                    </a:ext>
                  </a:extLst>
                </a:gridCol>
                <a:gridCol w="3155796">
                  <a:extLst>
                    <a:ext uri="{9D8B030D-6E8A-4147-A177-3AD203B41FA5}">
                      <a16:colId xmlns:a16="http://schemas.microsoft.com/office/drawing/2014/main" val="1269299875"/>
                    </a:ext>
                  </a:extLst>
                </a:gridCol>
                <a:gridCol w="3472230">
                  <a:extLst>
                    <a:ext uri="{9D8B030D-6E8A-4147-A177-3AD203B41FA5}">
                      <a16:colId xmlns:a16="http://schemas.microsoft.com/office/drawing/2014/main" val="2491727902"/>
                    </a:ext>
                  </a:extLst>
                </a:gridCol>
              </a:tblGrid>
              <a:tr h="373232">
                <a:tc>
                  <a:txBody>
                    <a:bodyPr/>
                    <a:lstStyle/>
                    <a:p>
                      <a:pPr marL="0" marR="0" algn="ctr" fontAlgn="t">
                        <a:spcBef>
                          <a:spcPts val="0"/>
                        </a:spcBef>
                        <a:spcAft>
                          <a:spcPts val="0"/>
                        </a:spcAft>
                      </a:pPr>
                      <a:r>
                        <a:rPr lang="en-US" sz="1400" b="1" dirty="0">
                          <a:effectLst/>
                          <a:latin typeface="Franklin Gothic Book" panose="020B0503020102020204" pitchFamily="34" charset="0"/>
                        </a:rPr>
                        <a:t>GENETICS </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b="1">
                          <a:effectLst/>
                          <a:latin typeface="Franklin Gothic Book" panose="020B0503020102020204" pitchFamily="34" charset="0"/>
                        </a:rPr>
                        <a:t>WHO 2016</a:t>
                      </a:r>
                      <a:endParaRPr lang="en-US" sz="140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b="1" dirty="0">
                          <a:solidFill>
                            <a:srgbClr val="292929"/>
                          </a:solidFill>
                          <a:effectLst/>
                          <a:latin typeface="Franklin Gothic Book" panose="020B0503020102020204" pitchFamily="34" charset="0"/>
                        </a:rPr>
                        <a:t>WHO 2022</a:t>
                      </a:r>
                      <a:endParaRPr lang="en-US" sz="1400" dirty="0">
                        <a:solidFill>
                          <a:srgbClr val="292929"/>
                        </a:solidFill>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algn="ctr" fontAlgn="t">
                        <a:spcBef>
                          <a:spcPts val="0"/>
                        </a:spcBef>
                        <a:spcAft>
                          <a:spcPts val="0"/>
                        </a:spcAft>
                      </a:pPr>
                      <a:r>
                        <a:rPr lang="en-US" sz="1400" b="1" dirty="0">
                          <a:solidFill>
                            <a:srgbClr val="292929"/>
                          </a:solidFill>
                          <a:effectLst/>
                          <a:latin typeface="Franklin Gothic Book" panose="020B0503020102020204" pitchFamily="34" charset="0"/>
                        </a:rPr>
                        <a:t>ICC 2022</a:t>
                      </a:r>
                      <a:endParaRPr lang="en-US" sz="1400" dirty="0">
                        <a:solidFill>
                          <a:srgbClr val="292929"/>
                        </a:solidFill>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44842898"/>
                  </a:ext>
                </a:extLst>
              </a:tr>
              <a:tr h="1401599">
                <a:tc rowSpan="3">
                  <a:txBody>
                    <a:bodyPr/>
                    <a:lstStyle/>
                    <a:p>
                      <a:pPr marL="0" marR="0" algn="l" fontAlgn="t">
                        <a:spcBef>
                          <a:spcPts val="0"/>
                        </a:spcBef>
                        <a:spcAft>
                          <a:spcPts val="0"/>
                        </a:spcAft>
                      </a:pPr>
                      <a:r>
                        <a:rPr lang="en-US" sz="1400" b="1" dirty="0">
                          <a:effectLst/>
                          <a:latin typeface="Franklin Gothic Book" panose="020B0503020102020204" pitchFamily="34" charset="0"/>
                        </a:rPr>
                        <a:t>Genetically Defined</a:t>
                      </a:r>
                    </a:p>
                    <a:p>
                      <a:pPr marL="0" marR="0" algn="l" fontAlgn="t">
                        <a:spcBef>
                          <a:spcPts val="0"/>
                        </a:spcBef>
                        <a:spcAft>
                          <a:spcPts val="0"/>
                        </a:spcAft>
                      </a:pPr>
                      <a:r>
                        <a:rPr lang="en-US" sz="1400" b="1" dirty="0">
                          <a:effectLst/>
                          <a:latin typeface="Franklin Gothic Book" panose="020B0503020102020204" pitchFamily="34" charset="0"/>
                        </a:rPr>
                        <a:t>Subgroups</a:t>
                      </a:r>
                    </a:p>
                    <a:p>
                      <a:pPr marL="0" marR="0" algn="l" fontAlgn="t">
                        <a:spcBef>
                          <a:spcPts val="0"/>
                        </a:spcBef>
                        <a:spcAft>
                          <a:spcPts val="0"/>
                        </a:spcAft>
                      </a:pPr>
                      <a:r>
                        <a:rPr lang="en-US" sz="1400" dirty="0">
                          <a:effectLst/>
                          <a:latin typeface="Franklin Gothic Book" panose="020B0503020102020204" pitchFamily="34" charset="0"/>
                        </a:rPr>
                        <a:t> </a:t>
                      </a:r>
                    </a:p>
                    <a:p>
                      <a:pPr marL="0" marR="0" algn="l"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i="1" dirty="0">
                          <a:effectLst/>
                          <a:latin typeface="Franklin Gothic Book" panose="020B0503020102020204" pitchFamily="34" charset="0"/>
                        </a:rPr>
                        <a:t>SF3B1</a:t>
                      </a: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rtl="0" fontAlgn="t">
                        <a:spcBef>
                          <a:spcPts val="0"/>
                        </a:spcBef>
                        <a:spcAft>
                          <a:spcPts val="0"/>
                        </a:spcAft>
                      </a:pPr>
                      <a:r>
                        <a:rPr lang="en-US" sz="1400" dirty="0">
                          <a:effectLst/>
                          <a:latin typeface="Franklin Gothic Book" panose="020B0503020102020204" pitchFamily="34" charset="0"/>
                        </a:rPr>
                        <a:t>No specific category</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u="none" dirty="0">
                          <a:solidFill>
                            <a:srgbClr val="292929"/>
                          </a:solidFill>
                          <a:effectLst/>
                          <a:latin typeface="Franklin Gothic Book" panose="020B0503020102020204" pitchFamily="34" charset="0"/>
                        </a:rPr>
                        <a:t>MDS-</a:t>
                      </a:r>
                      <a:r>
                        <a:rPr lang="en-US" sz="1400" b="1" i="1" u="none" dirty="0">
                          <a:solidFill>
                            <a:srgbClr val="292929"/>
                          </a:solidFill>
                          <a:effectLst/>
                          <a:latin typeface="Franklin Gothic Book" panose="020B0503020102020204" pitchFamily="34" charset="0"/>
                        </a:rPr>
                        <a:t>SF3B1</a:t>
                      </a:r>
                      <a:r>
                        <a:rPr lang="en-US" sz="1400" b="1" i="0" u="none" dirty="0">
                          <a:solidFill>
                            <a:srgbClr val="292929"/>
                          </a:solidFill>
                          <a:effectLst/>
                          <a:latin typeface="Franklin Gothic Book" panose="020B0503020102020204" pitchFamily="34" charset="0"/>
                        </a:rPr>
                        <a:t>:</a:t>
                      </a:r>
                      <a:r>
                        <a:rPr lang="en-US" sz="1400" b="1" i="1" u="none" dirty="0">
                          <a:solidFill>
                            <a:srgbClr val="292929"/>
                          </a:solidFill>
                          <a:effectLst/>
                          <a:latin typeface="Franklin Gothic Book" panose="020B0503020102020204" pitchFamily="34" charset="0"/>
                        </a:rPr>
                        <a:t> </a:t>
                      </a:r>
                      <a:r>
                        <a:rPr lang="en-US" sz="1400" dirty="0">
                          <a:solidFill>
                            <a:srgbClr val="292929"/>
                          </a:solidFill>
                          <a:effectLst/>
                          <a:latin typeface="Franklin Gothic Book" panose="020B0503020102020204" pitchFamily="34" charset="0"/>
                        </a:rPr>
                        <a:t>MDS with low blasts </a:t>
                      </a:r>
                      <a:r>
                        <a:rPr lang="en-US" sz="1400" dirty="0">
                          <a:solidFill>
                            <a:srgbClr val="000000"/>
                          </a:solidFill>
                          <a:effectLst/>
                          <a:latin typeface="Franklin Gothic Book" panose="020B0503020102020204" pitchFamily="34" charset="0"/>
                        </a:rPr>
                        <a:t>(</a:t>
                      </a:r>
                      <a:r>
                        <a:rPr lang="en-US" sz="1400" dirty="0">
                          <a:solidFill>
                            <a:srgbClr val="000000"/>
                          </a:solidFill>
                          <a:latin typeface="Franklin Gothic Book" panose="020B0503020102020204" pitchFamily="34" charset="0"/>
                        </a:rPr>
                        <a:t>BM &lt;5%, PB &lt;2%) </a:t>
                      </a:r>
                      <a:r>
                        <a:rPr lang="en-US" sz="1400" dirty="0">
                          <a:solidFill>
                            <a:srgbClr val="292929"/>
                          </a:solidFill>
                          <a:effectLst/>
                          <a:latin typeface="Franklin Gothic Book" panose="020B0503020102020204" pitchFamily="34" charset="0"/>
                        </a:rPr>
                        <a:t>and </a:t>
                      </a:r>
                      <a:r>
                        <a:rPr lang="en-US" sz="1400" i="1" dirty="0">
                          <a:solidFill>
                            <a:srgbClr val="292929"/>
                          </a:solidFill>
                          <a:effectLst/>
                          <a:latin typeface="Franklin Gothic Book" panose="020B0503020102020204" pitchFamily="34" charset="0"/>
                        </a:rPr>
                        <a:t>SF3B1 </a:t>
                      </a:r>
                      <a:r>
                        <a:rPr lang="en-US" sz="1400" i="0" baseline="0" dirty="0">
                          <a:solidFill>
                            <a:srgbClr val="292929"/>
                          </a:solidFill>
                          <a:effectLst/>
                          <a:latin typeface="Franklin Gothic Book" panose="020B0503020102020204" pitchFamily="34" charset="0"/>
                        </a:rPr>
                        <a:t>mutation</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400" i="0" baseline="0" dirty="0">
                        <a:solidFill>
                          <a:srgbClr val="292929"/>
                        </a:solidFill>
                        <a:effectLst/>
                        <a:latin typeface="Franklin Gothic Book" panose="020B0503020102020204" pitchFamily="34" charset="0"/>
                      </a:endParaRPr>
                    </a:p>
                    <a:p>
                      <a:pPr marL="174625" marR="0" lvl="0" indent="-161925" algn="l" defTabSz="914400" rtl="0" eaLnBrk="1" fontAlgn="ctr" latinLnBrk="0" hangingPunct="1">
                        <a:lnSpc>
                          <a:spcPct val="100000"/>
                        </a:lnSpc>
                        <a:spcBef>
                          <a:spcPts val="0"/>
                        </a:spcBef>
                        <a:spcAft>
                          <a:spcPts val="0"/>
                        </a:spcAft>
                        <a:buClrTx/>
                        <a:buSzTx/>
                        <a:buFontTx/>
                        <a:buChar char="-"/>
                        <a:tabLst/>
                        <a:defRPr/>
                      </a:pPr>
                      <a:r>
                        <a:rPr lang="en-US" sz="1400" i="0" baseline="0" dirty="0">
                          <a:solidFill>
                            <a:srgbClr val="292929"/>
                          </a:solidFill>
                          <a:effectLst/>
                          <a:latin typeface="Franklin Gothic Book" panose="020B0503020102020204" pitchFamily="34" charset="0"/>
                        </a:rPr>
                        <a:t>No del 5q, -7, complex karyotype</a:t>
                      </a:r>
                    </a:p>
                    <a:p>
                      <a:pPr marL="174625" marR="0" lvl="0" indent="-161925" algn="l" defTabSz="914400" rtl="0" eaLnBrk="1" fontAlgn="ctr" latinLnBrk="0" hangingPunct="1">
                        <a:lnSpc>
                          <a:spcPct val="100000"/>
                        </a:lnSpc>
                        <a:spcBef>
                          <a:spcPts val="0"/>
                        </a:spcBef>
                        <a:spcAft>
                          <a:spcPts val="0"/>
                        </a:spcAft>
                        <a:buClrTx/>
                        <a:buSzTx/>
                        <a:buFontTx/>
                        <a:buChar char="-"/>
                        <a:tabLst/>
                        <a:defRPr/>
                      </a:pPr>
                      <a:r>
                        <a:rPr lang="en-US" sz="1400" i="0" baseline="0" dirty="0">
                          <a:solidFill>
                            <a:srgbClr val="000000"/>
                          </a:solidFill>
                          <a:effectLst/>
                          <a:latin typeface="Franklin Gothic Book" panose="020B0503020102020204" pitchFamily="34" charset="0"/>
                        </a:rPr>
                        <a:t>No </a:t>
                      </a:r>
                      <a:r>
                        <a:rPr lang="en-US" sz="1400" i="1" baseline="0" dirty="0">
                          <a:solidFill>
                            <a:srgbClr val="000000"/>
                          </a:solidFill>
                          <a:effectLst/>
                          <a:latin typeface="Franklin Gothic Book" panose="020B0503020102020204" pitchFamily="34" charset="0"/>
                        </a:rPr>
                        <a:t>TP53, RUNX1, EZH2</a:t>
                      </a:r>
                      <a:r>
                        <a:rPr lang="en-US" sz="1400" i="0" baseline="0" dirty="0">
                          <a:solidFill>
                            <a:srgbClr val="000000"/>
                          </a:solidFill>
                          <a:effectLst/>
                          <a:latin typeface="Franklin Gothic Book" panose="020B0503020102020204" pitchFamily="34" charset="0"/>
                        </a:rPr>
                        <a:t>, or</a:t>
                      </a:r>
                      <a:r>
                        <a:rPr lang="en-US" sz="1400" i="1" baseline="0" dirty="0">
                          <a:solidFill>
                            <a:srgbClr val="000000"/>
                          </a:solidFill>
                          <a:effectLst/>
                          <a:latin typeface="Franklin Gothic Book" panose="020B0503020102020204" pitchFamily="34" charset="0"/>
                        </a:rPr>
                        <a:t> NPM1 </a:t>
                      </a:r>
                      <a:r>
                        <a:rPr lang="en-US" sz="1400" i="0" baseline="0" dirty="0">
                          <a:solidFill>
                            <a:srgbClr val="000000"/>
                          </a:solidFill>
                          <a:effectLst/>
                          <a:latin typeface="Franklin Gothic Book" panose="020B0503020102020204" pitchFamily="34" charset="0"/>
                        </a:rPr>
                        <a:t>mutations</a:t>
                      </a:r>
                      <a:endParaRPr lang="en-US" sz="1400" i="1" baseline="0" dirty="0">
                        <a:solidFill>
                          <a:srgbClr val="000000"/>
                        </a:solidFill>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lvl="0" indent="0" rtl="0" fontAlgn="ctr">
                        <a:spcBef>
                          <a:spcPts val="0"/>
                        </a:spcBef>
                        <a:spcAft>
                          <a:spcPts val="0"/>
                        </a:spcAft>
                        <a:buFontTx/>
                        <a:buNone/>
                      </a:pPr>
                      <a:r>
                        <a:rPr lang="en-US" sz="1400" b="1" dirty="0">
                          <a:solidFill>
                            <a:srgbClr val="292929"/>
                          </a:solidFill>
                          <a:effectLst/>
                          <a:latin typeface="Franklin Gothic Book" panose="020B0503020102020204" pitchFamily="34" charset="0"/>
                        </a:rPr>
                        <a:t>MDS-</a:t>
                      </a:r>
                      <a:r>
                        <a:rPr lang="en-US" sz="1400" b="1" i="1" dirty="0">
                          <a:solidFill>
                            <a:srgbClr val="292929"/>
                          </a:solidFill>
                          <a:effectLst/>
                          <a:latin typeface="Franklin Gothic Book" panose="020B0503020102020204" pitchFamily="34" charset="0"/>
                        </a:rPr>
                        <a:t>SF3B1</a:t>
                      </a:r>
                      <a:r>
                        <a:rPr lang="en-US" sz="1400" b="1" i="0" dirty="0">
                          <a:solidFill>
                            <a:srgbClr val="292929"/>
                          </a:solidFill>
                          <a:effectLst/>
                          <a:latin typeface="Franklin Gothic Book" panose="020B0503020102020204" pitchFamily="34" charset="0"/>
                        </a:rPr>
                        <a:t>: </a:t>
                      </a:r>
                      <a:r>
                        <a:rPr lang="en-US" sz="1400" dirty="0">
                          <a:solidFill>
                            <a:srgbClr val="292929"/>
                          </a:solidFill>
                          <a:effectLst/>
                          <a:latin typeface="Franklin Gothic Book" panose="020B0503020102020204" pitchFamily="34" charset="0"/>
                        </a:rPr>
                        <a:t>MDS with low blasts </a:t>
                      </a:r>
                      <a:r>
                        <a:rPr lang="en-US" sz="1400" dirty="0">
                          <a:solidFill>
                            <a:srgbClr val="000000"/>
                          </a:solidFill>
                          <a:effectLst/>
                          <a:latin typeface="Franklin Gothic Book" panose="020B0503020102020204" pitchFamily="34" charset="0"/>
                        </a:rPr>
                        <a:t>(</a:t>
                      </a:r>
                      <a:r>
                        <a:rPr lang="en-US" sz="1400" dirty="0">
                          <a:solidFill>
                            <a:srgbClr val="000000"/>
                          </a:solidFill>
                          <a:latin typeface="Franklin Gothic Book" panose="020B0503020102020204" pitchFamily="34" charset="0"/>
                        </a:rPr>
                        <a:t>BM &lt;5%, PB &lt;2%) </a:t>
                      </a:r>
                      <a:r>
                        <a:rPr lang="en-US" sz="1400" dirty="0">
                          <a:solidFill>
                            <a:srgbClr val="292929"/>
                          </a:solidFill>
                          <a:effectLst/>
                          <a:latin typeface="Franklin Gothic Book" panose="020B0503020102020204" pitchFamily="34" charset="0"/>
                        </a:rPr>
                        <a:t>and </a:t>
                      </a:r>
                      <a:r>
                        <a:rPr lang="en-US" sz="1400" i="1" dirty="0">
                          <a:solidFill>
                            <a:srgbClr val="292929"/>
                          </a:solidFill>
                          <a:effectLst/>
                          <a:latin typeface="Franklin Gothic Book" panose="020B0503020102020204" pitchFamily="34" charset="0"/>
                        </a:rPr>
                        <a:t>SF3B1 </a:t>
                      </a:r>
                      <a:r>
                        <a:rPr lang="en-US" sz="1400" i="0" baseline="0" dirty="0">
                          <a:solidFill>
                            <a:srgbClr val="292929"/>
                          </a:solidFill>
                          <a:effectLst/>
                          <a:latin typeface="Franklin Gothic Book" panose="020B0503020102020204" pitchFamily="34" charset="0"/>
                        </a:rPr>
                        <a:t>mutation</a:t>
                      </a:r>
                    </a:p>
                    <a:p>
                      <a:pPr marL="0" lvl="0" indent="0" rtl="0" fontAlgn="ctr">
                        <a:spcBef>
                          <a:spcPts val="0"/>
                        </a:spcBef>
                        <a:spcAft>
                          <a:spcPts val="0"/>
                        </a:spcAft>
                        <a:buFontTx/>
                        <a:buNone/>
                      </a:pPr>
                      <a:endParaRPr lang="en-US" sz="1400" i="0" baseline="0" dirty="0">
                        <a:solidFill>
                          <a:srgbClr val="292929"/>
                        </a:solidFill>
                        <a:effectLst/>
                        <a:latin typeface="Franklin Gothic Book" panose="020B0503020102020204" pitchFamily="34" charset="0"/>
                      </a:endParaRPr>
                    </a:p>
                    <a:p>
                      <a:pPr marL="176213" marR="0" lvl="0" indent="-176213" algn="l" defTabSz="914400" rtl="0" eaLnBrk="1" fontAlgn="ctr" latinLnBrk="0" hangingPunct="1">
                        <a:lnSpc>
                          <a:spcPct val="100000"/>
                        </a:lnSpc>
                        <a:spcBef>
                          <a:spcPts val="0"/>
                        </a:spcBef>
                        <a:spcAft>
                          <a:spcPts val="0"/>
                        </a:spcAft>
                        <a:buClrTx/>
                        <a:buSzTx/>
                        <a:buFontTx/>
                        <a:buChar char="-"/>
                        <a:tabLst/>
                        <a:defRPr/>
                      </a:pPr>
                      <a:r>
                        <a:rPr lang="en-US" sz="1400" b="0" i="1" baseline="0" dirty="0">
                          <a:solidFill>
                            <a:srgbClr val="292929"/>
                          </a:solidFill>
                          <a:effectLst/>
                          <a:latin typeface="Franklin Gothic Book" panose="020B0503020102020204" pitchFamily="34" charset="0"/>
                        </a:rPr>
                        <a:t>SF3B1 </a:t>
                      </a:r>
                      <a:r>
                        <a:rPr lang="en-US" sz="1400" b="0" i="0" baseline="0" dirty="0">
                          <a:solidFill>
                            <a:srgbClr val="292929"/>
                          </a:solidFill>
                          <a:effectLst/>
                          <a:latin typeface="Franklin Gothic Book" panose="020B0503020102020204" pitchFamily="34" charset="0"/>
                        </a:rPr>
                        <a:t>VAF ≥10%</a:t>
                      </a:r>
                    </a:p>
                    <a:p>
                      <a:pPr marL="176213" marR="0" lvl="0" indent="-176213" algn="l" defTabSz="914400" rtl="0" eaLnBrk="1" fontAlgn="ctr" latinLnBrk="0" hangingPunct="1">
                        <a:lnSpc>
                          <a:spcPct val="100000"/>
                        </a:lnSpc>
                        <a:spcBef>
                          <a:spcPts val="0"/>
                        </a:spcBef>
                        <a:spcAft>
                          <a:spcPts val="0"/>
                        </a:spcAft>
                        <a:buClrTx/>
                        <a:buSzTx/>
                        <a:buFontTx/>
                        <a:buChar char="-"/>
                        <a:tabLst/>
                        <a:defRPr/>
                      </a:pPr>
                      <a:r>
                        <a:rPr lang="en-US" sz="1400" i="0" baseline="0" dirty="0">
                          <a:solidFill>
                            <a:srgbClr val="292929"/>
                          </a:solidFill>
                          <a:effectLst/>
                          <a:latin typeface="Franklin Gothic Book" panose="020B0503020102020204" pitchFamily="34" charset="0"/>
                        </a:rPr>
                        <a:t>No del 5q, -7, complex karyotype</a:t>
                      </a:r>
                      <a:endParaRPr lang="en-US" sz="1400" b="0" i="0" dirty="0">
                        <a:effectLst/>
                        <a:latin typeface="Franklin Gothic Book" panose="020B0503020102020204" pitchFamily="34" charset="0"/>
                      </a:endParaRPr>
                    </a:p>
                    <a:p>
                      <a:pPr marL="176213" marR="0" lvl="0" indent="-166688" algn="l" defTabSz="914400" rtl="0" eaLnBrk="1" fontAlgn="ctr" latinLnBrk="0" hangingPunct="1">
                        <a:lnSpc>
                          <a:spcPct val="100000"/>
                        </a:lnSpc>
                        <a:spcBef>
                          <a:spcPts val="0"/>
                        </a:spcBef>
                        <a:spcAft>
                          <a:spcPts val="0"/>
                        </a:spcAft>
                        <a:buClrTx/>
                        <a:buSzTx/>
                        <a:buFontTx/>
                        <a:buNone/>
                        <a:tabLst/>
                        <a:defRPr/>
                      </a:pPr>
                      <a:r>
                        <a:rPr lang="en-US" sz="1400" dirty="0">
                          <a:effectLst/>
                          <a:latin typeface="Franklin Gothic Book" panose="020B0503020102020204" pitchFamily="34" charset="0"/>
                        </a:rPr>
                        <a:t>-   </a:t>
                      </a:r>
                      <a:r>
                        <a:rPr lang="en-US" sz="1400" dirty="0">
                          <a:solidFill>
                            <a:srgbClr val="000000"/>
                          </a:solidFill>
                          <a:effectLst/>
                          <a:latin typeface="Franklin Gothic Book" panose="020B0503020102020204" pitchFamily="34" charset="0"/>
                        </a:rPr>
                        <a:t>No multi-hit </a:t>
                      </a:r>
                      <a:r>
                        <a:rPr lang="en-US" sz="1400" i="1" dirty="0">
                          <a:solidFill>
                            <a:srgbClr val="000000"/>
                          </a:solidFill>
                          <a:effectLst/>
                          <a:latin typeface="Franklin Gothic Book" panose="020B0503020102020204" pitchFamily="34" charset="0"/>
                        </a:rPr>
                        <a:t>TP53</a:t>
                      </a:r>
                      <a:r>
                        <a:rPr lang="en-US" sz="1400" dirty="0">
                          <a:solidFill>
                            <a:srgbClr val="000000"/>
                          </a:solidFill>
                          <a:effectLst/>
                          <a:latin typeface="Franklin Gothic Book" panose="020B0503020102020204" pitchFamily="34" charset="0"/>
                        </a:rPr>
                        <a:t> or </a:t>
                      </a:r>
                      <a:r>
                        <a:rPr lang="en-US" sz="1400" i="1" dirty="0">
                          <a:solidFill>
                            <a:srgbClr val="000000"/>
                          </a:solidFill>
                          <a:effectLst/>
                          <a:latin typeface="Franklin Gothic Book" panose="020B0503020102020204" pitchFamily="34" charset="0"/>
                        </a:rPr>
                        <a:t>RUNX1</a:t>
                      </a:r>
                      <a:r>
                        <a:rPr lang="en-US" sz="1400" dirty="0">
                          <a:solidFill>
                            <a:srgbClr val="000000"/>
                          </a:solidFill>
                          <a:effectLst/>
                          <a:latin typeface="Franklin Gothic Book" panose="020B0503020102020204" pitchFamily="34" charset="0"/>
                        </a:rPr>
                        <a:t> mutations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69874287"/>
                  </a:ext>
                </a:extLst>
              </a:tr>
              <a:tr h="758362">
                <a:tc vMerge="1">
                  <a:txBody>
                    <a:bodyPr/>
                    <a:lstStyle/>
                    <a:p>
                      <a:pPr marL="0" marR="0" algn="l"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5q</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000000"/>
                          </a:solidFill>
                          <a:effectLst/>
                          <a:latin typeface="Franklin Gothic Book" panose="020B0503020102020204" pitchFamily="34" charset="0"/>
                        </a:rPr>
                        <a:t>MDS with isolated del(5q)</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b="1" u="none" dirty="0">
                          <a:solidFill>
                            <a:srgbClr val="292929"/>
                          </a:solidFill>
                          <a:effectLst/>
                          <a:latin typeface="Franklin Gothic Book" panose="020B0503020102020204" pitchFamily="34" charset="0"/>
                        </a:rPr>
                        <a:t>MDS-5q: </a:t>
                      </a:r>
                      <a:r>
                        <a:rPr lang="en-US" sz="1400" dirty="0">
                          <a:solidFill>
                            <a:srgbClr val="292929"/>
                          </a:solidFill>
                          <a:effectLst/>
                          <a:latin typeface="Franklin Gothic Book" panose="020B0503020102020204" pitchFamily="34" charset="0"/>
                        </a:rPr>
                        <a:t>MDS with low blasts and isolated del 5q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b="1" dirty="0">
                          <a:solidFill>
                            <a:srgbClr val="292929"/>
                          </a:solidFill>
                          <a:effectLst/>
                          <a:latin typeface="Franklin Gothic Book" panose="020B0503020102020204" pitchFamily="34" charset="0"/>
                        </a:rPr>
                        <a:t>MDS del(5q): </a:t>
                      </a:r>
                      <a:r>
                        <a:rPr lang="en-US" sz="1400" b="0" dirty="0">
                          <a:solidFill>
                            <a:srgbClr val="292929"/>
                          </a:solidFill>
                          <a:effectLst/>
                          <a:latin typeface="Franklin Gothic Book" panose="020B0503020102020204" pitchFamily="34" charset="0"/>
                        </a:rPr>
                        <a:t>MDS with isolated </a:t>
                      </a:r>
                      <a:r>
                        <a:rPr lang="en-US" sz="1400" dirty="0">
                          <a:solidFill>
                            <a:srgbClr val="292929"/>
                          </a:solidFill>
                          <a:effectLst/>
                          <a:latin typeface="Franklin Gothic Book" panose="020B0503020102020204" pitchFamily="34" charset="0"/>
                        </a:rPr>
                        <a:t>Del 5q or with 1 other cytogenetic abnormality except </a:t>
                      </a:r>
                    </a:p>
                    <a:p>
                      <a:pPr marL="0" marR="0" fontAlgn="t">
                        <a:spcBef>
                          <a:spcPts val="0"/>
                        </a:spcBef>
                        <a:spcAft>
                          <a:spcPts val="0"/>
                        </a:spcAft>
                      </a:pPr>
                      <a:r>
                        <a:rPr lang="en-US" sz="1400" dirty="0">
                          <a:solidFill>
                            <a:srgbClr val="292929"/>
                          </a:solidFill>
                          <a:effectLst/>
                          <a:latin typeface="Franklin Gothic Book" panose="020B0503020102020204" pitchFamily="34" charset="0"/>
                        </a:rPr>
                        <a:t>-7/del(7)</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47508342"/>
                  </a:ext>
                </a:extLst>
              </a:tr>
              <a:tr h="1619057">
                <a:tc vMerge="1">
                  <a:txBody>
                    <a:bodyPr/>
                    <a:lstStyle/>
                    <a:p>
                      <a:pPr marL="0" marR="0" algn="l" fontAlgn="t">
                        <a:spcBef>
                          <a:spcPts val="0"/>
                        </a:spcBef>
                        <a:spcAft>
                          <a:spcPts val="0"/>
                        </a:spcAft>
                      </a:pPr>
                      <a:r>
                        <a:rPr lang="en-US" sz="1400" dirty="0">
                          <a:effectLst/>
                          <a:latin typeface="Franklin Gothic Book" panose="020B0503020102020204" pitchFamily="34" charset="0"/>
                        </a:rPr>
                        <a:t> </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i="1" dirty="0">
                          <a:effectLst/>
                          <a:latin typeface="Franklin Gothic Book" panose="020B0503020102020204" pitchFamily="34" charset="0"/>
                        </a:rPr>
                        <a:t>TP53</a:t>
                      </a:r>
                      <a:r>
                        <a:rPr lang="en-US" sz="1400" dirty="0">
                          <a:effectLst/>
                          <a:latin typeface="Franklin Gothic Book" panose="020B0503020102020204" pitchFamily="34" charset="0"/>
                        </a:rPr>
                        <a:t> mutation</a:t>
                      </a:r>
                    </a:p>
                    <a:p>
                      <a:pPr marL="0" marR="0" fontAlgn="t">
                        <a:spcBef>
                          <a:spcPts val="0"/>
                        </a:spcBef>
                        <a:spcAft>
                          <a:spcPts val="0"/>
                        </a:spcAft>
                      </a:pPr>
                      <a:r>
                        <a:rPr lang="en-US" sz="1400" dirty="0">
                          <a:effectLst/>
                          <a:latin typeface="Franklin Gothic Book" panose="020B0503020102020204" pitchFamily="34" charset="0"/>
                        </a:rPr>
                        <a:t>(supersedes all other MDS categories)</a:t>
                      </a:r>
                    </a:p>
                    <a:p>
                      <a:pPr marL="0" marR="0" fontAlgn="t">
                        <a:spcBef>
                          <a:spcPts val="0"/>
                        </a:spcBef>
                        <a:spcAft>
                          <a:spcPts val="0"/>
                        </a:spcAft>
                      </a:pPr>
                      <a:endParaRPr lang="en-US" sz="1400" dirty="0">
                        <a:effectLst/>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solidFill>
                            <a:srgbClr val="000000"/>
                          </a:solidFill>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u="none" dirty="0">
                          <a:solidFill>
                            <a:srgbClr val="292929"/>
                          </a:solidFill>
                          <a:effectLst/>
                          <a:latin typeface="Franklin Gothic Book" panose="020B0503020102020204" pitchFamily="34" charset="0"/>
                        </a:rPr>
                        <a:t>MDS-bi</a:t>
                      </a:r>
                      <a:r>
                        <a:rPr lang="en-US" sz="1400" b="1" i="1" u="none" dirty="0">
                          <a:solidFill>
                            <a:srgbClr val="292929"/>
                          </a:solidFill>
                          <a:effectLst/>
                          <a:latin typeface="Franklin Gothic Book" panose="020B0503020102020204" pitchFamily="34" charset="0"/>
                        </a:rPr>
                        <a:t>TP53: </a:t>
                      </a:r>
                      <a:r>
                        <a:rPr lang="en-US" sz="1400" dirty="0">
                          <a:solidFill>
                            <a:srgbClr val="292929"/>
                          </a:solidFill>
                          <a:effectLst/>
                          <a:latin typeface="Franklin Gothic Book" panose="020B0503020102020204" pitchFamily="34" charset="0"/>
                        </a:rPr>
                        <a:t>MDS with biallelic </a:t>
                      </a:r>
                      <a:r>
                        <a:rPr lang="en-US" sz="1400" i="1" dirty="0">
                          <a:solidFill>
                            <a:srgbClr val="292929"/>
                          </a:solidFill>
                          <a:effectLst/>
                          <a:latin typeface="Franklin Gothic Book" panose="020B0503020102020204" pitchFamily="34" charset="0"/>
                        </a:rPr>
                        <a:t>TP53 </a:t>
                      </a:r>
                      <a:r>
                        <a:rPr lang="en-US" sz="1400" dirty="0">
                          <a:solidFill>
                            <a:srgbClr val="292929"/>
                          </a:solidFill>
                          <a:effectLst/>
                          <a:latin typeface="Franklin Gothic Book" panose="020B0503020102020204" pitchFamily="34" charset="0"/>
                        </a:rPr>
                        <a:t>inactivation</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solidFill>
                            <a:srgbClr val="292929"/>
                          </a:solidFill>
                          <a:effectLst/>
                          <a:latin typeface="Franklin Gothic Book" panose="020B0503020102020204" pitchFamily="34" charset="0"/>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solidFill>
                            <a:srgbClr val="292929"/>
                          </a:solidFill>
                          <a:effectLst/>
                          <a:latin typeface="Franklin Gothic Book" panose="020B0503020102020204" pitchFamily="34" charset="0"/>
                        </a:rPr>
                        <a:t>- ≥2 </a:t>
                      </a:r>
                      <a:r>
                        <a:rPr lang="en-US" sz="1400" i="1" dirty="0">
                          <a:solidFill>
                            <a:srgbClr val="292929"/>
                          </a:solidFill>
                          <a:effectLst/>
                          <a:latin typeface="Franklin Gothic Book" panose="020B0503020102020204" pitchFamily="34" charset="0"/>
                        </a:rPr>
                        <a:t>TP53</a:t>
                      </a:r>
                      <a:r>
                        <a:rPr lang="en-US" sz="1400" dirty="0">
                          <a:solidFill>
                            <a:srgbClr val="292929"/>
                          </a:solidFill>
                          <a:effectLst/>
                          <a:latin typeface="Franklin Gothic Book" panose="020B0503020102020204" pitchFamily="34" charset="0"/>
                        </a:rPr>
                        <a:t> mutations, or 1</a:t>
                      </a:r>
                    </a:p>
                    <a:p>
                      <a:pPr marL="0" marR="0" fontAlgn="t">
                        <a:spcBef>
                          <a:spcPts val="0"/>
                        </a:spcBef>
                        <a:spcAft>
                          <a:spcPts val="0"/>
                        </a:spcAft>
                      </a:pPr>
                      <a:r>
                        <a:rPr lang="en-US" sz="1400" dirty="0">
                          <a:solidFill>
                            <a:srgbClr val="292929"/>
                          </a:solidFill>
                          <a:effectLst/>
                          <a:latin typeface="Franklin Gothic Book" panose="020B0503020102020204" pitchFamily="34" charset="0"/>
                        </a:rPr>
                        <a:t>mutation with evidence of </a:t>
                      </a:r>
                      <a:r>
                        <a:rPr lang="en-US" sz="1400" i="1" dirty="0">
                          <a:solidFill>
                            <a:srgbClr val="292929"/>
                          </a:solidFill>
                          <a:effectLst/>
                          <a:latin typeface="Franklin Gothic Book" panose="020B0503020102020204" pitchFamily="34" charset="0"/>
                        </a:rPr>
                        <a:t>TP53</a:t>
                      </a:r>
                      <a:r>
                        <a:rPr lang="en-US" sz="1400" dirty="0">
                          <a:solidFill>
                            <a:srgbClr val="292929"/>
                          </a:solidFill>
                          <a:effectLst/>
                          <a:latin typeface="Franklin Gothic Book" panose="020B0503020102020204" pitchFamily="34" charset="0"/>
                        </a:rPr>
                        <a:t> copy</a:t>
                      </a:r>
                    </a:p>
                    <a:p>
                      <a:pPr marL="0" marR="0" fontAlgn="t">
                        <a:spcBef>
                          <a:spcPts val="0"/>
                        </a:spcBef>
                        <a:spcAft>
                          <a:spcPts val="0"/>
                        </a:spcAft>
                      </a:pPr>
                      <a:r>
                        <a:rPr lang="en-US" sz="1400" dirty="0">
                          <a:solidFill>
                            <a:srgbClr val="292929"/>
                          </a:solidFill>
                          <a:effectLst/>
                          <a:latin typeface="Franklin Gothic Book" panose="020B0503020102020204" pitchFamily="34" charset="0"/>
                        </a:rPr>
                        <a:t>number loss or cnLOH</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b="1" dirty="0">
                          <a:solidFill>
                            <a:srgbClr val="292929"/>
                          </a:solidFill>
                          <a:effectLst/>
                          <a:latin typeface="Franklin Gothic Book" panose="020B0503020102020204" pitchFamily="34" charset="0"/>
                        </a:rPr>
                        <a:t>MDS with mutated </a:t>
                      </a:r>
                      <a:r>
                        <a:rPr lang="en-US" sz="1400" b="1" i="1" dirty="0">
                          <a:solidFill>
                            <a:srgbClr val="292929"/>
                          </a:solidFill>
                          <a:effectLst/>
                          <a:latin typeface="Franklin Gothic Book" panose="020B0503020102020204" pitchFamily="34" charset="0"/>
                        </a:rPr>
                        <a:t>TP53</a:t>
                      </a:r>
                    </a:p>
                    <a:p>
                      <a:pPr marL="0" marR="0" fontAlgn="t">
                        <a:spcBef>
                          <a:spcPts val="0"/>
                        </a:spcBef>
                        <a:spcAft>
                          <a:spcPts val="0"/>
                        </a:spcAft>
                      </a:pPr>
                      <a:r>
                        <a:rPr lang="en-US" sz="1400" b="1" dirty="0">
                          <a:solidFill>
                            <a:srgbClr val="292929"/>
                          </a:solidFill>
                          <a:effectLst/>
                          <a:latin typeface="Franklin Gothic Book" panose="020B0503020102020204" pitchFamily="34" charset="0"/>
                        </a:rPr>
                        <a:t>MDS/AML with mutated </a:t>
                      </a:r>
                      <a:r>
                        <a:rPr lang="en-US" sz="1400" b="1" i="1" dirty="0">
                          <a:solidFill>
                            <a:srgbClr val="292929"/>
                          </a:solidFill>
                          <a:effectLst/>
                          <a:latin typeface="Franklin Gothic Book" panose="020B0503020102020204" pitchFamily="34" charset="0"/>
                        </a:rPr>
                        <a:t>TP53</a:t>
                      </a:r>
                    </a:p>
                    <a:p>
                      <a:pPr marL="0" marR="0" fontAlgn="t">
                        <a:spcBef>
                          <a:spcPts val="0"/>
                        </a:spcBef>
                        <a:spcAft>
                          <a:spcPts val="0"/>
                        </a:spcAft>
                      </a:pPr>
                      <a:endParaRPr lang="en-US" sz="1400" dirty="0">
                        <a:solidFill>
                          <a:srgbClr val="292929"/>
                        </a:solidFill>
                        <a:effectLst/>
                        <a:latin typeface="Franklin Gothic Book" panose="020B0503020102020204" pitchFamily="34" charset="0"/>
                      </a:endParaRPr>
                    </a:p>
                    <a:p>
                      <a:pPr marL="120650" marR="0" lvl="0" indent="-12065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Franklin Gothic Book" panose="020B0503020102020204" pitchFamily="34" charset="0"/>
                        </a:rPr>
                        <a:t>- MDS (blast &lt;10%)</a:t>
                      </a:r>
                      <a:r>
                        <a:rPr lang="en-US" sz="1400" dirty="0">
                          <a:solidFill>
                            <a:srgbClr val="000000"/>
                          </a:solidFill>
                          <a:latin typeface="Franklin Gothic Book" panose="020B0503020102020204" pitchFamily="34" charset="0"/>
                        </a:rPr>
                        <a:t>: Criteria same as WHO or, 1 </a:t>
                      </a:r>
                      <a:r>
                        <a:rPr lang="en-US" sz="1400" i="1" dirty="0">
                          <a:solidFill>
                            <a:srgbClr val="000000"/>
                          </a:solidFill>
                          <a:latin typeface="Franklin Gothic Book" panose="020B0503020102020204" pitchFamily="34" charset="0"/>
                        </a:rPr>
                        <a:t>TP53 </a:t>
                      </a:r>
                      <a:r>
                        <a:rPr lang="en-US" sz="1400" i="0" dirty="0">
                          <a:solidFill>
                            <a:srgbClr val="000000"/>
                          </a:solidFill>
                          <a:latin typeface="Franklin Gothic Book" panose="020B0503020102020204" pitchFamily="34" charset="0"/>
                        </a:rPr>
                        <a:t>mutation plus</a:t>
                      </a:r>
                      <a:r>
                        <a:rPr lang="en-US" sz="1400" dirty="0">
                          <a:solidFill>
                            <a:srgbClr val="000000"/>
                          </a:solidFill>
                          <a:latin typeface="Franklin Gothic Book" panose="020B0503020102020204" pitchFamily="34" charset="0"/>
                        </a:rPr>
                        <a:t> complex karyotype </a:t>
                      </a:r>
                    </a:p>
                    <a:p>
                      <a:pPr marL="120650" indent="-120650">
                        <a:buFontTx/>
                        <a:buNone/>
                        <a:tabLst/>
                      </a:pPr>
                      <a:r>
                        <a:rPr lang="en-US" sz="1400" i="1" dirty="0">
                          <a:solidFill>
                            <a:srgbClr val="000000"/>
                          </a:solidFill>
                          <a:latin typeface="Franklin Gothic Book" panose="020B0503020102020204" pitchFamily="34" charset="0"/>
                        </a:rPr>
                        <a:t>- </a:t>
                      </a:r>
                      <a:r>
                        <a:rPr lang="en-US" sz="1400" i="0" dirty="0">
                          <a:solidFill>
                            <a:srgbClr val="000000"/>
                          </a:solidFill>
                          <a:latin typeface="Franklin Gothic Book" panose="020B0503020102020204" pitchFamily="34" charset="0"/>
                        </a:rPr>
                        <a:t>MDS/AML (blast </a:t>
                      </a:r>
                      <a:r>
                        <a:rPr lang="en-US" sz="1400" dirty="0">
                          <a:solidFill>
                            <a:srgbClr val="000000"/>
                          </a:solidFill>
                          <a:latin typeface="Franklin Gothic Book" panose="020B0503020102020204" pitchFamily="34" charset="0"/>
                        </a:rPr>
                        <a:t>10-19%): Any </a:t>
                      </a:r>
                      <a:r>
                        <a:rPr lang="en-US" sz="1400" i="1" dirty="0">
                          <a:solidFill>
                            <a:srgbClr val="000000"/>
                          </a:solidFill>
                          <a:latin typeface="Franklin Gothic Book" panose="020B0503020102020204" pitchFamily="34" charset="0"/>
                        </a:rPr>
                        <a:t>TP53</a:t>
                      </a:r>
                      <a:r>
                        <a:rPr lang="en-US" sz="1400" dirty="0">
                          <a:solidFill>
                            <a:srgbClr val="000000"/>
                          </a:solidFill>
                          <a:latin typeface="Franklin Gothic Book" panose="020B0503020102020204" pitchFamily="34" charset="0"/>
                        </a:rPr>
                        <a:t> mutation (VAF ≥10%)</a:t>
                      </a:r>
                      <a:endParaRPr lang="en-US" sz="1400" i="0" dirty="0">
                        <a:solidFill>
                          <a:srgbClr val="000000"/>
                        </a:solidFill>
                        <a:latin typeface="Franklin Gothic Book" panose="020B0503020102020204" pitchFamily="34" charset="0"/>
                      </a:endParaRP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83677895"/>
                  </a:ext>
                </a:extLst>
              </a:tr>
              <a:tr h="950124">
                <a:tc>
                  <a:txBody>
                    <a:bodyPr/>
                    <a:lstStyle/>
                    <a:p>
                      <a:pPr marL="0" marR="0" algn="l" fontAlgn="t">
                        <a:spcBef>
                          <a:spcPts val="0"/>
                        </a:spcBef>
                        <a:spcAft>
                          <a:spcPts val="0"/>
                        </a:spcAft>
                      </a:pPr>
                      <a:r>
                        <a:rPr lang="en-US" sz="1400" b="1" dirty="0">
                          <a:effectLst/>
                          <a:latin typeface="Franklin Gothic Book" panose="020B0503020102020204" pitchFamily="34" charset="0"/>
                        </a:rPr>
                        <a:t>Other genetic Subgroups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MDS-related gene mutations and cytogenetic abnormalities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Franklin Gothic Book" panose="020B0503020102020204" pitchFamily="34" charset="0"/>
                        </a:rPr>
                        <a:t>Not included</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b="1" dirty="0">
                          <a:solidFill>
                            <a:srgbClr val="292929"/>
                          </a:solidFill>
                          <a:effectLst/>
                          <a:latin typeface="Franklin Gothic Book" panose="020B0503020102020204" pitchFamily="34" charset="0"/>
                        </a:rPr>
                        <a:t>MDS with low or excess blasts with other defined gene alterations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60000"/>
                        <a:lumOff val="40000"/>
                      </a:schemeClr>
                    </a:solidFill>
                  </a:tcPr>
                </a:tc>
                <a:tc>
                  <a:txBody>
                    <a:bodyPr/>
                    <a:lstStyle/>
                    <a:p>
                      <a:pPr marL="0" marR="0" fontAlgn="t">
                        <a:spcBef>
                          <a:spcPts val="0"/>
                        </a:spcBef>
                        <a:spcAft>
                          <a:spcPts val="0"/>
                        </a:spcAft>
                      </a:pPr>
                      <a:r>
                        <a:rPr lang="en-US" sz="1400" b="1" dirty="0">
                          <a:solidFill>
                            <a:srgbClr val="292929"/>
                          </a:solidFill>
                          <a:effectLst/>
                          <a:latin typeface="Franklin Gothic Book" panose="020B0503020102020204" pitchFamily="34" charset="0"/>
                        </a:rPr>
                        <a:t>MDS/AML with myelodysplasia related gene mutations</a:t>
                      </a:r>
                    </a:p>
                    <a:p>
                      <a:pPr marL="0" marR="0" fontAlgn="t">
                        <a:spcBef>
                          <a:spcPts val="0"/>
                        </a:spcBef>
                        <a:spcAft>
                          <a:spcPts val="0"/>
                        </a:spcAft>
                      </a:pPr>
                      <a:r>
                        <a:rPr lang="en-US" sz="1400" b="1" dirty="0">
                          <a:solidFill>
                            <a:srgbClr val="292929"/>
                          </a:solidFill>
                          <a:effectLst/>
                          <a:latin typeface="Franklin Gothic Book" panose="020B0503020102020204" pitchFamily="34" charset="0"/>
                        </a:rPr>
                        <a:t>MDS/AML with myelodysplasia related cytogenetic abnormalities</a:t>
                      </a:r>
                    </a:p>
                  </a:txBody>
                  <a:tcPr marL="28720" marR="28720" marT="28720" marB="2872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90630219"/>
                  </a:ext>
                </a:extLst>
              </a:tr>
            </a:tbl>
          </a:graphicData>
        </a:graphic>
      </p:graphicFrame>
      <p:sp>
        <p:nvSpPr>
          <p:cNvPr id="4" name="Title 1">
            <a:extLst>
              <a:ext uri="{FF2B5EF4-FFF2-40B4-BE49-F238E27FC236}">
                <a16:creationId xmlns:a16="http://schemas.microsoft.com/office/drawing/2014/main" id="{D5715909-B7FF-F7FB-E806-B9948023F2AB}"/>
              </a:ext>
            </a:extLst>
          </p:cNvPr>
          <p:cNvSpPr txBox="1">
            <a:spLocks/>
          </p:cNvSpPr>
          <p:nvPr/>
        </p:nvSpPr>
        <p:spPr>
          <a:xfrm>
            <a:off x="612831" y="341082"/>
            <a:ext cx="10965694" cy="504462"/>
          </a:xfrm>
          <a:prstGeom prst="rect">
            <a:avLst/>
          </a:prstGeom>
          <a:solidFill>
            <a:schemeClr val="accent5">
              <a:lumMod val="60000"/>
              <a:lumOff val="40000"/>
            </a:schemeClr>
          </a:solidFill>
        </p:spPr>
        <p:txBody>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pPr algn="ctr"/>
            <a:r>
              <a:rPr lang="en-US" b="1" dirty="0">
                <a:solidFill>
                  <a:schemeClr val="tx1"/>
                </a:solidFill>
                <a:latin typeface="+mn-lt"/>
              </a:rPr>
              <a:t>Comparison of the 2022 WHO and ICC for MDS</a:t>
            </a:r>
          </a:p>
        </p:txBody>
      </p:sp>
      <p:sp>
        <p:nvSpPr>
          <p:cNvPr id="5" name="TextBox 4">
            <a:extLst>
              <a:ext uri="{FF2B5EF4-FFF2-40B4-BE49-F238E27FC236}">
                <a16:creationId xmlns:a16="http://schemas.microsoft.com/office/drawing/2014/main" id="{5B3CDFF2-652E-9497-DFBB-CCEC36BC093B}"/>
              </a:ext>
            </a:extLst>
          </p:cNvPr>
          <p:cNvSpPr txBox="1"/>
          <p:nvPr/>
        </p:nvSpPr>
        <p:spPr>
          <a:xfrm>
            <a:off x="6182952" y="6261913"/>
            <a:ext cx="5395573" cy="276999"/>
          </a:xfrm>
          <a:prstGeom prst="rect">
            <a:avLst/>
          </a:prstGeom>
          <a:noFill/>
        </p:spPr>
        <p:txBody>
          <a:bodyPr wrap="square" rtlCol="0">
            <a:spAutoFit/>
          </a:bodyPr>
          <a:lstStyle/>
          <a:p>
            <a:r>
              <a:rPr lang="en-US" sz="1200" i="1" dirty="0">
                <a:latin typeface="Franklin Gothic Book" panose="020B0503020102020204" pitchFamily="34" charset="0"/>
              </a:rPr>
              <a:t>Arber et al. Blood. 2016; Khoury et al. Leukemia. 2022; Arber et al. Blood. 2022.</a:t>
            </a:r>
          </a:p>
        </p:txBody>
      </p:sp>
      <p:sp>
        <p:nvSpPr>
          <p:cNvPr id="6" name="Rectangle 5">
            <a:extLst>
              <a:ext uri="{FF2B5EF4-FFF2-40B4-BE49-F238E27FC236}">
                <a16:creationId xmlns:a16="http://schemas.microsoft.com/office/drawing/2014/main" id="{93D993B9-570E-F470-BB1C-CC9AA785149F}"/>
              </a:ext>
            </a:extLst>
          </p:cNvPr>
          <p:cNvSpPr/>
          <p:nvPr/>
        </p:nvSpPr>
        <p:spPr>
          <a:xfrm>
            <a:off x="4997722" y="2119745"/>
            <a:ext cx="6576494" cy="712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EFC0E4-7B95-FFCC-00F3-5FC9744E70BF}"/>
              </a:ext>
            </a:extLst>
          </p:cNvPr>
          <p:cNvSpPr/>
          <p:nvPr/>
        </p:nvSpPr>
        <p:spPr>
          <a:xfrm>
            <a:off x="4926242" y="3672686"/>
            <a:ext cx="3137104" cy="494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57B4D83-D14C-179F-AB25-8C7313702149}"/>
              </a:ext>
            </a:extLst>
          </p:cNvPr>
          <p:cNvSpPr/>
          <p:nvPr/>
        </p:nvSpPr>
        <p:spPr>
          <a:xfrm>
            <a:off x="8136083" y="4748646"/>
            <a:ext cx="3438134" cy="498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527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4" ma:contentTypeDescription="Create a new document." ma:contentTypeScope="" ma:versionID="a58b00b8cabcea8293407259e30b79ee">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53181ca2157ec42d894f483b396951df"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FE733-20F0-4BDA-9435-C6C41D70F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C53180-3F67-4681-ADF4-289840CD746C}">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c1a29f26-6802-4e40-bc7e-3c6136645cbe"/>
    <ds:schemaRef ds:uri="31700ef8-d7b3-42cb-927b-0d158527bfd1"/>
    <ds:schemaRef ds:uri="http://purl.org/dc/elements/1.1/"/>
  </ds:schemaRefs>
</ds:datastoreItem>
</file>

<file path=customXml/itemProps3.xml><?xml version="1.0" encoding="utf-8"?>
<ds:datastoreItem xmlns:ds="http://schemas.openxmlformats.org/officeDocument/2006/customXml" ds:itemID="{2A06DB54-035B-49D1-906A-501CA6241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TotalTime>
  <Words>2593</Words>
  <Application>Microsoft Office PowerPoint</Application>
  <PresentationFormat>Widescreen</PresentationFormat>
  <Paragraphs>410</Paragraphs>
  <Slides>26</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ＭＳ Ｐゴシック</vt:lpstr>
      <vt:lpstr>Arial</vt:lpstr>
      <vt:lpstr>Calibri</vt:lpstr>
      <vt:lpstr>Calibri Light</vt:lpstr>
      <vt:lpstr>ff-quadraat-web-pro</vt:lpstr>
      <vt:lpstr>Franklin Gothic Book</vt:lpstr>
      <vt:lpstr>Geneva</vt:lpstr>
      <vt:lpstr>Georgia</vt:lpstr>
      <vt:lpstr>Helvetica</vt:lpstr>
      <vt:lpstr>Times</vt:lpstr>
      <vt:lpstr>Times New Roman</vt:lpstr>
      <vt:lpstr>Wingdings</vt:lpstr>
      <vt:lpstr>Office Theme</vt:lpstr>
      <vt:lpstr>2022_CCO_Template</vt:lpstr>
      <vt:lpstr>MDS diagnosis  and risk stratification:  Getting a facelift </vt:lpstr>
      <vt:lpstr>Objectives </vt:lpstr>
      <vt:lpstr>Goals for MDS patients in the beginning</vt:lpstr>
      <vt:lpstr>The Clinical Biology of MDS Can Vary Widely</vt:lpstr>
      <vt:lpstr>MDS Minimal Diagnostic Criteria</vt:lpstr>
      <vt:lpstr>Evolution in MDS</vt:lpstr>
      <vt:lpstr>MDS classification has  evolved over time</vt:lpstr>
      <vt:lpstr>PowerPoint Presentation</vt:lpstr>
      <vt:lpstr>PowerPoint Presentation</vt:lpstr>
      <vt:lpstr>PowerPoint Presentation</vt:lpstr>
      <vt:lpstr>SF3B1-mutant MDS as a new molecular entity</vt:lpstr>
      <vt:lpstr>MDS with mutated TP53  as a new molecular entity</vt:lpstr>
      <vt:lpstr> MDS morphologic and molecular classifications and their implications</vt:lpstr>
      <vt:lpstr>Evolution of Prognostic Scoring Systems</vt:lpstr>
      <vt:lpstr>Evolution of Prognostic Scoring Systems</vt:lpstr>
      <vt:lpstr> </vt:lpstr>
      <vt:lpstr>PowerPoint Presentation</vt:lpstr>
      <vt:lpstr>PowerPoint Presentation</vt:lpstr>
      <vt:lpstr>PowerPoint Presentation</vt:lpstr>
      <vt:lpstr>PowerPoint Presentation</vt:lpstr>
      <vt:lpstr>PowerPoint Presentation</vt:lpstr>
      <vt:lpstr>IPSS M Summary</vt:lpstr>
      <vt:lpstr>Independent validation of the IPSS-M </vt:lpstr>
      <vt:lpstr>Appropriate diagnosis and risk stratification in MDS:  The Future will be therapies for patients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‘MDS diagnosis and risk stratification: Getting a facelift </dc:title>
  <dc:creator>Amy DeZern</dc:creator>
  <cp:lastModifiedBy>Amy DeZern</cp:lastModifiedBy>
  <cp:revision>9</cp:revision>
  <dcterms:created xsi:type="dcterms:W3CDTF">2023-02-01T16:09:32Z</dcterms:created>
  <dcterms:modified xsi:type="dcterms:W3CDTF">2023-02-15T16:18:40Z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