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4.xml" ContentType="application/vnd.openxmlformats-officedocument.theme+xml"/>
  <Override PartName="/ppt/slideLayouts/slideLayout160.xml" ContentType="application/vnd.openxmlformats-officedocument.presentationml.slideLayout+xml"/>
  <Override PartName="/ppt/theme/theme2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0.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3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3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54.xml" ContentType="application/vnd.openxmlformats-officedocument.presentationml.slideLayout+xml"/>
  <Override PartName="/ppt/theme/theme36.xml" ContentType="application/vnd.openxmlformats-officedocument.theme+xml"/>
  <Override PartName="/ppt/slideLayouts/slideLayout255.xml" ContentType="application/vnd.openxmlformats-officedocument.presentationml.slideLayout+xml"/>
  <Override PartName="/ppt/theme/theme3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8.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4.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7" r:id="rId1"/>
    <p:sldMasterId id="2147484009" r:id="rId2"/>
    <p:sldMasterId id="2147484015" r:id="rId3"/>
    <p:sldMasterId id="2147484854" r:id="rId4"/>
    <p:sldMasterId id="2147485127" r:id="rId5"/>
    <p:sldMasterId id="2147486714" r:id="rId6"/>
    <p:sldMasterId id="2147486826" r:id="rId7"/>
    <p:sldMasterId id="2147486909" r:id="rId8"/>
    <p:sldMasterId id="2147486921" r:id="rId9"/>
    <p:sldMasterId id="2147486946" r:id="rId10"/>
    <p:sldMasterId id="2147487879" r:id="rId11"/>
    <p:sldMasterId id="2147487891" r:id="rId12"/>
    <p:sldMasterId id="2147489904" r:id="rId13"/>
    <p:sldMasterId id="2147489909" r:id="rId14"/>
    <p:sldMasterId id="2147489972" r:id="rId15"/>
    <p:sldMasterId id="2147491641" r:id="rId16"/>
    <p:sldMasterId id="2147492085" r:id="rId17"/>
    <p:sldMasterId id="2147492546" r:id="rId18"/>
    <p:sldMasterId id="2147494158" r:id="rId19"/>
    <p:sldMasterId id="2147494163" r:id="rId20"/>
    <p:sldMasterId id="2147494171" r:id="rId21"/>
    <p:sldMasterId id="2147494192" r:id="rId22"/>
    <p:sldMasterId id="2147494226" r:id="rId23"/>
    <p:sldMasterId id="2147494235" r:id="rId24"/>
    <p:sldMasterId id="2147494238" r:id="rId25"/>
    <p:sldMasterId id="2147494240" r:id="rId26"/>
    <p:sldMasterId id="2147494244" r:id="rId27"/>
    <p:sldMasterId id="2147494249" r:id="rId28"/>
    <p:sldMasterId id="2147494264" r:id="rId29"/>
    <p:sldMasterId id="2147494274" r:id="rId30"/>
    <p:sldMasterId id="2147494287" r:id="rId31"/>
    <p:sldMasterId id="2147494299" r:id="rId32"/>
    <p:sldMasterId id="2147494330" r:id="rId33"/>
    <p:sldMasterId id="2147494349" r:id="rId34"/>
    <p:sldMasterId id="2147494362" r:id="rId35"/>
    <p:sldMasterId id="2147494375" r:id="rId36"/>
    <p:sldMasterId id="2147494377" r:id="rId37"/>
    <p:sldMasterId id="2147494393" r:id="rId38"/>
    <p:sldMasterId id="2147494408" r:id="rId39"/>
    <p:sldMasterId id="2147494411" r:id="rId40"/>
  </p:sldMasterIdLst>
  <p:notesMasterIdLst>
    <p:notesMasterId r:id="rId96"/>
  </p:notesMasterIdLst>
  <p:handoutMasterIdLst>
    <p:handoutMasterId r:id="rId97"/>
  </p:handoutMasterIdLst>
  <p:sldIdLst>
    <p:sldId id="667" r:id="rId41"/>
    <p:sldId id="2948" r:id="rId42"/>
    <p:sldId id="1955" r:id="rId43"/>
    <p:sldId id="501" r:id="rId44"/>
    <p:sldId id="627" r:id="rId45"/>
    <p:sldId id="869" r:id="rId46"/>
    <p:sldId id="981" r:id="rId47"/>
    <p:sldId id="672" r:id="rId48"/>
    <p:sldId id="877" r:id="rId49"/>
    <p:sldId id="982" r:id="rId50"/>
    <p:sldId id="984" r:id="rId51"/>
    <p:sldId id="983" r:id="rId52"/>
    <p:sldId id="858" r:id="rId53"/>
    <p:sldId id="859" r:id="rId54"/>
    <p:sldId id="856" r:id="rId55"/>
    <p:sldId id="704" r:id="rId56"/>
    <p:sldId id="864" r:id="rId57"/>
    <p:sldId id="862" r:id="rId58"/>
    <p:sldId id="1328" r:id="rId59"/>
    <p:sldId id="264" r:id="rId60"/>
    <p:sldId id="1311" r:id="rId61"/>
    <p:sldId id="1312" r:id="rId62"/>
    <p:sldId id="1310" r:id="rId63"/>
    <p:sldId id="758" r:id="rId64"/>
    <p:sldId id="868" r:id="rId65"/>
    <p:sldId id="878" r:id="rId66"/>
    <p:sldId id="582" r:id="rId67"/>
    <p:sldId id="978" r:id="rId68"/>
    <p:sldId id="3667" r:id="rId69"/>
    <p:sldId id="3668" r:id="rId70"/>
    <p:sldId id="2145706166" r:id="rId71"/>
    <p:sldId id="1008" r:id="rId72"/>
    <p:sldId id="871" r:id="rId73"/>
    <p:sldId id="872" r:id="rId74"/>
    <p:sldId id="875" r:id="rId75"/>
    <p:sldId id="873" r:id="rId76"/>
    <p:sldId id="274" r:id="rId77"/>
    <p:sldId id="276" r:id="rId78"/>
    <p:sldId id="313" r:id="rId79"/>
    <p:sldId id="3669" r:id="rId80"/>
    <p:sldId id="2145706164" r:id="rId81"/>
    <p:sldId id="2145706165" r:id="rId82"/>
    <p:sldId id="2141411542" r:id="rId83"/>
    <p:sldId id="2141411561" r:id="rId84"/>
    <p:sldId id="2145706168" r:id="rId85"/>
    <p:sldId id="2145706170" r:id="rId86"/>
    <p:sldId id="3666" r:id="rId87"/>
    <p:sldId id="2145706169" r:id="rId88"/>
    <p:sldId id="549" r:id="rId89"/>
    <p:sldId id="559" r:id="rId90"/>
    <p:sldId id="406" r:id="rId91"/>
    <p:sldId id="493" r:id="rId92"/>
    <p:sldId id="594" r:id="rId93"/>
    <p:sldId id="2145706167" r:id="rId94"/>
    <p:sldId id="921" r:id="rId95"/>
  </p:sldIdLst>
  <p:sldSz cx="9144000" cy="6858000" type="screen4x3"/>
  <p:notesSz cx="6797675" cy="9928225"/>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4025" indent="3175"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1225" indent="3175"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68425" indent="3175"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5625" indent="3175"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07"/>
    <p:restoredTop sz="94677"/>
  </p:normalViewPr>
  <p:slideViewPr>
    <p:cSldViewPr>
      <p:cViewPr varScale="1">
        <p:scale>
          <a:sx n="168" d="100"/>
          <a:sy n="168" d="100"/>
        </p:scale>
        <p:origin x="1424" y="200"/>
      </p:cViewPr>
      <p:guideLst>
        <p:guide orient="horz" pos="2160"/>
        <p:guide pos="2880"/>
      </p:guideLst>
    </p:cSldViewPr>
  </p:slideViewPr>
  <p:notesTextViewPr>
    <p:cViewPr>
      <p:scale>
        <a:sx n="100" d="100"/>
        <a:sy n="100" d="100"/>
      </p:scale>
      <p:origin x="0" y="0"/>
    </p:cViewPr>
  </p:notesTextViewPr>
  <p:sorterViewPr>
    <p:cViewPr varScale="1">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6.xml"/><Relationship Id="rId59" Type="http://schemas.openxmlformats.org/officeDocument/2006/relationships/slide" Target="slides/slide19.xml"/><Relationship Id="rId67" Type="http://schemas.openxmlformats.org/officeDocument/2006/relationships/slide" Target="slides/slide27.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 Id="rId70" Type="http://schemas.openxmlformats.org/officeDocument/2006/relationships/slide" Target="slides/slide30.xml"/><Relationship Id="rId75" Type="http://schemas.openxmlformats.org/officeDocument/2006/relationships/slide" Target="slides/slide35.xml"/><Relationship Id="rId83" Type="http://schemas.openxmlformats.org/officeDocument/2006/relationships/slide" Target="slides/slide43.xml"/><Relationship Id="rId88" Type="http://schemas.openxmlformats.org/officeDocument/2006/relationships/slide" Target="slides/slide48.xml"/><Relationship Id="rId91" Type="http://schemas.openxmlformats.org/officeDocument/2006/relationships/slide" Target="slides/slide5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slide" Target="slides/slide54.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2" Type="http://schemas.openxmlformats.org/officeDocument/2006/relationships/oleObject" Target="file:///I:\grafici%20prof%20ASH\OR%20immnusuppressive%20therapy%20(1).xls"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Prof-grafico1.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3.xml"/><Relationship Id="rId4" Type="http://schemas.openxmlformats.org/officeDocument/2006/relationships/oleObject" Target="Cartel1"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4.xml"/><Relationship Id="rId4" Type="http://schemas.openxmlformats.org/officeDocument/2006/relationships/package" Target="../embeddings/Foglio_di_lavoro_di_Microsoft_Excel1.xlsx"/></Relationships>
</file>

<file path=ppt/charts/_rels/chart8.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Anemia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930A-499E-89B5-AA6F59B8E03C}"/>
              </c:ext>
            </c:extLst>
          </c:dPt>
          <c:dPt>
            <c:idx val="1"/>
            <c:bubble3D val="0"/>
            <c:explosion val="4"/>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30A-499E-89B5-AA6F59B8E03C}"/>
              </c:ext>
            </c:extLst>
          </c:dPt>
          <c:dLbls>
            <c:dLbl>
              <c:idx val="0"/>
              <c:delete val="1"/>
              <c:extLst>
                <c:ext xmlns:c15="http://schemas.microsoft.com/office/drawing/2012/chart" uri="{CE6537A1-D6FC-4f65-9D91-7224C49458BB}"/>
                <c:ext xmlns:c16="http://schemas.microsoft.com/office/drawing/2014/chart" uri="{C3380CC4-5D6E-409C-BE32-E72D297353CC}">
                  <c16:uniqueId val="{00000001-930A-499E-89B5-AA6F59B8E03C}"/>
                </c:ext>
              </c:extLst>
            </c:dLbl>
            <c:dLbl>
              <c:idx val="1"/>
              <c:layout>
                <c:manualLayout>
                  <c:x val="0.14506492417614467"/>
                  <c:y val="-0.1715559079420627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20D3DE14-4F69-40B7-A7BC-59053E41FA44}" type="PERCENTAGE">
                      <a:rPr lang="en-US" sz="1400" b="1">
                        <a:solidFill>
                          <a:schemeClr val="tx1"/>
                        </a:solidFill>
                      </a:rPr>
                      <a:pPr>
                        <a:defRPr sz="1400">
                          <a:solidFill>
                            <a:schemeClr val="tx1"/>
                          </a:solidFill>
                        </a:defRPr>
                      </a:pPr>
                      <a:t>[PERCENTUALE]</a:t>
                    </a:fld>
                    <a:endParaRPr lang="en-US" sz="1400" b="1" dirty="0">
                      <a:solidFill>
                        <a:schemeClr val="tx1"/>
                      </a:solidFill>
                    </a:endParaRPr>
                  </a:p>
                  <a:p>
                    <a:pPr>
                      <a:defRPr sz="1400">
                        <a:solidFill>
                          <a:schemeClr val="tx1"/>
                        </a:solidFill>
                      </a:defRPr>
                    </a:pPr>
                    <a:r>
                      <a:rPr lang="en-US" sz="1400" b="1" dirty="0">
                        <a:solidFill>
                          <a:schemeClr val="tx1"/>
                        </a:solidFill>
                      </a:rPr>
                      <a:t> </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it-IT"/>
                </a:p>
              </c:txPr>
              <c:dLblPos val="bestFit"/>
              <c:showLegendKey val="0"/>
              <c:showVal val="0"/>
              <c:showCatName val="0"/>
              <c:showSerName val="0"/>
              <c:showPercent val="1"/>
              <c:showBubbleSize val="0"/>
              <c:extLst>
                <c:ext xmlns:c15="http://schemas.microsoft.com/office/drawing/2012/chart" uri="{CE6537A1-D6FC-4f65-9D91-7224C49458BB}">
                  <c15:layout>
                    <c:manualLayout>
                      <c:w val="0.26961602021969477"/>
                      <c:h val="0.35689835066912934"/>
                    </c:manualLayout>
                  </c15:layout>
                  <c15:dlblFieldTable/>
                  <c15:showDataLabelsRange val="0"/>
                </c:ext>
                <c:ext xmlns:c16="http://schemas.microsoft.com/office/drawing/2014/chart" uri="{C3380CC4-5D6E-409C-BE32-E72D297353CC}">
                  <c16:uniqueId val="{00000003-930A-499E-89B5-AA6F59B8E0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Foglio1!$B$9:$B$10</c:f>
              <c:numCache>
                <c:formatCode>General</c:formatCode>
                <c:ptCount val="2"/>
                <c:pt idx="0">
                  <c:v>3438</c:v>
                </c:pt>
                <c:pt idx="1">
                  <c:v>3381</c:v>
                </c:pt>
              </c:numCache>
            </c:numRef>
          </c:val>
          <c:extLst>
            <c:ext xmlns:c16="http://schemas.microsoft.com/office/drawing/2014/chart" uri="{C3380CC4-5D6E-409C-BE32-E72D297353CC}">
              <c16:uniqueId val="{00000004-930A-499E-89B5-AA6F59B8E03C}"/>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r>
              <a:rPr lang="it-IT" b="1" dirty="0" err="1">
                <a:solidFill>
                  <a:srgbClr val="FF0000"/>
                </a:solidFill>
              </a:rPr>
              <a:t>Thrombocytopenia</a:t>
            </a:r>
            <a:endParaRPr lang="it-IT" b="1" dirty="0">
              <a:solidFill>
                <a:srgbClr val="FF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FFC000"/>
            </a:solidFill>
          </c:spPr>
          <c:explosion val="1"/>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3718-4DFD-9C13-7FF0E41053B0}"/>
              </c:ext>
            </c:extLst>
          </c:dPt>
          <c:dPt>
            <c:idx val="1"/>
            <c:bubble3D val="0"/>
            <c:explosion val="6"/>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3-3718-4DFD-9C13-7FF0E41053B0}"/>
              </c:ext>
            </c:extLst>
          </c:dPt>
          <c:dLbls>
            <c:dLbl>
              <c:idx val="0"/>
              <c:layout>
                <c:manualLayout>
                  <c:x val="-3.2543209876543119E-2"/>
                  <c:y val="-5.187129386604452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fld id="{3B70E990-05A6-4C69-A289-76B55EFC77F6}" type="PERCENTAGE">
                      <a:rPr lang="en-US" sz="1400" b="1" baseline="0">
                        <a:solidFill>
                          <a:schemeClr val="tx1"/>
                        </a:solidFill>
                      </a:rPr>
                      <a:pPr>
                        <a:defRPr sz="1400"/>
                      </a:pPr>
                      <a:t>[PERCENTUALE]</a:t>
                    </a:fld>
                    <a:endParaRPr lang="en-US" sz="1400" b="1" baseline="0" dirty="0">
                      <a:solidFill>
                        <a:schemeClr val="tx1"/>
                      </a:solidFill>
                    </a:endParaRPr>
                  </a:p>
                  <a:p>
                    <a:pPr>
                      <a:defRPr sz="1400"/>
                    </a:pPr>
                    <a:endParaRPr lang="it-IT"/>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it-IT"/>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18-4DFD-9C13-7FF0E41053B0}"/>
                </c:ext>
              </c:extLst>
            </c:dLbl>
            <c:dLbl>
              <c:idx val="1"/>
              <c:delete val="1"/>
              <c:extLst>
                <c:ext xmlns:c15="http://schemas.microsoft.com/office/drawing/2012/chart" uri="{CE6537A1-D6FC-4f65-9D91-7224C49458BB}"/>
                <c:ext xmlns:c16="http://schemas.microsoft.com/office/drawing/2014/chart" uri="{C3380CC4-5D6E-409C-BE32-E72D297353CC}">
                  <c16:uniqueId val="{00000003-3718-4DFD-9C13-7FF0E41053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Foglio1!$B$44:$B$45</c:f>
              <c:numCache>
                <c:formatCode>General</c:formatCode>
                <c:ptCount val="2"/>
                <c:pt idx="0">
                  <c:v>2538</c:v>
                </c:pt>
                <c:pt idx="1">
                  <c:v>4281</c:v>
                </c:pt>
              </c:numCache>
            </c:numRef>
          </c:val>
          <c:extLst>
            <c:ext xmlns:c16="http://schemas.microsoft.com/office/drawing/2014/chart" uri="{C3380CC4-5D6E-409C-BE32-E72D297353CC}">
              <c16:uniqueId val="{00000004-3718-4DFD-9C13-7FF0E41053B0}"/>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862220836462"/>
          <c:y val="2.5996974302037599E-2"/>
          <c:w val="0.88213777916353797"/>
          <c:h val="0.83825017375343502"/>
        </c:manualLayout>
      </c:layout>
      <c:barChart>
        <c:barDir val="col"/>
        <c:grouping val="clustered"/>
        <c:varyColors val="0"/>
        <c:ser>
          <c:idx val="0"/>
          <c:order val="0"/>
          <c:invertIfNegative val="0"/>
          <c:cat>
            <c:strRef>
              <c:f>Foglio1!$A$13:$A$20</c:f>
              <c:strCache>
                <c:ptCount val="8"/>
                <c:pt idx="0">
                  <c:v>Alemtuzumab</c:v>
                </c:pt>
                <c:pt idx="1">
                  <c:v>Cyclosporine</c:v>
                </c:pt>
                <c:pt idx="2">
                  <c:v>hATG + Etanercept </c:v>
                </c:pt>
                <c:pt idx="3">
                  <c:v>Horse ATG</c:v>
                </c:pt>
                <c:pt idx="4">
                  <c:v>Rabbit ATG + cyclosporine</c:v>
                </c:pt>
                <c:pt idx="5">
                  <c:v>Rabbit ATG</c:v>
                </c:pt>
                <c:pt idx="6">
                  <c:v>Horse ATG + cyclosporine</c:v>
                </c:pt>
                <c:pt idx="7">
                  <c:v>Sirolimus</c:v>
                </c:pt>
              </c:strCache>
            </c:strRef>
          </c:cat>
          <c:val>
            <c:numRef>
              <c:f>Foglio1!$B$13:$B$20</c:f>
              <c:numCache>
                <c:formatCode>General</c:formatCode>
                <c:ptCount val="8"/>
                <c:pt idx="0">
                  <c:v>68</c:v>
                </c:pt>
                <c:pt idx="1">
                  <c:v>56</c:v>
                </c:pt>
                <c:pt idx="2">
                  <c:v>56</c:v>
                </c:pt>
                <c:pt idx="3">
                  <c:v>35</c:v>
                </c:pt>
                <c:pt idx="4">
                  <c:v>30</c:v>
                </c:pt>
                <c:pt idx="5">
                  <c:v>27</c:v>
                </c:pt>
                <c:pt idx="6">
                  <c:v>25</c:v>
                </c:pt>
                <c:pt idx="7">
                  <c:v>16</c:v>
                </c:pt>
              </c:numCache>
            </c:numRef>
          </c:val>
          <c:extLst>
            <c:ext xmlns:c16="http://schemas.microsoft.com/office/drawing/2014/chart" uri="{C3380CC4-5D6E-409C-BE32-E72D297353CC}">
              <c16:uniqueId val="{00000000-21E3-BA48-B2B1-E3A329E02348}"/>
            </c:ext>
          </c:extLst>
        </c:ser>
        <c:dLbls>
          <c:showLegendKey val="0"/>
          <c:showVal val="0"/>
          <c:showCatName val="0"/>
          <c:showSerName val="0"/>
          <c:showPercent val="0"/>
          <c:showBubbleSize val="0"/>
        </c:dLbls>
        <c:gapWidth val="150"/>
        <c:axId val="2145518776"/>
        <c:axId val="2145515784"/>
      </c:barChart>
      <c:catAx>
        <c:axId val="2145518776"/>
        <c:scaling>
          <c:orientation val="minMax"/>
        </c:scaling>
        <c:delete val="0"/>
        <c:axPos val="b"/>
        <c:numFmt formatCode="General" sourceLinked="0"/>
        <c:majorTickMark val="none"/>
        <c:minorTickMark val="none"/>
        <c:tickLblPos val="nextTo"/>
        <c:txPr>
          <a:bodyPr/>
          <a:lstStyle/>
          <a:p>
            <a:pPr>
              <a:defRPr sz="1050" b="1"/>
            </a:pPr>
            <a:endParaRPr lang="it-IT"/>
          </a:p>
        </c:txPr>
        <c:crossAx val="2145515784"/>
        <c:crosses val="autoZero"/>
        <c:auto val="1"/>
        <c:lblAlgn val="ctr"/>
        <c:lblOffset val="100"/>
        <c:noMultiLvlLbl val="0"/>
      </c:catAx>
      <c:valAx>
        <c:axId val="2145515784"/>
        <c:scaling>
          <c:orientation val="minMax"/>
        </c:scaling>
        <c:delete val="0"/>
        <c:axPos val="l"/>
        <c:title>
          <c:tx>
            <c:rich>
              <a:bodyPr/>
              <a:lstStyle/>
              <a:p>
                <a:pPr>
                  <a:defRPr sz="1400"/>
                </a:pPr>
                <a:r>
                  <a:rPr lang="it-IT" sz="1400" dirty="0" err="1"/>
                  <a:t>Response</a:t>
                </a:r>
                <a:r>
                  <a:rPr lang="it-IT" sz="1400" dirty="0"/>
                  <a:t> Rate (%)</a:t>
                </a:r>
              </a:p>
            </c:rich>
          </c:tx>
          <c:layout>
            <c:manualLayout>
              <c:xMode val="edge"/>
              <c:yMode val="edge"/>
              <c:x val="0"/>
              <c:y val="0.36139519226862399"/>
            </c:manualLayout>
          </c:layout>
          <c:overlay val="0"/>
        </c:title>
        <c:numFmt formatCode="General" sourceLinked="1"/>
        <c:majorTickMark val="none"/>
        <c:minorTickMark val="none"/>
        <c:tickLblPos val="nextTo"/>
        <c:txPr>
          <a:bodyPr/>
          <a:lstStyle/>
          <a:p>
            <a:pPr>
              <a:defRPr sz="1400"/>
            </a:pPr>
            <a:endParaRPr lang="it-IT"/>
          </a:p>
        </c:txPr>
        <c:crossAx val="214551877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r>
              <a:rPr lang="it-IT" b="1">
                <a:solidFill>
                  <a:srgbClr val="FF0000"/>
                </a:solidFill>
              </a:rPr>
              <a:t>Neutropenia</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chemeClr val="accent1"/>
            </a:solidFill>
          </c:spPr>
          <c:explosion val="7"/>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4F7-4219-81EE-08575B034D58}"/>
              </c:ext>
            </c:extLst>
          </c:dPt>
          <c:dPt>
            <c:idx val="1"/>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3-E4F7-4219-81EE-08575B034D58}"/>
              </c:ext>
            </c:extLst>
          </c:dPt>
          <c:dLbls>
            <c:dLbl>
              <c:idx val="0"/>
              <c:layout>
                <c:manualLayout>
                  <c:x val="-0.10680878779041518"/>
                  <c:y val="2.397394770098180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r>
                      <a:rPr lang="en-US" sz="1400" b="1" dirty="0">
                        <a:solidFill>
                          <a:schemeClr val="tx1"/>
                        </a:solidFill>
                      </a:rPr>
                      <a:t>18%</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it-IT"/>
                </a:p>
              </c:txPr>
              <c:dLblPos val="bestFit"/>
              <c:showLegendKey val="0"/>
              <c:showVal val="0"/>
              <c:showCatName val="0"/>
              <c:showSerName val="0"/>
              <c:showPercent val="1"/>
              <c:showBubbleSize val="0"/>
              <c:extLst>
                <c:ext xmlns:c15="http://schemas.microsoft.com/office/drawing/2012/chart" uri="{CE6537A1-D6FC-4f65-9D91-7224C49458BB}">
                  <c15:layout>
                    <c:manualLayout>
                      <c:w val="0.28979022066686105"/>
                      <c:h val="0.32489744337513365"/>
                    </c:manualLayout>
                  </c15:layout>
                  <c15:showDataLabelsRange val="0"/>
                </c:ext>
                <c:ext xmlns:c16="http://schemas.microsoft.com/office/drawing/2014/chart" uri="{C3380CC4-5D6E-409C-BE32-E72D297353CC}">
                  <c16:uniqueId val="{00000001-E4F7-4219-81EE-08575B034D58}"/>
                </c:ext>
              </c:extLst>
            </c:dLbl>
            <c:dLbl>
              <c:idx val="1"/>
              <c:delete val="1"/>
              <c:extLst>
                <c:ext xmlns:c15="http://schemas.microsoft.com/office/drawing/2012/chart" uri="{CE6537A1-D6FC-4f65-9D91-7224C49458BB}"/>
                <c:ext xmlns:c16="http://schemas.microsoft.com/office/drawing/2014/chart" uri="{C3380CC4-5D6E-409C-BE32-E72D297353CC}">
                  <c16:uniqueId val="{00000003-E4F7-4219-81EE-08575B034D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Foglio1!$B$26:$B$27</c:f>
              <c:numCache>
                <c:formatCode>General</c:formatCode>
                <c:ptCount val="2"/>
                <c:pt idx="0">
                  <c:v>1227</c:v>
                </c:pt>
                <c:pt idx="1">
                  <c:v>5592</c:v>
                </c:pt>
              </c:numCache>
            </c:numRef>
          </c:val>
          <c:extLst>
            <c:ext xmlns:c16="http://schemas.microsoft.com/office/drawing/2014/chart" uri="{C3380CC4-5D6E-409C-BE32-E72D297353CC}">
              <c16:uniqueId val="{00000004-E4F7-4219-81EE-08575B034D58}"/>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r>
              <a:rPr lang="it-IT" b="1" dirty="0" err="1">
                <a:solidFill>
                  <a:srgbClr val="FF0000"/>
                </a:solidFill>
              </a:rPr>
              <a:t>Thrombocytopenia</a:t>
            </a:r>
            <a:endParaRPr lang="it-IT" b="1" dirty="0">
              <a:solidFill>
                <a:srgbClr val="FF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FF0000"/>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FFC000"/>
            </a:solidFill>
          </c:spPr>
          <c:explosion val="1"/>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3718-4DFD-9C13-7FF0E41053B0}"/>
              </c:ext>
            </c:extLst>
          </c:dPt>
          <c:dPt>
            <c:idx val="1"/>
            <c:bubble3D val="0"/>
            <c:explosion val="6"/>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3-3718-4DFD-9C13-7FF0E41053B0}"/>
              </c:ext>
            </c:extLst>
          </c:dPt>
          <c:dLbls>
            <c:dLbl>
              <c:idx val="0"/>
              <c:layout>
                <c:manualLayout>
                  <c:x val="-3.2543209876543119E-2"/>
                  <c:y val="-5.187129386604452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fld id="{3B70E990-05A6-4C69-A289-76B55EFC77F6}" type="PERCENTAGE">
                      <a:rPr lang="en-US" sz="1400" b="1" baseline="0">
                        <a:solidFill>
                          <a:schemeClr val="tx1"/>
                        </a:solidFill>
                      </a:rPr>
                      <a:pPr>
                        <a:defRPr sz="1400"/>
                      </a:pPr>
                      <a:t>[PERCENTUALE]</a:t>
                    </a:fld>
                    <a:endParaRPr lang="en-US" sz="1400" b="1" baseline="0" dirty="0">
                      <a:solidFill>
                        <a:schemeClr val="tx1"/>
                      </a:solidFill>
                    </a:endParaRPr>
                  </a:p>
                  <a:p>
                    <a:pPr>
                      <a:defRPr sz="1400"/>
                    </a:pPr>
                    <a:endParaRPr lang="it-IT"/>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it-IT"/>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18-4DFD-9C13-7FF0E41053B0}"/>
                </c:ext>
              </c:extLst>
            </c:dLbl>
            <c:dLbl>
              <c:idx val="1"/>
              <c:delete val="1"/>
              <c:extLst>
                <c:ext xmlns:c15="http://schemas.microsoft.com/office/drawing/2012/chart" uri="{CE6537A1-D6FC-4f65-9D91-7224C49458BB}"/>
                <c:ext xmlns:c16="http://schemas.microsoft.com/office/drawing/2014/chart" uri="{C3380CC4-5D6E-409C-BE32-E72D297353CC}">
                  <c16:uniqueId val="{00000003-3718-4DFD-9C13-7FF0E41053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Foglio1!$B$44:$B$45</c:f>
              <c:numCache>
                <c:formatCode>General</c:formatCode>
                <c:ptCount val="2"/>
                <c:pt idx="0">
                  <c:v>2538</c:v>
                </c:pt>
                <c:pt idx="1">
                  <c:v>4281</c:v>
                </c:pt>
              </c:numCache>
            </c:numRef>
          </c:val>
          <c:extLst>
            <c:ext xmlns:c16="http://schemas.microsoft.com/office/drawing/2014/chart" uri="{C3380CC4-5D6E-409C-BE32-E72D297353CC}">
              <c16:uniqueId val="{00000004-3718-4DFD-9C13-7FF0E41053B0}"/>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43"/>
    </mc:Choice>
    <mc:Fallback>
      <c:style val="43"/>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0196850393701"/>
          <c:y val="5.1400554097404502E-2"/>
          <c:w val="0.79924759405074297"/>
          <c:h val="0.83261956838728501"/>
        </c:manualLayout>
      </c:layout>
      <c:barChart>
        <c:barDir val="col"/>
        <c:grouping val="clustered"/>
        <c:varyColors val="0"/>
        <c:ser>
          <c:idx val="0"/>
          <c:order val="0"/>
          <c:invertIfNegative val="0"/>
          <c:dLbls>
            <c:dLbl>
              <c:idx val="0"/>
              <c:layout>
                <c:manualLayout>
                  <c:x val="0"/>
                  <c:y val="0.123721742360302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2C-6140-8F8C-F91E83D87969}"/>
                </c:ext>
              </c:extLst>
            </c:dLbl>
            <c:dLbl>
              <c:idx val="1"/>
              <c:layout>
                <c:manualLayout>
                  <c:x val="0"/>
                  <c:y val="6.5809437425692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2C-6140-8F8C-F91E83D8796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Foglio1!$B$65:$C$65</c:f>
              <c:numCache>
                <c:formatCode>0.0%</c:formatCode>
                <c:ptCount val="2"/>
                <c:pt idx="0">
                  <c:v>9.7000000000000003E-2</c:v>
                </c:pt>
                <c:pt idx="1">
                  <c:v>3.5999999999999997E-2</c:v>
                </c:pt>
              </c:numCache>
            </c:numRef>
          </c:val>
          <c:extLst>
            <c:ext xmlns:c16="http://schemas.microsoft.com/office/drawing/2014/chart" uri="{C3380CC4-5D6E-409C-BE32-E72D297353CC}">
              <c16:uniqueId val="{00000002-C62C-6140-8F8C-F91E83D87969}"/>
            </c:ext>
          </c:extLst>
        </c:ser>
        <c:ser>
          <c:idx val="1"/>
          <c:order val="1"/>
          <c:invertIfNegative val="0"/>
          <c:dLbls>
            <c:dLbl>
              <c:idx val="0"/>
              <c:layout>
                <c:manualLayout>
                  <c:x val="0"/>
                  <c:y val="0.300091034661155"/>
                </c:manualLayout>
              </c:layout>
              <c:spPr/>
              <c:txPr>
                <a:bodyPr/>
                <a:lstStyle/>
                <a:p>
                  <a:pPr>
                    <a:defRPr>
                      <a:solidFill>
                        <a:schemeClr val="bg1"/>
                      </a:solidFill>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2C-6140-8F8C-F91E83D87969}"/>
                </c:ext>
              </c:extLst>
            </c:dLbl>
            <c:dLbl>
              <c:idx val="1"/>
              <c:layout>
                <c:manualLayout>
                  <c:x val="0"/>
                  <c:y val="0.21059019976221699"/>
                </c:manualLayout>
              </c:layout>
              <c:spPr/>
              <c:txPr>
                <a:bodyPr/>
                <a:lstStyle/>
                <a:p>
                  <a:pPr>
                    <a:defRPr>
                      <a:solidFill>
                        <a:schemeClr val="bg1"/>
                      </a:solidFill>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2C-6140-8F8C-F91E83D87969}"/>
                </c:ext>
              </c:extLst>
            </c:dLbl>
            <c:spPr>
              <a:noFill/>
              <a:ln>
                <a:noFill/>
              </a:ln>
              <a:effectLst/>
            </c:spPr>
            <c:txPr>
              <a:bodyPr/>
              <a:lstStyle/>
              <a:p>
                <a:pPr>
                  <a:defRPr>
                    <a:solidFill>
                      <a:schemeClr val="tx1"/>
                    </a:solidFill>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Foglio1!$B$66:$C$66</c:f>
              <c:numCache>
                <c:formatCode>0.0%</c:formatCode>
                <c:ptCount val="2"/>
                <c:pt idx="0">
                  <c:v>0.47499999999999998</c:v>
                </c:pt>
                <c:pt idx="1">
                  <c:v>0.36499999999999999</c:v>
                </c:pt>
              </c:numCache>
            </c:numRef>
          </c:val>
          <c:extLst>
            <c:ext xmlns:c16="http://schemas.microsoft.com/office/drawing/2014/chart" uri="{C3380CC4-5D6E-409C-BE32-E72D297353CC}">
              <c16:uniqueId val="{00000005-C62C-6140-8F8C-F91E83D87969}"/>
            </c:ext>
          </c:extLst>
        </c:ser>
        <c:dLbls>
          <c:showLegendKey val="0"/>
          <c:showVal val="0"/>
          <c:showCatName val="0"/>
          <c:showSerName val="0"/>
          <c:showPercent val="0"/>
          <c:showBubbleSize val="0"/>
        </c:dLbls>
        <c:gapWidth val="150"/>
        <c:axId val="-1008627928"/>
        <c:axId val="-1008624808"/>
      </c:barChart>
      <c:catAx>
        <c:axId val="-1008627928"/>
        <c:scaling>
          <c:orientation val="minMax"/>
        </c:scaling>
        <c:delete val="0"/>
        <c:axPos val="b"/>
        <c:majorTickMark val="out"/>
        <c:minorTickMark val="none"/>
        <c:tickLblPos val="nextTo"/>
        <c:crossAx val="-1008624808"/>
        <c:crosses val="autoZero"/>
        <c:auto val="1"/>
        <c:lblAlgn val="ctr"/>
        <c:lblOffset val="100"/>
        <c:noMultiLvlLbl val="0"/>
      </c:catAx>
      <c:valAx>
        <c:axId val="-1008624808"/>
        <c:scaling>
          <c:orientation val="minMax"/>
        </c:scaling>
        <c:delete val="0"/>
        <c:axPos val="l"/>
        <c:title>
          <c:tx>
            <c:rich>
              <a:bodyPr rot="-5400000" vert="horz"/>
              <a:lstStyle/>
              <a:p>
                <a:pPr>
                  <a:defRPr>
                    <a:solidFill>
                      <a:schemeClr val="tx1"/>
                    </a:solidFill>
                  </a:defRPr>
                </a:pPr>
                <a:r>
                  <a:rPr lang="en-US" dirty="0">
                    <a:solidFill>
                      <a:schemeClr val="tx1"/>
                    </a:solidFill>
                  </a:rPr>
                  <a:t>% HI-P IWG Response 24 week</a:t>
                </a:r>
              </a:p>
            </c:rich>
          </c:tx>
          <c:layout>
            <c:manualLayout>
              <c:xMode val="edge"/>
              <c:yMode val="edge"/>
              <c:x val="1.8870237762583099E-2"/>
              <c:y val="0.123772317172056"/>
            </c:manualLayout>
          </c:layout>
          <c:overlay val="0"/>
        </c:title>
        <c:numFmt formatCode="0%" sourceLinked="0"/>
        <c:majorTickMark val="out"/>
        <c:minorTickMark val="none"/>
        <c:tickLblPos val="nextTo"/>
        <c:txPr>
          <a:bodyPr/>
          <a:lstStyle/>
          <a:p>
            <a:pPr>
              <a:defRPr>
                <a:solidFill>
                  <a:schemeClr val="tx1"/>
                </a:solidFill>
              </a:defRPr>
            </a:pPr>
            <a:endParaRPr lang="it-IT"/>
          </a:p>
        </c:txPr>
        <c:crossAx val="-1008627928"/>
        <c:crosses val="autoZero"/>
        <c:crossBetween val="between"/>
      </c:valAx>
      <c:spPr>
        <a:solidFill>
          <a:schemeClr val="bg1"/>
        </a:solidFill>
      </c:spPr>
    </c:plotArea>
    <c:plotVisOnly val="1"/>
    <c:dispBlanksAs val="gap"/>
    <c:showDLblsOverMax val="0"/>
  </c:chart>
  <c:spPr>
    <a:solidFill>
      <a:schemeClr val="bg1"/>
    </a:solidFill>
  </c:spPr>
  <c:txPr>
    <a:bodyPr/>
    <a:lstStyle/>
    <a:p>
      <a:pPr>
        <a:defRPr sz="1800"/>
      </a:pPr>
      <a:endParaRPr lang="it-IT"/>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0928286043522"/>
          <c:y val="4.5454545454545456E-2"/>
          <c:w val="0.84288643968073884"/>
          <c:h val="0.67337443873234859"/>
        </c:manualLayout>
      </c:layout>
      <c:lineChart>
        <c:grouping val="standard"/>
        <c:varyColors val="0"/>
        <c:ser>
          <c:idx val="0"/>
          <c:order val="0"/>
          <c:tx>
            <c:strRef>
              <c:f>Sheet1!$B$1</c:f>
              <c:strCache>
                <c:ptCount val="1"/>
                <c:pt idx="0">
                  <c:v>CC-486</c:v>
                </c:pt>
              </c:strCache>
            </c:strRef>
          </c:tx>
          <c:spPr>
            <a:ln w="12700" cap="rnd">
              <a:solidFill>
                <a:schemeClr val="accent1"/>
              </a:solidFill>
              <a:round/>
            </a:ln>
            <a:effectLst/>
          </c:spPr>
          <c:marker>
            <c:symbol val="none"/>
          </c:marker>
          <c:errBars>
            <c:errDir val="y"/>
            <c:errBarType val="both"/>
            <c:errValType val="cust"/>
            <c:noEndCap val="0"/>
            <c:plus>
              <c:numRef>
                <c:f>Sheet1!$E$2:$E$20</c:f>
                <c:numCache>
                  <c:formatCode>General</c:formatCode>
                  <c:ptCount val="19"/>
                  <c:pt idx="0">
                    <c:v>0</c:v>
                  </c:pt>
                  <c:pt idx="1">
                    <c:v>1.8937330000000001</c:v>
                  </c:pt>
                  <c:pt idx="2">
                    <c:v>4.0036959999999997</c:v>
                  </c:pt>
                  <c:pt idx="3">
                    <c:v>9.7602519999999995</c:v>
                  </c:pt>
                  <c:pt idx="4">
                    <c:v>9.6305429999999994</c:v>
                  </c:pt>
                  <c:pt idx="5">
                    <c:v>8.4077999999999999</c:v>
                  </c:pt>
                  <c:pt idx="6">
                    <c:v>7.5311079999999997</c:v>
                  </c:pt>
                  <c:pt idx="7">
                    <c:v>8.1784490000000005</c:v>
                  </c:pt>
                  <c:pt idx="8">
                    <c:v>8.6819699999999997</c:v>
                  </c:pt>
                  <c:pt idx="9">
                    <c:v>10.35995</c:v>
                  </c:pt>
                  <c:pt idx="10">
                    <c:v>11.08155</c:v>
                  </c:pt>
                  <c:pt idx="11">
                    <c:v>11.22969</c:v>
                  </c:pt>
                  <c:pt idx="12">
                    <c:v>12.71111</c:v>
                  </c:pt>
                  <c:pt idx="13">
                    <c:v>10.49338</c:v>
                  </c:pt>
                  <c:pt idx="14">
                    <c:v>12.80597</c:v>
                  </c:pt>
                  <c:pt idx="15">
                    <c:v>9.5186069999999994</c:v>
                  </c:pt>
                  <c:pt idx="16">
                    <c:v>11.47448</c:v>
                  </c:pt>
                  <c:pt idx="17">
                    <c:v>9.2685099999999991</c:v>
                  </c:pt>
                  <c:pt idx="18">
                    <c:v>13.516859999999999</c:v>
                  </c:pt>
                </c:numCache>
              </c:numRef>
            </c:plus>
            <c:minus>
              <c:numRef>
                <c:f>Sheet1!$E$2:$E$20</c:f>
                <c:numCache>
                  <c:formatCode>General</c:formatCode>
                  <c:ptCount val="19"/>
                  <c:pt idx="0">
                    <c:v>0</c:v>
                  </c:pt>
                  <c:pt idx="1">
                    <c:v>1.8937330000000001</c:v>
                  </c:pt>
                  <c:pt idx="2">
                    <c:v>4.0036959999999997</c:v>
                  </c:pt>
                  <c:pt idx="3">
                    <c:v>9.7602519999999995</c:v>
                  </c:pt>
                  <c:pt idx="4">
                    <c:v>9.6305429999999994</c:v>
                  </c:pt>
                  <c:pt idx="5">
                    <c:v>8.4077999999999999</c:v>
                  </c:pt>
                  <c:pt idx="6">
                    <c:v>7.5311079999999997</c:v>
                  </c:pt>
                  <c:pt idx="7">
                    <c:v>8.1784490000000005</c:v>
                  </c:pt>
                  <c:pt idx="8">
                    <c:v>8.6819699999999997</c:v>
                  </c:pt>
                  <c:pt idx="9">
                    <c:v>10.35995</c:v>
                  </c:pt>
                  <c:pt idx="10">
                    <c:v>11.08155</c:v>
                  </c:pt>
                  <c:pt idx="11">
                    <c:v>11.22969</c:v>
                  </c:pt>
                  <c:pt idx="12">
                    <c:v>12.71111</c:v>
                  </c:pt>
                  <c:pt idx="13">
                    <c:v>10.49338</c:v>
                  </c:pt>
                  <c:pt idx="14">
                    <c:v>12.80597</c:v>
                  </c:pt>
                  <c:pt idx="15">
                    <c:v>9.5186069999999994</c:v>
                  </c:pt>
                  <c:pt idx="16">
                    <c:v>11.47448</c:v>
                  </c:pt>
                  <c:pt idx="17">
                    <c:v>9.2685099999999991</c:v>
                  </c:pt>
                  <c:pt idx="18">
                    <c:v>13.516859999999999</c:v>
                  </c:pt>
                </c:numCache>
              </c:numRef>
            </c:minus>
            <c:spPr>
              <a:noFill/>
              <a:ln w="9525" cap="flat" cmpd="sng" algn="ctr">
                <a:solidFill>
                  <a:schemeClr val="tx1">
                    <a:lumMod val="65000"/>
                    <a:lumOff val="35000"/>
                  </a:schemeClr>
                </a:solidFill>
                <a:round/>
              </a:ln>
              <a:effectLst/>
            </c:spPr>
          </c:errBars>
          <c:cat>
            <c:strRef>
              <c:f>Sheet1!$A$2:$A$20</c:f>
              <c:strCache>
                <c:ptCount val="19"/>
                <c:pt idx="0">
                  <c:v>BL</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strCache>
            </c:strRef>
          </c:cat>
          <c:val>
            <c:numRef>
              <c:f>Sheet1!$B$2:$B$20</c:f>
              <c:numCache>
                <c:formatCode>General</c:formatCode>
                <c:ptCount val="19"/>
                <c:pt idx="0">
                  <c:v>0</c:v>
                </c:pt>
                <c:pt idx="1">
                  <c:v>0.34653465346534701</c:v>
                </c:pt>
                <c:pt idx="2">
                  <c:v>11.7176470588235</c:v>
                </c:pt>
                <c:pt idx="3">
                  <c:v>37.617647058823501</c:v>
                </c:pt>
                <c:pt idx="4">
                  <c:v>39.754098360655703</c:v>
                </c:pt>
                <c:pt idx="5">
                  <c:v>39.396226415094297</c:v>
                </c:pt>
                <c:pt idx="6">
                  <c:v>40.72</c:v>
                </c:pt>
                <c:pt idx="7">
                  <c:v>40.424999999999997</c:v>
                </c:pt>
                <c:pt idx="8">
                  <c:v>42.75</c:v>
                </c:pt>
                <c:pt idx="9">
                  <c:v>44.828571428571401</c:v>
                </c:pt>
                <c:pt idx="10">
                  <c:v>48.322580645161302</c:v>
                </c:pt>
                <c:pt idx="11">
                  <c:v>43.8333333333333</c:v>
                </c:pt>
                <c:pt idx="12">
                  <c:v>45.074074074074097</c:v>
                </c:pt>
                <c:pt idx="13">
                  <c:v>41.76</c:v>
                </c:pt>
                <c:pt idx="14">
                  <c:v>44.260869565217398</c:v>
                </c:pt>
                <c:pt idx="15">
                  <c:v>49.842105263157897</c:v>
                </c:pt>
                <c:pt idx="16">
                  <c:v>49.947368421052602</c:v>
                </c:pt>
                <c:pt idx="17">
                  <c:v>42.529411764705898</c:v>
                </c:pt>
                <c:pt idx="18">
                  <c:v>47.647058823529399</c:v>
                </c:pt>
              </c:numCache>
            </c:numRef>
          </c:val>
          <c:smooth val="0"/>
          <c:extLst>
            <c:ext xmlns:c16="http://schemas.microsoft.com/office/drawing/2014/chart" uri="{C3380CC4-5D6E-409C-BE32-E72D297353CC}">
              <c16:uniqueId val="{00000000-CD8E-204D-B169-17639852D6E6}"/>
            </c:ext>
          </c:extLst>
        </c:ser>
        <c:ser>
          <c:idx val="1"/>
          <c:order val="1"/>
          <c:tx>
            <c:strRef>
              <c:f>Sheet1!$C$1</c:f>
              <c:strCache>
                <c:ptCount val="1"/>
                <c:pt idx="0">
                  <c:v>Placebo</c:v>
                </c:pt>
              </c:strCache>
            </c:strRef>
          </c:tx>
          <c:spPr>
            <a:ln w="12700" cap="rnd">
              <a:solidFill>
                <a:schemeClr val="bg1">
                  <a:lumMod val="50000"/>
                </a:schemeClr>
              </a:solidFill>
              <a:prstDash val="sysDash"/>
              <a:round/>
            </a:ln>
            <a:effectLst/>
          </c:spPr>
          <c:marker>
            <c:symbol val="square"/>
            <c:size val="3"/>
            <c:spPr>
              <a:solidFill>
                <a:schemeClr val="bg1">
                  <a:lumMod val="50000"/>
                </a:schemeClr>
              </a:solidFill>
              <a:ln w="9525">
                <a:solidFill>
                  <a:schemeClr val="bg1">
                    <a:lumMod val="50000"/>
                  </a:schemeClr>
                </a:solidFill>
              </a:ln>
              <a:effectLst/>
            </c:spPr>
          </c:marker>
          <c:errBars>
            <c:errDir val="y"/>
            <c:errBarType val="both"/>
            <c:errValType val="cust"/>
            <c:noEndCap val="0"/>
            <c:plus>
              <c:numRef>
                <c:f>Sheet1!$F$2:$F$20</c:f>
                <c:numCache>
                  <c:formatCode>General</c:formatCode>
                  <c:ptCount val="19"/>
                  <c:pt idx="0">
                    <c:v>0</c:v>
                  </c:pt>
                  <c:pt idx="1">
                    <c:v>1.297423</c:v>
                  </c:pt>
                  <c:pt idx="2">
                    <c:v>1.33938</c:v>
                  </c:pt>
                  <c:pt idx="3">
                    <c:v>1.61056</c:v>
                  </c:pt>
                  <c:pt idx="4">
                    <c:v>1.4639169999999999</c:v>
                  </c:pt>
                  <c:pt idx="5">
                    <c:v>1.872363</c:v>
                  </c:pt>
                  <c:pt idx="6">
                    <c:v>1.982634</c:v>
                  </c:pt>
                  <c:pt idx="7">
                    <c:v>2.9354399999999998</c:v>
                  </c:pt>
                  <c:pt idx="8">
                    <c:v>2.9548760000000001</c:v>
                  </c:pt>
                  <c:pt idx="9">
                    <c:v>4.3264769999999997</c:v>
                  </c:pt>
                  <c:pt idx="10">
                    <c:v>7.2016070000000001</c:v>
                  </c:pt>
                  <c:pt idx="11">
                    <c:v>8.8537409999999994</c:v>
                  </c:pt>
                  <c:pt idx="12">
                    <c:v>7.5902190000000003</c:v>
                  </c:pt>
                  <c:pt idx="13">
                    <c:v>8.244783</c:v>
                  </c:pt>
                  <c:pt idx="14">
                    <c:v>11.632860000000001</c:v>
                  </c:pt>
                  <c:pt idx="15">
                    <c:v>12.33108</c:v>
                  </c:pt>
                  <c:pt idx="16">
                    <c:v>12.194850000000001</c:v>
                  </c:pt>
                  <c:pt idx="17">
                    <c:v>19.125319999999999</c:v>
                  </c:pt>
                  <c:pt idx="18">
                    <c:v>17.813849999999999</c:v>
                  </c:pt>
                </c:numCache>
              </c:numRef>
            </c:plus>
            <c:minus>
              <c:numRef>
                <c:f>Sheet1!$F$2:$F$20</c:f>
                <c:numCache>
                  <c:formatCode>General</c:formatCode>
                  <c:ptCount val="19"/>
                  <c:pt idx="0">
                    <c:v>0</c:v>
                  </c:pt>
                  <c:pt idx="1">
                    <c:v>1.297423</c:v>
                  </c:pt>
                  <c:pt idx="2">
                    <c:v>1.33938</c:v>
                  </c:pt>
                  <c:pt idx="3">
                    <c:v>1.61056</c:v>
                  </c:pt>
                  <c:pt idx="4">
                    <c:v>1.4639169999999999</c:v>
                  </c:pt>
                  <c:pt idx="5">
                    <c:v>1.872363</c:v>
                  </c:pt>
                  <c:pt idx="6">
                    <c:v>1.982634</c:v>
                  </c:pt>
                  <c:pt idx="7">
                    <c:v>2.9354399999999998</c:v>
                  </c:pt>
                  <c:pt idx="8">
                    <c:v>2.9548760000000001</c:v>
                  </c:pt>
                  <c:pt idx="9">
                    <c:v>4.3264769999999997</c:v>
                  </c:pt>
                  <c:pt idx="10">
                    <c:v>7.2016070000000001</c:v>
                  </c:pt>
                  <c:pt idx="11">
                    <c:v>8.8537409999999994</c:v>
                  </c:pt>
                  <c:pt idx="12">
                    <c:v>7.5902190000000003</c:v>
                  </c:pt>
                  <c:pt idx="13">
                    <c:v>8.244783</c:v>
                  </c:pt>
                  <c:pt idx="14">
                    <c:v>11.632860000000001</c:v>
                  </c:pt>
                  <c:pt idx="15">
                    <c:v>12.33108</c:v>
                  </c:pt>
                  <c:pt idx="16">
                    <c:v>12.194850000000001</c:v>
                  </c:pt>
                  <c:pt idx="17">
                    <c:v>19.125319999999999</c:v>
                  </c:pt>
                  <c:pt idx="18">
                    <c:v>17.813849999999999</c:v>
                  </c:pt>
                </c:numCache>
              </c:numRef>
            </c:minus>
            <c:spPr>
              <a:noFill/>
              <a:ln w="9525" cap="flat" cmpd="sng" algn="ctr">
                <a:solidFill>
                  <a:schemeClr val="tx1">
                    <a:lumMod val="65000"/>
                    <a:lumOff val="35000"/>
                  </a:schemeClr>
                </a:solidFill>
                <a:round/>
              </a:ln>
              <a:effectLst/>
            </c:spPr>
          </c:errBars>
          <c:cat>
            <c:strRef>
              <c:f>Sheet1!$A$2:$A$20</c:f>
              <c:strCache>
                <c:ptCount val="19"/>
                <c:pt idx="0">
                  <c:v>BL</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strCache>
            </c:strRef>
          </c:cat>
          <c:val>
            <c:numRef>
              <c:f>Sheet1!$C$2:$C$20</c:f>
              <c:numCache>
                <c:formatCode>General</c:formatCode>
                <c:ptCount val="19"/>
                <c:pt idx="0">
                  <c:v>0</c:v>
                </c:pt>
                <c:pt idx="1">
                  <c:v>4.5714285714285703</c:v>
                </c:pt>
                <c:pt idx="2">
                  <c:v>4.2</c:v>
                </c:pt>
                <c:pt idx="3">
                  <c:v>6.1777777777777798</c:v>
                </c:pt>
                <c:pt idx="4">
                  <c:v>2.3066666666666702</c:v>
                </c:pt>
                <c:pt idx="5">
                  <c:v>3.7619047619047601</c:v>
                </c:pt>
                <c:pt idx="6">
                  <c:v>4.2678571428571397</c:v>
                </c:pt>
                <c:pt idx="7">
                  <c:v>5.4375</c:v>
                </c:pt>
                <c:pt idx="8">
                  <c:v>5.5714285714285703</c:v>
                </c:pt>
                <c:pt idx="9">
                  <c:v>8.9615384615384599</c:v>
                </c:pt>
                <c:pt idx="10">
                  <c:v>17.318181818181799</c:v>
                </c:pt>
                <c:pt idx="11">
                  <c:v>22.052631578947398</c:v>
                </c:pt>
                <c:pt idx="12">
                  <c:v>22.2</c:v>
                </c:pt>
                <c:pt idx="13">
                  <c:v>27.8571428571429</c:v>
                </c:pt>
                <c:pt idx="14">
                  <c:v>31.714285714285701</c:v>
                </c:pt>
                <c:pt idx="15">
                  <c:v>32.3333333333333</c:v>
                </c:pt>
                <c:pt idx="16">
                  <c:v>44</c:v>
                </c:pt>
                <c:pt idx="17">
                  <c:v>97.3333333333333</c:v>
                </c:pt>
                <c:pt idx="18">
                  <c:v>70</c:v>
                </c:pt>
              </c:numCache>
            </c:numRef>
          </c:val>
          <c:smooth val="0"/>
          <c:extLst>
            <c:ext xmlns:c16="http://schemas.microsoft.com/office/drawing/2014/chart" uri="{C3380CC4-5D6E-409C-BE32-E72D297353CC}">
              <c16:uniqueId val="{00000001-CD8E-204D-B169-17639852D6E6}"/>
            </c:ext>
          </c:extLst>
        </c:ser>
        <c:dLbls>
          <c:showLegendKey val="0"/>
          <c:showVal val="0"/>
          <c:showCatName val="0"/>
          <c:showSerName val="0"/>
          <c:showPercent val="0"/>
          <c:showBubbleSize val="0"/>
        </c:dLbls>
        <c:smooth val="0"/>
        <c:axId val="1453098768"/>
        <c:axId val="1562591616"/>
      </c:lineChart>
      <c:catAx>
        <c:axId val="1453098768"/>
        <c:scaling>
          <c:orientation val="minMax"/>
        </c:scaling>
        <c:delete val="0"/>
        <c:axPos val="b"/>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562591616"/>
        <c:crossesAt val="-20"/>
        <c:auto val="1"/>
        <c:lblAlgn val="ctr"/>
        <c:lblOffset val="100"/>
        <c:noMultiLvlLbl val="0"/>
      </c:catAx>
      <c:valAx>
        <c:axId val="1562591616"/>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crossAx val="1453098768"/>
        <c:crosses val="autoZero"/>
        <c:crossBetween val="between"/>
      </c:valAx>
      <c:spPr>
        <a:noFill/>
        <a:ln>
          <a:noFill/>
        </a:ln>
        <a:effectLst/>
      </c:spPr>
    </c:plotArea>
    <c:legend>
      <c:legendPos val="b"/>
      <c:layout>
        <c:manualLayout>
          <c:xMode val="edge"/>
          <c:yMode val="edge"/>
          <c:x val="0.15692908564956826"/>
          <c:y val="5.8367280536213963E-2"/>
          <c:w val="0.3268481215964516"/>
          <c:h val="6.973189301750504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70AD47">
                <a:lumMod val="75000"/>
              </a:srgbClr>
            </a:solidFill>
            <a:ln>
              <a:solidFill>
                <a:schemeClr val="accent6">
                  <a:lumMod val="60000"/>
                  <a:lumOff val="40000"/>
                </a:schemeClr>
              </a:solidFill>
            </a:ln>
            <a:effectLst/>
            <a:scene3d>
              <a:camera prst="orthographicFront"/>
              <a:lightRig rig="threePt" dir="t"/>
            </a:scene3d>
            <a:sp3d>
              <a:bevelT/>
            </a:sp3d>
          </c:spPr>
          <c:invertIfNegative val="0"/>
          <c:dPt>
            <c:idx val="1"/>
            <c:invertIfNegative val="0"/>
            <c:bubble3D val="0"/>
            <c:spPr>
              <a:solidFill>
                <a:srgbClr val="70AD47">
                  <a:lumMod val="75000"/>
                </a:srgbClr>
              </a:solidFill>
              <a:ln>
                <a:noFill/>
              </a:ln>
              <a:effectLst/>
              <a:scene3d>
                <a:camera prst="orthographicFront"/>
                <a:lightRig rig="threePt" dir="t"/>
              </a:scene3d>
              <a:sp3d>
                <a:bevelT/>
              </a:sp3d>
            </c:spPr>
            <c:extLst>
              <c:ext xmlns:c16="http://schemas.microsoft.com/office/drawing/2014/chart" uri="{C3380CC4-5D6E-409C-BE32-E72D297353CC}">
                <c16:uniqueId val="{00000001-9D7A-7F46-B713-874A1D3E6484}"/>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2-9D7A-7F46-B713-874A1D3E6484}"/>
                </c:ext>
              </c:extLst>
            </c:dLbl>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1-9D7A-7F46-B713-874A1D3E648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Foglio1!$E$5:$F$5</c:f>
              <c:numCache>
                <c:formatCode>General</c:formatCode>
                <c:ptCount val="2"/>
                <c:pt idx="0">
                  <c:v>6.5</c:v>
                </c:pt>
                <c:pt idx="1">
                  <c:v>24.3</c:v>
                </c:pt>
              </c:numCache>
            </c:numRef>
          </c:val>
          <c:extLst>
            <c:ext xmlns:c16="http://schemas.microsoft.com/office/drawing/2014/chart" uri="{C3380CC4-5D6E-409C-BE32-E72D297353CC}">
              <c16:uniqueId val="{00000003-9D7A-7F46-B713-874A1D3E6484}"/>
            </c:ext>
          </c:extLst>
        </c:ser>
        <c:dLbls>
          <c:dLblPos val="outEnd"/>
          <c:showLegendKey val="0"/>
          <c:showVal val="1"/>
          <c:showCatName val="0"/>
          <c:showSerName val="0"/>
          <c:showPercent val="0"/>
          <c:showBubbleSize val="0"/>
        </c:dLbls>
        <c:gapWidth val="200"/>
        <c:axId val="889882991"/>
        <c:axId val="889884623"/>
      </c:barChart>
      <c:catAx>
        <c:axId val="8898829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89884623"/>
        <c:crosses val="autoZero"/>
        <c:auto val="1"/>
        <c:lblAlgn val="ctr"/>
        <c:lblOffset val="100"/>
        <c:noMultiLvlLbl val="0"/>
      </c:catAx>
      <c:valAx>
        <c:axId val="889884623"/>
        <c:scaling>
          <c:orientation val="minMax"/>
          <c:max val="50"/>
        </c:scaling>
        <c:delete val="0"/>
        <c:axPos val="l"/>
        <c:majorGridlines>
          <c:spPr>
            <a:ln w="9525" cap="flat" cmpd="sng" algn="ctr">
              <a:solidFill>
                <a:schemeClr val="tx1">
                  <a:lumMod val="15000"/>
                  <a:lumOff val="85000"/>
                </a:schemeClr>
              </a:solidFill>
              <a:round/>
            </a:ln>
            <a:effectLst>
              <a:glow>
                <a:schemeClr val="accent1">
                  <a:alpha val="40000"/>
                </a:schemeClr>
              </a:glow>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it-IT" sz="2400"/>
                  <a:t>%HI-P response IWG  </a:t>
                </a:r>
              </a:p>
            </c:rich>
          </c:tx>
          <c:layout>
            <c:manualLayout>
              <c:xMode val="edge"/>
              <c:yMode val="edge"/>
              <c:x val="7.5075075075075074E-3"/>
              <c:y val="0.11395167995304935"/>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89882991"/>
        <c:crosses val="autoZero"/>
        <c:crossBetween val="between"/>
      </c:valAx>
      <c:spPr>
        <a:noFill/>
        <a:ln>
          <a:solidFill>
            <a:schemeClr val="tx1"/>
          </a:solidFill>
        </a:ln>
        <a:effectLst>
          <a:outerShdw blurRad="50800" dir="5400000" algn="ctr" rotWithShape="0">
            <a:srgbClr val="000000">
              <a:alpha val="43137"/>
            </a:srgbClr>
          </a:outerShdw>
        </a:effectLst>
      </c:spPr>
    </c:plotArea>
    <c:plotVisOnly val="1"/>
    <c:dispBlanksAs val="gap"/>
    <c:showDLblsOverMax val="0"/>
  </c:chart>
  <c:spPr>
    <a:noFill/>
    <a:ln>
      <a:noFill/>
    </a:ln>
    <a:effectLst/>
  </c:spPr>
  <c:txPr>
    <a:bodyPr/>
    <a:lstStyle/>
    <a:p>
      <a:pPr>
        <a:defRPr/>
      </a:pPr>
      <a:endParaRPr lang="it-IT"/>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8629334840625"/>
          <c:y val="5.0020501254881652E-2"/>
          <c:w val="0.8398882518937163"/>
          <c:h val="0.70726896718166798"/>
        </c:manualLayout>
      </c:layout>
      <c:scatterChart>
        <c:scatterStyle val="lineMarker"/>
        <c:varyColors val="0"/>
        <c:ser>
          <c:idx val="0"/>
          <c:order val="0"/>
          <c:tx>
            <c:strRef>
              <c:f>Sheet1!$B$1</c:f>
              <c:strCache>
                <c:ptCount val="1"/>
                <c:pt idx="0">
                  <c:v>CC-486</c:v>
                </c:pt>
              </c:strCache>
            </c:strRef>
          </c:tx>
          <c:spPr>
            <a:ln w="12700" cap="rnd">
              <a:solidFill>
                <a:schemeClr val="accent1"/>
              </a:solidFill>
              <a:round/>
            </a:ln>
            <a:effectLst/>
          </c:spPr>
          <c:marker>
            <c:symbol val="none"/>
          </c:marker>
          <c:xVal>
            <c:numRef>
              <c:f>Sheet1!$A$2:$A$510</c:f>
              <c:numCache>
                <c:formatCode>0.0000</c:formatCode>
                <c:ptCount val="509"/>
                <c:pt idx="0">
                  <c:v>0</c:v>
                </c:pt>
                <c:pt idx="1">
                  <c:v>0.72279260780287502</c:v>
                </c:pt>
                <c:pt idx="2">
                  <c:v>0.72279260780287502</c:v>
                </c:pt>
                <c:pt idx="3">
                  <c:v>0.91991786447638602</c:v>
                </c:pt>
                <c:pt idx="4">
                  <c:v>0.91991786447638602</c:v>
                </c:pt>
                <c:pt idx="5">
                  <c:v>0.98562628336755598</c:v>
                </c:pt>
                <c:pt idx="6">
                  <c:v>0.98562628336755598</c:v>
                </c:pt>
                <c:pt idx="7">
                  <c:v>0.98562628336755598</c:v>
                </c:pt>
                <c:pt idx="8">
                  <c:v>0.98562628336755598</c:v>
                </c:pt>
                <c:pt idx="9">
                  <c:v>1.08418891170431</c:v>
                </c:pt>
                <c:pt idx="10">
                  <c:v>1.08418891170431</c:v>
                </c:pt>
                <c:pt idx="11">
                  <c:v>1.1170431211498999</c:v>
                </c:pt>
                <c:pt idx="12">
                  <c:v>1.1170431211498999</c:v>
                </c:pt>
                <c:pt idx="13">
                  <c:v>1.14989733059548</c:v>
                </c:pt>
                <c:pt idx="14">
                  <c:v>1.14989733059548</c:v>
                </c:pt>
                <c:pt idx="15">
                  <c:v>1.24845995893224</c:v>
                </c:pt>
                <c:pt idx="16">
                  <c:v>1.24845995893224</c:v>
                </c:pt>
                <c:pt idx="17">
                  <c:v>1.3141683778234099</c:v>
                </c:pt>
                <c:pt idx="18">
                  <c:v>1.3141683778234099</c:v>
                </c:pt>
                <c:pt idx="19">
                  <c:v>1.34702258726899</c:v>
                </c:pt>
                <c:pt idx="20">
                  <c:v>1.34702258726899</c:v>
                </c:pt>
                <c:pt idx="21">
                  <c:v>1.4127310061601599</c:v>
                </c:pt>
                <c:pt idx="22">
                  <c:v>1.4127310061601599</c:v>
                </c:pt>
                <c:pt idx="23">
                  <c:v>1.44558521560575</c:v>
                </c:pt>
                <c:pt idx="24">
                  <c:v>1.44558521560575</c:v>
                </c:pt>
                <c:pt idx="25">
                  <c:v>1.6098562628336801</c:v>
                </c:pt>
                <c:pt idx="26">
                  <c:v>1.6098562628336801</c:v>
                </c:pt>
                <c:pt idx="27">
                  <c:v>1.67556468172485</c:v>
                </c:pt>
                <c:pt idx="28">
                  <c:v>1.67556468172485</c:v>
                </c:pt>
                <c:pt idx="29">
                  <c:v>1.67556468172485</c:v>
                </c:pt>
                <c:pt idx="30">
                  <c:v>1.67556468172485</c:v>
                </c:pt>
                <c:pt idx="31">
                  <c:v>1.67556468172485</c:v>
                </c:pt>
                <c:pt idx="32">
                  <c:v>1.67556468172485</c:v>
                </c:pt>
                <c:pt idx="33">
                  <c:v>1.8069815195071901</c:v>
                </c:pt>
                <c:pt idx="34">
                  <c:v>1.8069815195071901</c:v>
                </c:pt>
                <c:pt idx="35">
                  <c:v>1.9055441478439401</c:v>
                </c:pt>
                <c:pt idx="36">
                  <c:v>1.9055441478439401</c:v>
                </c:pt>
                <c:pt idx="37">
                  <c:v>2.0041067761806999</c:v>
                </c:pt>
                <c:pt idx="38">
                  <c:v>2.0041067761806999</c:v>
                </c:pt>
                <c:pt idx="39">
                  <c:v>2.13552361396304</c:v>
                </c:pt>
                <c:pt idx="40">
                  <c:v>2.13552361396304</c:v>
                </c:pt>
                <c:pt idx="41">
                  <c:v>2.4640657084188899</c:v>
                </c:pt>
                <c:pt idx="42">
                  <c:v>2.4640657084188899</c:v>
                </c:pt>
                <c:pt idx="43">
                  <c:v>2.52977412731006</c:v>
                </c:pt>
                <c:pt idx="44">
                  <c:v>2.52977412731006</c:v>
                </c:pt>
                <c:pt idx="45">
                  <c:v>2.7597535934291599</c:v>
                </c:pt>
                <c:pt idx="46">
                  <c:v>2.7597535934291599</c:v>
                </c:pt>
                <c:pt idx="47">
                  <c:v>3.2854209445585201</c:v>
                </c:pt>
                <c:pt idx="48">
                  <c:v>3.2854209445585201</c:v>
                </c:pt>
                <c:pt idx="49">
                  <c:v>3.3182751540041102</c:v>
                </c:pt>
                <c:pt idx="50">
                  <c:v>3.3182751540041102</c:v>
                </c:pt>
                <c:pt idx="51">
                  <c:v>3.5811088295687901</c:v>
                </c:pt>
                <c:pt idx="52">
                  <c:v>3.5811088295687901</c:v>
                </c:pt>
                <c:pt idx="53">
                  <c:v>3.6796714579055401</c:v>
                </c:pt>
                <c:pt idx="54">
                  <c:v>3.6796714579055401</c:v>
                </c:pt>
                <c:pt idx="55">
                  <c:v>3.81108829568789</c:v>
                </c:pt>
                <c:pt idx="56">
                  <c:v>3.81108829568789</c:v>
                </c:pt>
                <c:pt idx="57">
                  <c:v>3.9425051334702301</c:v>
                </c:pt>
                <c:pt idx="58">
                  <c:v>3.9425051334702301</c:v>
                </c:pt>
                <c:pt idx="59">
                  <c:v>4.1724845995893203</c:v>
                </c:pt>
                <c:pt idx="60">
                  <c:v>4.1724845995893203</c:v>
                </c:pt>
                <c:pt idx="61">
                  <c:v>4.3367556468172497</c:v>
                </c:pt>
                <c:pt idx="62">
                  <c:v>4.3367556468172497</c:v>
                </c:pt>
                <c:pt idx="63">
                  <c:v>4.36960985626283</c:v>
                </c:pt>
                <c:pt idx="64">
                  <c:v>4.36960985626283</c:v>
                </c:pt>
                <c:pt idx="65">
                  <c:v>4.4353182751539997</c:v>
                </c:pt>
                <c:pt idx="66">
                  <c:v>4.4353182751539997</c:v>
                </c:pt>
                <c:pt idx="67">
                  <c:v>5.2566735112936298</c:v>
                </c:pt>
                <c:pt idx="68">
                  <c:v>5.2566735112936298</c:v>
                </c:pt>
                <c:pt idx="69">
                  <c:v>5.5195071868583199</c:v>
                </c:pt>
                <c:pt idx="70">
                  <c:v>5.5195071868583199</c:v>
                </c:pt>
                <c:pt idx="71">
                  <c:v>5.65092402464066</c:v>
                </c:pt>
                <c:pt idx="72">
                  <c:v>5.65092402464066</c:v>
                </c:pt>
                <c:pt idx="73">
                  <c:v>5.6837782340862404</c:v>
                </c:pt>
                <c:pt idx="74">
                  <c:v>5.6837782340862404</c:v>
                </c:pt>
                <c:pt idx="75">
                  <c:v>7.4250513347022604</c:v>
                </c:pt>
                <c:pt idx="76">
                  <c:v>7.4250513347022604</c:v>
                </c:pt>
                <c:pt idx="77">
                  <c:v>7.4579055441478399</c:v>
                </c:pt>
                <c:pt idx="78">
                  <c:v>7.4579055441478399</c:v>
                </c:pt>
                <c:pt idx="79">
                  <c:v>7.81930184804928</c:v>
                </c:pt>
                <c:pt idx="80">
                  <c:v>7.81930184804928</c:v>
                </c:pt>
                <c:pt idx="81">
                  <c:v>7.8850102669404496</c:v>
                </c:pt>
                <c:pt idx="82">
                  <c:v>7.8850102669404496</c:v>
                </c:pt>
                <c:pt idx="83">
                  <c:v>9.5934291581108795</c:v>
                </c:pt>
                <c:pt idx="84">
                  <c:v>9.5934291581108795</c:v>
                </c:pt>
                <c:pt idx="85">
                  <c:v>10.546201232032899</c:v>
                </c:pt>
                <c:pt idx="86">
                  <c:v>10.546201232032899</c:v>
                </c:pt>
                <c:pt idx="87">
                  <c:v>10.579055441478401</c:v>
                </c:pt>
                <c:pt idx="88">
                  <c:v>10.579055441478401</c:v>
                </c:pt>
                <c:pt idx="89">
                  <c:v>11.1047227926078</c:v>
                </c:pt>
                <c:pt idx="90">
                  <c:v>11.1047227926078</c:v>
                </c:pt>
                <c:pt idx="91">
                  <c:v>11.991786447638599</c:v>
                </c:pt>
                <c:pt idx="92">
                  <c:v>11.991786447638599</c:v>
                </c:pt>
                <c:pt idx="93">
                  <c:v>12.1560574948665</c:v>
                </c:pt>
                <c:pt idx="94">
                  <c:v>12.1560574948665</c:v>
                </c:pt>
                <c:pt idx="95">
                  <c:v>12.911704312115001</c:v>
                </c:pt>
                <c:pt idx="96">
                  <c:v>12.911704312115001</c:v>
                </c:pt>
                <c:pt idx="97">
                  <c:v>13.174537987679701</c:v>
                </c:pt>
                <c:pt idx="98">
                  <c:v>13.174537987679701</c:v>
                </c:pt>
                <c:pt idx="99">
                  <c:v>13.2731006160164</c:v>
                </c:pt>
                <c:pt idx="100">
                  <c:v>13.2731006160164</c:v>
                </c:pt>
                <c:pt idx="101">
                  <c:v>13.305954825462001</c:v>
                </c:pt>
                <c:pt idx="102">
                  <c:v>13.305954825462001</c:v>
                </c:pt>
                <c:pt idx="103">
                  <c:v>13.4045174537988</c:v>
                </c:pt>
                <c:pt idx="104">
                  <c:v>13.4045174537988</c:v>
                </c:pt>
                <c:pt idx="105">
                  <c:v>13.4373716632444</c:v>
                </c:pt>
                <c:pt idx="106">
                  <c:v>13.4373716632444</c:v>
                </c:pt>
                <c:pt idx="107">
                  <c:v>13.6016427104723</c:v>
                </c:pt>
                <c:pt idx="108">
                  <c:v>13.6016427104723</c:v>
                </c:pt>
                <c:pt idx="109">
                  <c:v>13.7987679671458</c:v>
                </c:pt>
                <c:pt idx="110">
                  <c:v>13.7987679671458</c:v>
                </c:pt>
                <c:pt idx="111">
                  <c:v>13.963039014373701</c:v>
                </c:pt>
                <c:pt idx="112">
                  <c:v>13.963039014373701</c:v>
                </c:pt>
                <c:pt idx="113">
                  <c:v>15.0800821355236</c:v>
                </c:pt>
                <c:pt idx="114">
                  <c:v>15.0800821355236</c:v>
                </c:pt>
                <c:pt idx="115">
                  <c:v>15.178644763860399</c:v>
                </c:pt>
                <c:pt idx="116">
                  <c:v>15.178644763860399</c:v>
                </c:pt>
                <c:pt idx="117">
                  <c:v>15.704312114989699</c:v>
                </c:pt>
                <c:pt idx="118">
                  <c:v>15.704312114989699</c:v>
                </c:pt>
                <c:pt idx="119">
                  <c:v>15.967145790554399</c:v>
                </c:pt>
                <c:pt idx="120">
                  <c:v>15.967145790554399</c:v>
                </c:pt>
                <c:pt idx="121">
                  <c:v>16.164271047227899</c:v>
                </c:pt>
                <c:pt idx="122">
                  <c:v>16.164271047227899</c:v>
                </c:pt>
                <c:pt idx="123">
                  <c:v>17.1498973305955</c:v>
                </c:pt>
                <c:pt idx="124">
                  <c:v>17.1498973305955</c:v>
                </c:pt>
                <c:pt idx="125">
                  <c:v>17.3141683778234</c:v>
                </c:pt>
                <c:pt idx="126">
                  <c:v>17.3141683778234</c:v>
                </c:pt>
                <c:pt idx="127">
                  <c:v>17.741273100615999</c:v>
                </c:pt>
                <c:pt idx="128">
                  <c:v>17.741273100615999</c:v>
                </c:pt>
                <c:pt idx="129">
                  <c:v>18.4640657084189</c:v>
                </c:pt>
                <c:pt idx="130">
                  <c:v>18.4640657084189</c:v>
                </c:pt>
                <c:pt idx="131">
                  <c:v>18.4640657084189</c:v>
                </c:pt>
                <c:pt idx="132">
                  <c:v>18.4640657084189</c:v>
                </c:pt>
                <c:pt idx="133">
                  <c:v>18.825462012320301</c:v>
                </c:pt>
                <c:pt idx="134">
                  <c:v>18.825462012320301</c:v>
                </c:pt>
                <c:pt idx="135">
                  <c:v>18.956878850102701</c:v>
                </c:pt>
                <c:pt idx="136">
                  <c:v>18.956878850102701</c:v>
                </c:pt>
                <c:pt idx="137">
                  <c:v>19.219712525667401</c:v>
                </c:pt>
                <c:pt idx="138">
                  <c:v>19.219712525667401</c:v>
                </c:pt>
                <c:pt idx="139">
                  <c:v>19.482546201232001</c:v>
                </c:pt>
                <c:pt idx="140">
                  <c:v>19.482546201232001</c:v>
                </c:pt>
                <c:pt idx="141">
                  <c:v>19.613963039014401</c:v>
                </c:pt>
                <c:pt idx="142">
                  <c:v>19.613963039014401</c:v>
                </c:pt>
                <c:pt idx="143">
                  <c:v>19.843942505133501</c:v>
                </c:pt>
                <c:pt idx="144">
                  <c:v>19.843942505133501</c:v>
                </c:pt>
                <c:pt idx="145">
                  <c:v>20.402464065708401</c:v>
                </c:pt>
                <c:pt idx="146">
                  <c:v>20.402464065708401</c:v>
                </c:pt>
                <c:pt idx="147">
                  <c:v>20.599589322381899</c:v>
                </c:pt>
                <c:pt idx="148">
                  <c:v>20.599589322381899</c:v>
                </c:pt>
                <c:pt idx="149">
                  <c:v>20.632443531827501</c:v>
                </c:pt>
                <c:pt idx="150">
                  <c:v>20.632443531827501</c:v>
                </c:pt>
                <c:pt idx="151">
                  <c:v>20.763860369609901</c:v>
                </c:pt>
                <c:pt idx="152">
                  <c:v>20.763860369609901</c:v>
                </c:pt>
                <c:pt idx="153">
                  <c:v>21.355236139630399</c:v>
                </c:pt>
                <c:pt idx="154">
                  <c:v>21.355236139630399</c:v>
                </c:pt>
                <c:pt idx="155">
                  <c:v>23.7864476386037</c:v>
                </c:pt>
                <c:pt idx="156">
                  <c:v>23.7864476386037</c:v>
                </c:pt>
                <c:pt idx="157">
                  <c:v>26.053388090349099</c:v>
                </c:pt>
                <c:pt idx="158">
                  <c:v>26.053388090349099</c:v>
                </c:pt>
                <c:pt idx="159">
                  <c:v>26.053388090349099</c:v>
                </c:pt>
                <c:pt idx="160">
                  <c:v>26.053388090349099</c:v>
                </c:pt>
                <c:pt idx="161">
                  <c:v>26.119096509240201</c:v>
                </c:pt>
                <c:pt idx="162">
                  <c:v>26.119096509240201</c:v>
                </c:pt>
                <c:pt idx="163">
                  <c:v>26.119096509240201</c:v>
                </c:pt>
                <c:pt idx="164">
                  <c:v>26.119096509240201</c:v>
                </c:pt>
                <c:pt idx="165">
                  <c:v>26.4147843942505</c:v>
                </c:pt>
                <c:pt idx="166">
                  <c:v>26.4147843942505</c:v>
                </c:pt>
                <c:pt idx="167">
                  <c:v>26.546201232032899</c:v>
                </c:pt>
                <c:pt idx="168">
                  <c:v>26.546201232032899</c:v>
                </c:pt>
                <c:pt idx="169">
                  <c:v>27.137577002053401</c:v>
                </c:pt>
                <c:pt idx="170">
                  <c:v>27.137577002053401</c:v>
                </c:pt>
                <c:pt idx="171">
                  <c:v>27.4661190965092</c:v>
                </c:pt>
                <c:pt idx="172">
                  <c:v>27.4661190965092</c:v>
                </c:pt>
                <c:pt idx="173">
                  <c:v>29.338809034907602</c:v>
                </c:pt>
                <c:pt idx="174">
                  <c:v>29.338809034907602</c:v>
                </c:pt>
                <c:pt idx="175">
                  <c:v>29.765913757700201</c:v>
                </c:pt>
                <c:pt idx="176">
                  <c:v>29.765913757700201</c:v>
                </c:pt>
                <c:pt idx="177">
                  <c:v>30.258726899384001</c:v>
                </c:pt>
                <c:pt idx="178">
                  <c:v>30.258726899384001</c:v>
                </c:pt>
                <c:pt idx="179">
                  <c:v>31.112936344969199</c:v>
                </c:pt>
                <c:pt idx="180">
                  <c:v>31.112936344969199</c:v>
                </c:pt>
                <c:pt idx="181">
                  <c:v>32.197125256673502</c:v>
                </c:pt>
                <c:pt idx="182">
                  <c:v>32.197125256673502</c:v>
                </c:pt>
                <c:pt idx="183">
                  <c:v>32.591375770020498</c:v>
                </c:pt>
                <c:pt idx="184">
                  <c:v>32.591375770020498</c:v>
                </c:pt>
                <c:pt idx="185">
                  <c:v>34.398357289527702</c:v>
                </c:pt>
                <c:pt idx="186">
                  <c:v>34.398357289527702</c:v>
                </c:pt>
                <c:pt idx="187">
                  <c:v>35.548254620123203</c:v>
                </c:pt>
                <c:pt idx="188">
                  <c:v>35.548254620123203</c:v>
                </c:pt>
                <c:pt idx="189">
                  <c:v>37.650924024640702</c:v>
                </c:pt>
                <c:pt idx="190">
                  <c:v>37.650924024640702</c:v>
                </c:pt>
                <c:pt idx="191">
                  <c:v>38.045174537987698</c:v>
                </c:pt>
                <c:pt idx="192">
                  <c:v>38.045174537987698</c:v>
                </c:pt>
                <c:pt idx="193">
                  <c:v>38.2422997946612</c:v>
                </c:pt>
                <c:pt idx="194">
                  <c:v>38.2422997946612</c:v>
                </c:pt>
                <c:pt idx="195">
                  <c:v>40.312114989733097</c:v>
                </c:pt>
                <c:pt idx="196">
                  <c:v>40.312114989733097</c:v>
                </c:pt>
                <c:pt idx="197">
                  <c:v>40.377823408624202</c:v>
                </c:pt>
                <c:pt idx="198">
                  <c:v>40.377823408624202</c:v>
                </c:pt>
                <c:pt idx="199">
                  <c:v>44.977412731006197</c:v>
                </c:pt>
                <c:pt idx="200">
                  <c:v>44.977412731006197</c:v>
                </c:pt>
                <c:pt idx="201">
                  <c:v>50.924024640657102</c:v>
                </c:pt>
                <c:pt idx="202">
                  <c:v>50.924024640657102</c:v>
                </c:pt>
                <c:pt idx="203">
                  <c:v>51.712525667351102</c:v>
                </c:pt>
                <c:pt idx="204">
                  <c:v>51.712525667351102</c:v>
                </c:pt>
                <c:pt idx="205">
                  <c:v>55.687885010266903</c:v>
                </c:pt>
                <c:pt idx="206">
                  <c:v>55.687885010266903</c:v>
                </c:pt>
                <c:pt idx="207">
                  <c:v>57.166324435318302</c:v>
                </c:pt>
                <c:pt idx="208">
                  <c:v>57.166324435318302</c:v>
                </c:pt>
                <c:pt idx="209">
                  <c:v>62.4229979466119</c:v>
                </c:pt>
                <c:pt idx="210">
                  <c:v>62.4229979466119</c:v>
                </c:pt>
                <c:pt idx="211">
                  <c:v>65.445585215605703</c:v>
                </c:pt>
                <c:pt idx="212">
                  <c:v>65.445585215605703</c:v>
                </c:pt>
                <c:pt idx="213">
                  <c:v>67.942505133470206</c:v>
                </c:pt>
                <c:pt idx="214">
                  <c:v>67.942505133470206</c:v>
                </c:pt>
                <c:pt idx="215">
                  <c:v>0</c:v>
                </c:pt>
                <c:pt idx="216">
                  <c:v>0.62422997946611902</c:v>
                </c:pt>
                <c:pt idx="217">
                  <c:v>0.62422997946611902</c:v>
                </c:pt>
                <c:pt idx="218">
                  <c:v>0.78850102669404498</c:v>
                </c:pt>
                <c:pt idx="219">
                  <c:v>0.78850102669404498</c:v>
                </c:pt>
                <c:pt idx="220">
                  <c:v>0.95277207392197105</c:v>
                </c:pt>
                <c:pt idx="221">
                  <c:v>0.95277207392197105</c:v>
                </c:pt>
                <c:pt idx="222">
                  <c:v>1.64271047227926</c:v>
                </c:pt>
                <c:pt idx="223">
                  <c:v>1.64271047227926</c:v>
                </c:pt>
                <c:pt idx="224">
                  <c:v>1.7084188911704301</c:v>
                </c:pt>
                <c:pt idx="225">
                  <c:v>1.7084188911704301</c:v>
                </c:pt>
                <c:pt idx="226">
                  <c:v>1.7084188911704301</c:v>
                </c:pt>
                <c:pt idx="227">
                  <c:v>1.7084188911704301</c:v>
                </c:pt>
                <c:pt idx="228">
                  <c:v>2.4640657084188899</c:v>
                </c:pt>
                <c:pt idx="229">
                  <c:v>2.4640657084188899</c:v>
                </c:pt>
                <c:pt idx="230">
                  <c:v>2.6283367556468198</c:v>
                </c:pt>
                <c:pt idx="231">
                  <c:v>2.6283367556468198</c:v>
                </c:pt>
                <c:pt idx="232">
                  <c:v>2.6283367556468198</c:v>
                </c:pt>
                <c:pt idx="233">
                  <c:v>2.6283367556468198</c:v>
                </c:pt>
                <c:pt idx="234">
                  <c:v>2.9568788501026702</c:v>
                </c:pt>
                <c:pt idx="235">
                  <c:v>2.9568788501026702</c:v>
                </c:pt>
                <c:pt idx="236">
                  <c:v>3.21971252566735</c:v>
                </c:pt>
                <c:pt idx="237">
                  <c:v>3.21971252566735</c:v>
                </c:pt>
                <c:pt idx="238">
                  <c:v>3.2525667351129401</c:v>
                </c:pt>
                <c:pt idx="239">
                  <c:v>3.2525667351129401</c:v>
                </c:pt>
                <c:pt idx="240">
                  <c:v>3.7453798767967101</c:v>
                </c:pt>
                <c:pt idx="241">
                  <c:v>3.7453798767967101</c:v>
                </c:pt>
                <c:pt idx="242">
                  <c:v>3.81108829568789</c:v>
                </c:pt>
                <c:pt idx="243">
                  <c:v>3.81108829568789</c:v>
                </c:pt>
                <c:pt idx="244">
                  <c:v>3.8439425051334699</c:v>
                </c:pt>
                <c:pt idx="245">
                  <c:v>3.8439425051334699</c:v>
                </c:pt>
                <c:pt idx="246">
                  <c:v>3.9753593429158101</c:v>
                </c:pt>
                <c:pt idx="247">
                  <c:v>3.9753593429158101</c:v>
                </c:pt>
                <c:pt idx="248">
                  <c:v>4.3039014373716604</c:v>
                </c:pt>
                <c:pt idx="249">
                  <c:v>4.3039014373716604</c:v>
                </c:pt>
                <c:pt idx="250">
                  <c:v>4.3039014373716604</c:v>
                </c:pt>
                <c:pt idx="251">
                  <c:v>4.3039014373716604</c:v>
                </c:pt>
                <c:pt idx="252">
                  <c:v>4.5010266940451702</c:v>
                </c:pt>
                <c:pt idx="253">
                  <c:v>4.5010266940451702</c:v>
                </c:pt>
                <c:pt idx="254">
                  <c:v>4.6324435318275201</c:v>
                </c:pt>
                <c:pt idx="255">
                  <c:v>4.6324435318275201</c:v>
                </c:pt>
                <c:pt idx="256">
                  <c:v>4.6652977412730996</c:v>
                </c:pt>
                <c:pt idx="257">
                  <c:v>4.6652977412730996</c:v>
                </c:pt>
                <c:pt idx="258">
                  <c:v>5.05954825462012</c:v>
                </c:pt>
                <c:pt idx="259">
                  <c:v>5.05954825462012</c:v>
                </c:pt>
                <c:pt idx="260">
                  <c:v>5.1252566735112897</c:v>
                </c:pt>
                <c:pt idx="261">
                  <c:v>5.1252566735112897</c:v>
                </c:pt>
                <c:pt idx="262">
                  <c:v>5.1581108829568798</c:v>
                </c:pt>
                <c:pt idx="263">
                  <c:v>5.1581108829568798</c:v>
                </c:pt>
                <c:pt idx="264">
                  <c:v>5.8809034907597502</c:v>
                </c:pt>
                <c:pt idx="265">
                  <c:v>5.8809034907597502</c:v>
                </c:pt>
                <c:pt idx="266">
                  <c:v>5.9794661190965099</c:v>
                </c:pt>
                <c:pt idx="267">
                  <c:v>5.9794661190965099</c:v>
                </c:pt>
                <c:pt idx="268">
                  <c:v>6.0451745379876796</c:v>
                </c:pt>
                <c:pt idx="269">
                  <c:v>6.0451745379876796</c:v>
                </c:pt>
                <c:pt idx="270">
                  <c:v>6.7351129363449704</c:v>
                </c:pt>
                <c:pt idx="271">
                  <c:v>6.7351129363449704</c:v>
                </c:pt>
                <c:pt idx="272">
                  <c:v>6.8665297741273097</c:v>
                </c:pt>
                <c:pt idx="273">
                  <c:v>6.8665297741273097</c:v>
                </c:pt>
                <c:pt idx="274">
                  <c:v>6.9979466119096498</c:v>
                </c:pt>
                <c:pt idx="275">
                  <c:v>6.9979466119096498</c:v>
                </c:pt>
                <c:pt idx="276">
                  <c:v>7.4250513347022604</c:v>
                </c:pt>
                <c:pt idx="277">
                  <c:v>7.4250513347022604</c:v>
                </c:pt>
                <c:pt idx="278">
                  <c:v>7.5564681724845997</c:v>
                </c:pt>
                <c:pt idx="279">
                  <c:v>7.5564681724845997</c:v>
                </c:pt>
                <c:pt idx="280">
                  <c:v>7.6221765913757702</c:v>
                </c:pt>
                <c:pt idx="281">
                  <c:v>7.6221765913757702</c:v>
                </c:pt>
                <c:pt idx="282">
                  <c:v>7.72073921971253</c:v>
                </c:pt>
                <c:pt idx="283">
                  <c:v>7.72073921971253</c:v>
                </c:pt>
                <c:pt idx="284">
                  <c:v>8.2135523613962995</c:v>
                </c:pt>
                <c:pt idx="285">
                  <c:v>8.2135523613962995</c:v>
                </c:pt>
                <c:pt idx="286">
                  <c:v>8.6406570841889092</c:v>
                </c:pt>
                <c:pt idx="287">
                  <c:v>8.6406570841889092</c:v>
                </c:pt>
                <c:pt idx="288">
                  <c:v>9.5934291581108795</c:v>
                </c:pt>
                <c:pt idx="289">
                  <c:v>9.5934291581108795</c:v>
                </c:pt>
                <c:pt idx="290">
                  <c:v>9.9219712525667294</c:v>
                </c:pt>
                <c:pt idx="291">
                  <c:v>9.9219712525667294</c:v>
                </c:pt>
                <c:pt idx="292">
                  <c:v>10.381930184804901</c:v>
                </c:pt>
                <c:pt idx="293">
                  <c:v>10.381930184804901</c:v>
                </c:pt>
                <c:pt idx="294">
                  <c:v>10.7433264887064</c:v>
                </c:pt>
                <c:pt idx="295">
                  <c:v>10.7433264887064</c:v>
                </c:pt>
                <c:pt idx="296">
                  <c:v>11.170431211499</c:v>
                </c:pt>
                <c:pt idx="297">
                  <c:v>11.170431211499</c:v>
                </c:pt>
                <c:pt idx="298">
                  <c:v>11.597535934291599</c:v>
                </c:pt>
                <c:pt idx="299">
                  <c:v>11.597535934291599</c:v>
                </c:pt>
                <c:pt idx="300">
                  <c:v>11.7618069815195</c:v>
                </c:pt>
                <c:pt idx="301">
                  <c:v>11.7618069815195</c:v>
                </c:pt>
                <c:pt idx="302">
                  <c:v>11.8275154004107</c:v>
                </c:pt>
                <c:pt idx="303">
                  <c:v>11.8275154004107</c:v>
                </c:pt>
                <c:pt idx="304">
                  <c:v>11.860369609856299</c:v>
                </c:pt>
                <c:pt idx="305">
                  <c:v>11.860369609856299</c:v>
                </c:pt>
                <c:pt idx="306">
                  <c:v>12.1560574948665</c:v>
                </c:pt>
                <c:pt idx="307">
                  <c:v>12.1560574948665</c:v>
                </c:pt>
                <c:pt idx="308">
                  <c:v>12.2874743326489</c:v>
                </c:pt>
                <c:pt idx="309">
                  <c:v>12.2874743326489</c:v>
                </c:pt>
                <c:pt idx="310">
                  <c:v>12.451745379876799</c:v>
                </c:pt>
                <c:pt idx="311">
                  <c:v>12.451745379876799</c:v>
                </c:pt>
                <c:pt idx="312">
                  <c:v>12.5503080082136</c:v>
                </c:pt>
                <c:pt idx="313">
                  <c:v>12.5503080082136</c:v>
                </c:pt>
                <c:pt idx="314">
                  <c:v>12.8131416837782</c:v>
                </c:pt>
                <c:pt idx="315">
                  <c:v>12.8131416837782</c:v>
                </c:pt>
                <c:pt idx="316">
                  <c:v>12.9445585215606</c:v>
                </c:pt>
                <c:pt idx="317">
                  <c:v>12.9445585215606</c:v>
                </c:pt>
                <c:pt idx="318">
                  <c:v>13.043121149897299</c:v>
                </c:pt>
                <c:pt idx="319">
                  <c:v>13.043121149897299</c:v>
                </c:pt>
                <c:pt idx="320">
                  <c:v>13.0759753593429</c:v>
                </c:pt>
                <c:pt idx="321">
                  <c:v>13.0759753593429</c:v>
                </c:pt>
                <c:pt idx="322">
                  <c:v>13.2073921971253</c:v>
                </c:pt>
                <c:pt idx="323">
                  <c:v>13.2073921971253</c:v>
                </c:pt>
                <c:pt idx="324">
                  <c:v>13.240246406570799</c:v>
                </c:pt>
                <c:pt idx="325">
                  <c:v>13.240246406570799</c:v>
                </c:pt>
                <c:pt idx="326">
                  <c:v>13.240246406570799</c:v>
                </c:pt>
                <c:pt idx="327">
                  <c:v>13.240246406570799</c:v>
                </c:pt>
                <c:pt idx="328">
                  <c:v>13.240246406570799</c:v>
                </c:pt>
                <c:pt idx="329">
                  <c:v>13.240246406570799</c:v>
                </c:pt>
                <c:pt idx="330">
                  <c:v>13.6344969199179</c:v>
                </c:pt>
                <c:pt idx="331">
                  <c:v>13.6344969199179</c:v>
                </c:pt>
                <c:pt idx="332">
                  <c:v>13.897330595482501</c:v>
                </c:pt>
                <c:pt idx="333">
                  <c:v>13.897330595482501</c:v>
                </c:pt>
                <c:pt idx="334">
                  <c:v>13.9958932238193</c:v>
                </c:pt>
                <c:pt idx="335">
                  <c:v>13.9958932238193</c:v>
                </c:pt>
                <c:pt idx="336">
                  <c:v>14.0616016427105</c:v>
                </c:pt>
                <c:pt idx="337">
                  <c:v>14.0616016427105</c:v>
                </c:pt>
                <c:pt idx="338">
                  <c:v>14.521560574948699</c:v>
                </c:pt>
                <c:pt idx="339">
                  <c:v>14.521560574948699</c:v>
                </c:pt>
                <c:pt idx="340">
                  <c:v>14.5872689938398</c:v>
                </c:pt>
                <c:pt idx="341">
                  <c:v>14.5872689938398</c:v>
                </c:pt>
                <c:pt idx="342">
                  <c:v>15.5400410677618</c:v>
                </c:pt>
                <c:pt idx="343">
                  <c:v>15.5400410677618</c:v>
                </c:pt>
                <c:pt idx="344">
                  <c:v>15.572895277207399</c:v>
                </c:pt>
                <c:pt idx="345">
                  <c:v>15.572895277207399</c:v>
                </c:pt>
                <c:pt idx="346">
                  <c:v>16.197125256673498</c:v>
                </c:pt>
                <c:pt idx="347">
                  <c:v>16.197125256673498</c:v>
                </c:pt>
                <c:pt idx="348">
                  <c:v>16.197125256673498</c:v>
                </c:pt>
                <c:pt idx="349">
                  <c:v>16.197125256673498</c:v>
                </c:pt>
                <c:pt idx="350">
                  <c:v>16.689938398357299</c:v>
                </c:pt>
                <c:pt idx="351">
                  <c:v>16.689938398357299</c:v>
                </c:pt>
                <c:pt idx="352">
                  <c:v>16.887063655030801</c:v>
                </c:pt>
                <c:pt idx="353">
                  <c:v>16.887063655030801</c:v>
                </c:pt>
                <c:pt idx="354">
                  <c:v>17.5770020533881</c:v>
                </c:pt>
                <c:pt idx="355">
                  <c:v>17.5770020533881</c:v>
                </c:pt>
                <c:pt idx="356">
                  <c:v>17.609856262833699</c:v>
                </c:pt>
                <c:pt idx="357">
                  <c:v>17.609856262833699</c:v>
                </c:pt>
                <c:pt idx="358">
                  <c:v>17.675564681724801</c:v>
                </c:pt>
                <c:pt idx="359">
                  <c:v>17.675564681724801</c:v>
                </c:pt>
                <c:pt idx="360">
                  <c:v>17.675564681724801</c:v>
                </c:pt>
                <c:pt idx="361">
                  <c:v>17.675564681724801</c:v>
                </c:pt>
                <c:pt idx="362">
                  <c:v>17.8069815195072</c:v>
                </c:pt>
                <c:pt idx="363">
                  <c:v>17.8069815195072</c:v>
                </c:pt>
                <c:pt idx="364">
                  <c:v>17.839835728952799</c:v>
                </c:pt>
                <c:pt idx="365">
                  <c:v>17.839835728952799</c:v>
                </c:pt>
                <c:pt idx="366">
                  <c:v>17.9383983572895</c:v>
                </c:pt>
                <c:pt idx="367">
                  <c:v>17.9383983572895</c:v>
                </c:pt>
                <c:pt idx="368">
                  <c:v>18.529774127310102</c:v>
                </c:pt>
                <c:pt idx="369">
                  <c:v>18.529774127310102</c:v>
                </c:pt>
                <c:pt idx="370">
                  <c:v>20.205338809034899</c:v>
                </c:pt>
                <c:pt idx="371">
                  <c:v>20.205338809034899</c:v>
                </c:pt>
                <c:pt idx="372">
                  <c:v>20.895277207392201</c:v>
                </c:pt>
                <c:pt idx="373">
                  <c:v>20.895277207392201</c:v>
                </c:pt>
                <c:pt idx="374">
                  <c:v>23.9507186858316</c:v>
                </c:pt>
                <c:pt idx="375">
                  <c:v>23.9507186858316</c:v>
                </c:pt>
                <c:pt idx="376">
                  <c:v>25.264887063654999</c:v>
                </c:pt>
                <c:pt idx="377">
                  <c:v>25.264887063654999</c:v>
                </c:pt>
                <c:pt idx="378">
                  <c:v>26.2833675564682</c:v>
                </c:pt>
                <c:pt idx="379">
                  <c:v>26.2833675564682</c:v>
                </c:pt>
                <c:pt idx="380">
                  <c:v>26.546201232032899</c:v>
                </c:pt>
                <c:pt idx="381">
                  <c:v>26.546201232032899</c:v>
                </c:pt>
                <c:pt idx="382">
                  <c:v>26.743326488706401</c:v>
                </c:pt>
                <c:pt idx="383">
                  <c:v>26.743326488706401</c:v>
                </c:pt>
                <c:pt idx="384">
                  <c:v>27.597535934291599</c:v>
                </c:pt>
                <c:pt idx="385">
                  <c:v>27.597535934291599</c:v>
                </c:pt>
                <c:pt idx="386">
                  <c:v>27.991786447638599</c:v>
                </c:pt>
                <c:pt idx="387">
                  <c:v>27.991786447638599</c:v>
                </c:pt>
                <c:pt idx="388">
                  <c:v>29.831622176591399</c:v>
                </c:pt>
                <c:pt idx="389">
                  <c:v>29.831622176591399</c:v>
                </c:pt>
                <c:pt idx="390">
                  <c:v>31.178644763860401</c:v>
                </c:pt>
                <c:pt idx="391">
                  <c:v>31.178644763860401</c:v>
                </c:pt>
                <c:pt idx="392">
                  <c:v>31.211498973306</c:v>
                </c:pt>
                <c:pt idx="393">
                  <c:v>31.211498973306</c:v>
                </c:pt>
                <c:pt idx="394">
                  <c:v>33.215605749486699</c:v>
                </c:pt>
                <c:pt idx="395">
                  <c:v>33.215605749486699</c:v>
                </c:pt>
                <c:pt idx="396">
                  <c:v>34.562628336755601</c:v>
                </c:pt>
                <c:pt idx="397">
                  <c:v>34.562628336755601</c:v>
                </c:pt>
                <c:pt idx="398">
                  <c:v>35.449691991786402</c:v>
                </c:pt>
                <c:pt idx="399">
                  <c:v>35.449691991786402</c:v>
                </c:pt>
                <c:pt idx="400">
                  <c:v>35.482546201231997</c:v>
                </c:pt>
                <c:pt idx="401">
                  <c:v>35.482546201231997</c:v>
                </c:pt>
                <c:pt idx="402">
                  <c:v>35.942505133470199</c:v>
                </c:pt>
                <c:pt idx="403">
                  <c:v>35.942505133470199</c:v>
                </c:pt>
                <c:pt idx="404">
                  <c:v>37.749486652977403</c:v>
                </c:pt>
                <c:pt idx="405">
                  <c:v>37.749486652977403</c:v>
                </c:pt>
                <c:pt idx="406">
                  <c:v>38.735112936344997</c:v>
                </c:pt>
                <c:pt idx="407">
                  <c:v>38.735112936344997</c:v>
                </c:pt>
                <c:pt idx="408">
                  <c:v>41.199178644763897</c:v>
                </c:pt>
                <c:pt idx="409">
                  <c:v>41.199178644763897</c:v>
                </c:pt>
                <c:pt idx="410">
                  <c:v>42.0205338809035</c:v>
                </c:pt>
                <c:pt idx="411">
                  <c:v>42.0205338809035</c:v>
                </c:pt>
                <c:pt idx="412">
                  <c:v>44.845995893223801</c:v>
                </c:pt>
                <c:pt idx="413">
                  <c:v>44.845995893223801</c:v>
                </c:pt>
                <c:pt idx="414">
                  <c:v>45.174537987679699</c:v>
                </c:pt>
                <c:pt idx="415">
                  <c:v>45.174537987679699</c:v>
                </c:pt>
                <c:pt idx="416">
                  <c:v>46.751540041067798</c:v>
                </c:pt>
                <c:pt idx="417">
                  <c:v>46.751540041067798</c:v>
                </c:pt>
                <c:pt idx="418">
                  <c:v>47.967145790554397</c:v>
                </c:pt>
                <c:pt idx="419">
                  <c:v>47.967145790554397</c:v>
                </c:pt>
                <c:pt idx="420">
                  <c:v>49.4127310061602</c:v>
                </c:pt>
                <c:pt idx="421">
                  <c:v>49.4127310061602</c:v>
                </c:pt>
                <c:pt idx="422">
                  <c:v>51.186858316221802</c:v>
                </c:pt>
                <c:pt idx="423">
                  <c:v>51.186858316221802</c:v>
                </c:pt>
                <c:pt idx="424">
                  <c:v>53.453798767967101</c:v>
                </c:pt>
                <c:pt idx="425">
                  <c:v>53.453798767967101</c:v>
                </c:pt>
                <c:pt idx="426">
                  <c:v>54.143737166324399</c:v>
                </c:pt>
                <c:pt idx="427">
                  <c:v>54.143737166324399</c:v>
                </c:pt>
                <c:pt idx="428">
                  <c:v>55.3921971252567</c:v>
                </c:pt>
                <c:pt idx="429">
                  <c:v>55.3921971252567</c:v>
                </c:pt>
                <c:pt idx="430">
                  <c:v>61.700205338808999</c:v>
                </c:pt>
                <c:pt idx="431">
                  <c:v>61.700205338808999</c:v>
                </c:pt>
                <c:pt idx="432">
                  <c:v>1.6098562628336801</c:v>
                </c:pt>
                <c:pt idx="433">
                  <c:v>3.2854209445585201</c:v>
                </c:pt>
                <c:pt idx="434">
                  <c:v>4.4353182751539997</c:v>
                </c:pt>
                <c:pt idx="435">
                  <c:v>7.8850102669404496</c:v>
                </c:pt>
                <c:pt idx="436">
                  <c:v>9.5934291581108795</c:v>
                </c:pt>
                <c:pt idx="437">
                  <c:v>10.579055441478401</c:v>
                </c:pt>
                <c:pt idx="438">
                  <c:v>13.174537987679701</c:v>
                </c:pt>
                <c:pt idx="439">
                  <c:v>13.4045174537988</c:v>
                </c:pt>
                <c:pt idx="440">
                  <c:v>13.4373716632444</c:v>
                </c:pt>
                <c:pt idx="441">
                  <c:v>13.6016427104723</c:v>
                </c:pt>
                <c:pt idx="442">
                  <c:v>15.704312114989699</c:v>
                </c:pt>
                <c:pt idx="443">
                  <c:v>17.741273100615999</c:v>
                </c:pt>
                <c:pt idx="444">
                  <c:v>18.4640657084189</c:v>
                </c:pt>
                <c:pt idx="445">
                  <c:v>19.219712525667401</c:v>
                </c:pt>
                <c:pt idx="446">
                  <c:v>19.843942505133501</c:v>
                </c:pt>
                <c:pt idx="447">
                  <c:v>20.632443531827501</c:v>
                </c:pt>
                <c:pt idx="448">
                  <c:v>21.355236139630399</c:v>
                </c:pt>
                <c:pt idx="449">
                  <c:v>23.7864476386037</c:v>
                </c:pt>
                <c:pt idx="450">
                  <c:v>26.053388090349099</c:v>
                </c:pt>
                <c:pt idx="451">
                  <c:v>26.119096509240201</c:v>
                </c:pt>
                <c:pt idx="452">
                  <c:v>26.546201232032899</c:v>
                </c:pt>
                <c:pt idx="453">
                  <c:v>29.765913757700201</c:v>
                </c:pt>
                <c:pt idx="454">
                  <c:v>30.258726899384001</c:v>
                </c:pt>
                <c:pt idx="455">
                  <c:v>32.197125256673502</c:v>
                </c:pt>
                <c:pt idx="456">
                  <c:v>32.591375770020498</c:v>
                </c:pt>
                <c:pt idx="457">
                  <c:v>34.398357289527702</c:v>
                </c:pt>
                <c:pt idx="458">
                  <c:v>37.650924024640702</c:v>
                </c:pt>
                <c:pt idx="459">
                  <c:v>38.2422997946612</c:v>
                </c:pt>
                <c:pt idx="460">
                  <c:v>40.312114989733097</c:v>
                </c:pt>
                <c:pt idx="461">
                  <c:v>40.377823408624202</c:v>
                </c:pt>
                <c:pt idx="462">
                  <c:v>44.977412731006197</c:v>
                </c:pt>
                <c:pt idx="463">
                  <c:v>50.924024640657102</c:v>
                </c:pt>
                <c:pt idx="464">
                  <c:v>51.712525667351102</c:v>
                </c:pt>
                <c:pt idx="465">
                  <c:v>55.687885010266903</c:v>
                </c:pt>
                <c:pt idx="466">
                  <c:v>57.166324435318302</c:v>
                </c:pt>
                <c:pt idx="467">
                  <c:v>62.4229979466119</c:v>
                </c:pt>
                <c:pt idx="468">
                  <c:v>65.445585215605703</c:v>
                </c:pt>
                <c:pt idx="469">
                  <c:v>67.942505133470206</c:v>
                </c:pt>
                <c:pt idx="470">
                  <c:v>4.6652977412730996</c:v>
                </c:pt>
                <c:pt idx="471">
                  <c:v>6.7351129363449704</c:v>
                </c:pt>
                <c:pt idx="472">
                  <c:v>7.5564681724845997</c:v>
                </c:pt>
                <c:pt idx="473">
                  <c:v>8.6406570841889092</c:v>
                </c:pt>
                <c:pt idx="474">
                  <c:v>11.7618069815195</c:v>
                </c:pt>
                <c:pt idx="475">
                  <c:v>11.860369609856299</c:v>
                </c:pt>
                <c:pt idx="476">
                  <c:v>12.5503080082136</c:v>
                </c:pt>
                <c:pt idx="477">
                  <c:v>13.043121149897299</c:v>
                </c:pt>
                <c:pt idx="478">
                  <c:v>13.240246406570799</c:v>
                </c:pt>
                <c:pt idx="479">
                  <c:v>13.240246406570799</c:v>
                </c:pt>
                <c:pt idx="480">
                  <c:v>13.897330595482501</c:v>
                </c:pt>
                <c:pt idx="481">
                  <c:v>14.521560574948699</c:v>
                </c:pt>
                <c:pt idx="482">
                  <c:v>14.5872689938398</c:v>
                </c:pt>
                <c:pt idx="483">
                  <c:v>15.572895277207399</c:v>
                </c:pt>
                <c:pt idx="484">
                  <c:v>16.197125256673498</c:v>
                </c:pt>
                <c:pt idx="485">
                  <c:v>17.5770020533881</c:v>
                </c:pt>
                <c:pt idx="486">
                  <c:v>17.609856262833699</c:v>
                </c:pt>
                <c:pt idx="487">
                  <c:v>17.8069815195072</c:v>
                </c:pt>
                <c:pt idx="488">
                  <c:v>17.9383983572895</c:v>
                </c:pt>
                <c:pt idx="489">
                  <c:v>25.264887063654999</c:v>
                </c:pt>
                <c:pt idx="490">
                  <c:v>26.2833675564682</c:v>
                </c:pt>
                <c:pt idx="491">
                  <c:v>26.743326488706401</c:v>
                </c:pt>
                <c:pt idx="492">
                  <c:v>29.831622176591399</c:v>
                </c:pt>
                <c:pt idx="493">
                  <c:v>31.178644763860401</c:v>
                </c:pt>
                <c:pt idx="494">
                  <c:v>31.211498973306</c:v>
                </c:pt>
                <c:pt idx="495">
                  <c:v>33.215605749486699</c:v>
                </c:pt>
                <c:pt idx="496">
                  <c:v>34.562628336755601</c:v>
                </c:pt>
                <c:pt idx="497">
                  <c:v>35.482546201231997</c:v>
                </c:pt>
                <c:pt idx="498">
                  <c:v>35.942505133470199</c:v>
                </c:pt>
                <c:pt idx="499">
                  <c:v>41.199178644763897</c:v>
                </c:pt>
                <c:pt idx="500">
                  <c:v>42.0205338809035</c:v>
                </c:pt>
                <c:pt idx="501">
                  <c:v>44.845995893223801</c:v>
                </c:pt>
                <c:pt idx="502">
                  <c:v>45.174537987679699</c:v>
                </c:pt>
                <c:pt idx="503">
                  <c:v>47.967145790554397</c:v>
                </c:pt>
                <c:pt idx="504">
                  <c:v>49.4127310061602</c:v>
                </c:pt>
                <c:pt idx="505">
                  <c:v>53.453798767967101</c:v>
                </c:pt>
                <c:pt idx="506">
                  <c:v>55.3921971252567</c:v>
                </c:pt>
                <c:pt idx="507">
                  <c:v>0</c:v>
                </c:pt>
                <c:pt idx="508">
                  <c:v>17.3141683778234</c:v>
                </c:pt>
              </c:numCache>
            </c:numRef>
          </c:xVal>
          <c:yVal>
            <c:numRef>
              <c:f>Sheet1!$B$2:$B$510</c:f>
              <c:numCache>
                <c:formatCode>General</c:formatCode>
                <c:ptCount val="509"/>
                <c:pt idx="0">
                  <c:v>1</c:v>
                </c:pt>
                <c:pt idx="1">
                  <c:v>1</c:v>
                </c:pt>
                <c:pt idx="2">
                  <c:v>0.99065420560747697</c:v>
                </c:pt>
                <c:pt idx="3">
                  <c:v>0.99065420560747697</c:v>
                </c:pt>
                <c:pt idx="4">
                  <c:v>0.98130841121495305</c:v>
                </c:pt>
                <c:pt idx="5">
                  <c:v>0.98130841121495305</c:v>
                </c:pt>
                <c:pt idx="6">
                  <c:v>0.98130841121495305</c:v>
                </c:pt>
                <c:pt idx="7">
                  <c:v>0.98130841121495305</c:v>
                </c:pt>
                <c:pt idx="8">
                  <c:v>0.96261682242990698</c:v>
                </c:pt>
                <c:pt idx="9">
                  <c:v>0.96261682242990698</c:v>
                </c:pt>
                <c:pt idx="10">
                  <c:v>0.95327102803738295</c:v>
                </c:pt>
                <c:pt idx="11">
                  <c:v>0.95327102803738295</c:v>
                </c:pt>
                <c:pt idx="12">
                  <c:v>0.94392523364486003</c:v>
                </c:pt>
                <c:pt idx="13">
                  <c:v>0.94392523364486003</c:v>
                </c:pt>
                <c:pt idx="14">
                  <c:v>0.934579439252336</c:v>
                </c:pt>
                <c:pt idx="15">
                  <c:v>0.934579439252336</c:v>
                </c:pt>
                <c:pt idx="16">
                  <c:v>0.92523364485981296</c:v>
                </c:pt>
                <c:pt idx="17">
                  <c:v>0.92523364485981296</c:v>
                </c:pt>
                <c:pt idx="18">
                  <c:v>0.91588785046729004</c:v>
                </c:pt>
                <c:pt idx="19">
                  <c:v>0.91588785046729004</c:v>
                </c:pt>
                <c:pt idx="20">
                  <c:v>0.90654205607476601</c:v>
                </c:pt>
                <c:pt idx="21">
                  <c:v>0.90654205607476601</c:v>
                </c:pt>
                <c:pt idx="22">
                  <c:v>0.89719626168224298</c:v>
                </c:pt>
                <c:pt idx="23">
                  <c:v>0.89719626168224298</c:v>
                </c:pt>
                <c:pt idx="24">
                  <c:v>0.88785046728971995</c:v>
                </c:pt>
                <c:pt idx="25">
                  <c:v>0.88785046728971995</c:v>
                </c:pt>
                <c:pt idx="26">
                  <c:v>0.88785046728971995</c:v>
                </c:pt>
                <c:pt idx="27">
                  <c:v>0.88785046728971995</c:v>
                </c:pt>
                <c:pt idx="28">
                  <c:v>0.88785046728971995</c:v>
                </c:pt>
                <c:pt idx="29">
                  <c:v>0.88785046728971995</c:v>
                </c:pt>
                <c:pt idx="30">
                  <c:v>0.88785046728971995</c:v>
                </c:pt>
                <c:pt idx="31">
                  <c:v>0.88785046728971995</c:v>
                </c:pt>
                <c:pt idx="32">
                  <c:v>0.85951481407834596</c:v>
                </c:pt>
                <c:pt idx="33">
                  <c:v>0.85951481407834596</c:v>
                </c:pt>
                <c:pt idx="34">
                  <c:v>0.85006959634122103</c:v>
                </c:pt>
                <c:pt idx="35">
                  <c:v>0.85006959634122103</c:v>
                </c:pt>
                <c:pt idx="36">
                  <c:v>0.840624378604096</c:v>
                </c:pt>
                <c:pt idx="37">
                  <c:v>0.840624378604096</c:v>
                </c:pt>
                <c:pt idx="38">
                  <c:v>0.83117916086697197</c:v>
                </c:pt>
                <c:pt idx="39">
                  <c:v>0.83117916086697197</c:v>
                </c:pt>
                <c:pt idx="40">
                  <c:v>0.82173394312984704</c:v>
                </c:pt>
                <c:pt idx="41">
                  <c:v>0.82173394312984704</c:v>
                </c:pt>
                <c:pt idx="42">
                  <c:v>0.81228872539272201</c:v>
                </c:pt>
                <c:pt idx="43">
                  <c:v>0.81228872539272201</c:v>
                </c:pt>
                <c:pt idx="44">
                  <c:v>0.80284350765559798</c:v>
                </c:pt>
                <c:pt idx="45">
                  <c:v>0.80284350765559798</c:v>
                </c:pt>
                <c:pt idx="46">
                  <c:v>0.79339828991847305</c:v>
                </c:pt>
                <c:pt idx="47">
                  <c:v>0.79339828991847305</c:v>
                </c:pt>
                <c:pt idx="48">
                  <c:v>0.79339828991847305</c:v>
                </c:pt>
                <c:pt idx="49">
                  <c:v>0.79339828991847305</c:v>
                </c:pt>
                <c:pt idx="50">
                  <c:v>0.78383927437728695</c:v>
                </c:pt>
                <c:pt idx="51">
                  <c:v>0.78383927437728695</c:v>
                </c:pt>
                <c:pt idx="52">
                  <c:v>0.77428025883609997</c:v>
                </c:pt>
                <c:pt idx="53">
                  <c:v>0.77428025883609997</c:v>
                </c:pt>
                <c:pt idx="54">
                  <c:v>0.76472124329491398</c:v>
                </c:pt>
                <c:pt idx="55">
                  <c:v>0.76472124329491398</c:v>
                </c:pt>
                <c:pt idx="56">
                  <c:v>0.75516222775372699</c:v>
                </c:pt>
                <c:pt idx="57">
                  <c:v>0.75516222775372699</c:v>
                </c:pt>
                <c:pt idx="58">
                  <c:v>0.745603212212541</c:v>
                </c:pt>
                <c:pt idx="59">
                  <c:v>0.745603212212541</c:v>
                </c:pt>
                <c:pt idx="60">
                  <c:v>0.73604419667135401</c:v>
                </c:pt>
                <c:pt idx="61">
                  <c:v>0.73604419667135401</c:v>
                </c:pt>
                <c:pt idx="62">
                  <c:v>0.72648518113016802</c:v>
                </c:pt>
                <c:pt idx="63">
                  <c:v>0.72648518113016802</c:v>
                </c:pt>
                <c:pt idx="64">
                  <c:v>0.71692616558898203</c:v>
                </c:pt>
                <c:pt idx="65">
                  <c:v>0.71692616558898203</c:v>
                </c:pt>
                <c:pt idx="66">
                  <c:v>0.71692616558898203</c:v>
                </c:pt>
                <c:pt idx="67">
                  <c:v>0.71692616558898203</c:v>
                </c:pt>
                <c:pt idx="68">
                  <c:v>0.70723797416210299</c:v>
                </c:pt>
                <c:pt idx="69">
                  <c:v>0.70723797416210299</c:v>
                </c:pt>
                <c:pt idx="70">
                  <c:v>0.69754978273522505</c:v>
                </c:pt>
                <c:pt idx="71">
                  <c:v>0.69754978273522505</c:v>
                </c:pt>
                <c:pt idx="72">
                  <c:v>0.68786159130834701</c:v>
                </c:pt>
                <c:pt idx="73">
                  <c:v>0.68786159130834701</c:v>
                </c:pt>
                <c:pt idx="74">
                  <c:v>0.67817339988146896</c:v>
                </c:pt>
                <c:pt idx="75">
                  <c:v>0.67817339988146896</c:v>
                </c:pt>
                <c:pt idx="76">
                  <c:v>0.66848520845459103</c:v>
                </c:pt>
                <c:pt idx="77">
                  <c:v>0.66848520845459103</c:v>
                </c:pt>
                <c:pt idx="78">
                  <c:v>0.65879701702771298</c:v>
                </c:pt>
                <c:pt idx="79">
                  <c:v>0.65879701702771298</c:v>
                </c:pt>
                <c:pt idx="80">
                  <c:v>0.64910882560083505</c:v>
                </c:pt>
                <c:pt idx="81">
                  <c:v>0.64910882560083505</c:v>
                </c:pt>
                <c:pt idx="82">
                  <c:v>0.64910882560083505</c:v>
                </c:pt>
                <c:pt idx="83">
                  <c:v>0.64910882560083505</c:v>
                </c:pt>
                <c:pt idx="84">
                  <c:v>0.64910882560083505</c:v>
                </c:pt>
                <c:pt idx="85">
                  <c:v>0.64910882560083505</c:v>
                </c:pt>
                <c:pt idx="86">
                  <c:v>0.63912253597620705</c:v>
                </c:pt>
                <c:pt idx="87">
                  <c:v>0.63912253597620705</c:v>
                </c:pt>
                <c:pt idx="88">
                  <c:v>0.63912253597620705</c:v>
                </c:pt>
                <c:pt idx="89">
                  <c:v>0.63912253597620705</c:v>
                </c:pt>
                <c:pt idx="90">
                  <c:v>0.62897773381785405</c:v>
                </c:pt>
                <c:pt idx="91">
                  <c:v>0.62897773381785405</c:v>
                </c:pt>
                <c:pt idx="92">
                  <c:v>0.61883293165950204</c:v>
                </c:pt>
                <c:pt idx="93">
                  <c:v>0.61883293165950204</c:v>
                </c:pt>
                <c:pt idx="94">
                  <c:v>0.60868812950114903</c:v>
                </c:pt>
                <c:pt idx="95">
                  <c:v>0.60868812950114903</c:v>
                </c:pt>
                <c:pt idx="96">
                  <c:v>0.59854332734279703</c:v>
                </c:pt>
                <c:pt idx="97">
                  <c:v>0.59854332734279703</c:v>
                </c:pt>
                <c:pt idx="98">
                  <c:v>0.59854332734279703</c:v>
                </c:pt>
                <c:pt idx="99">
                  <c:v>0.59854332734279703</c:v>
                </c:pt>
                <c:pt idx="100">
                  <c:v>0.58822361480240404</c:v>
                </c:pt>
                <c:pt idx="101">
                  <c:v>0.58822361480240404</c:v>
                </c:pt>
                <c:pt idx="102">
                  <c:v>0.57790390226201005</c:v>
                </c:pt>
                <c:pt idx="103">
                  <c:v>0.57790390226201005</c:v>
                </c:pt>
                <c:pt idx="104">
                  <c:v>0.57790390226201005</c:v>
                </c:pt>
                <c:pt idx="105">
                  <c:v>0.57790390226201005</c:v>
                </c:pt>
                <c:pt idx="106">
                  <c:v>0.57790390226201005</c:v>
                </c:pt>
                <c:pt idx="107">
                  <c:v>0.57790390226201005</c:v>
                </c:pt>
                <c:pt idx="108">
                  <c:v>0.57790390226201005</c:v>
                </c:pt>
                <c:pt idx="109">
                  <c:v>0.57790390226201005</c:v>
                </c:pt>
                <c:pt idx="110">
                  <c:v>0.56700005504952</c:v>
                </c:pt>
                <c:pt idx="111">
                  <c:v>0.56700005504952</c:v>
                </c:pt>
                <c:pt idx="112">
                  <c:v>0.55609620783702896</c:v>
                </c:pt>
                <c:pt idx="113">
                  <c:v>0.55609620783702896</c:v>
                </c:pt>
                <c:pt idx="114">
                  <c:v>0.54519236062453802</c:v>
                </c:pt>
                <c:pt idx="115">
                  <c:v>0.54519236062453802</c:v>
                </c:pt>
                <c:pt idx="116">
                  <c:v>0.53428851341204697</c:v>
                </c:pt>
                <c:pt idx="117">
                  <c:v>0.53428851341204697</c:v>
                </c:pt>
                <c:pt idx="118">
                  <c:v>0.53428851341204697</c:v>
                </c:pt>
                <c:pt idx="119">
                  <c:v>0.53428851341204697</c:v>
                </c:pt>
                <c:pt idx="120">
                  <c:v>0.52315750271596295</c:v>
                </c:pt>
                <c:pt idx="121">
                  <c:v>0.52315750271596295</c:v>
                </c:pt>
                <c:pt idx="122">
                  <c:v>0.51202649201987904</c:v>
                </c:pt>
                <c:pt idx="123">
                  <c:v>0.51202649201987904</c:v>
                </c:pt>
                <c:pt idx="124">
                  <c:v>0.50089548132379402</c:v>
                </c:pt>
                <c:pt idx="125">
                  <c:v>0.50089548132379402</c:v>
                </c:pt>
                <c:pt idx="126">
                  <c:v>0.48976447062771</c:v>
                </c:pt>
                <c:pt idx="127">
                  <c:v>0.48976447062771</c:v>
                </c:pt>
                <c:pt idx="128">
                  <c:v>0.48976447062771</c:v>
                </c:pt>
                <c:pt idx="129">
                  <c:v>0.48976447062771</c:v>
                </c:pt>
                <c:pt idx="130">
                  <c:v>0.47837459921776299</c:v>
                </c:pt>
                <c:pt idx="131">
                  <c:v>0.47837459921776299</c:v>
                </c:pt>
                <c:pt idx="132">
                  <c:v>0.47837459921776299</c:v>
                </c:pt>
                <c:pt idx="133">
                  <c:v>0.47837459921776299</c:v>
                </c:pt>
                <c:pt idx="134">
                  <c:v>0.46670692606610997</c:v>
                </c:pt>
                <c:pt idx="135">
                  <c:v>0.46670692606610997</c:v>
                </c:pt>
                <c:pt idx="136">
                  <c:v>0.45503925291445801</c:v>
                </c:pt>
                <c:pt idx="137">
                  <c:v>0.45503925291445801</c:v>
                </c:pt>
                <c:pt idx="138">
                  <c:v>0.45503925291445801</c:v>
                </c:pt>
                <c:pt idx="139">
                  <c:v>0.45503925291445801</c:v>
                </c:pt>
                <c:pt idx="140">
                  <c:v>0.44306453573249799</c:v>
                </c:pt>
                <c:pt idx="141">
                  <c:v>0.44306453573249799</c:v>
                </c:pt>
                <c:pt idx="142">
                  <c:v>0.43108981855053902</c:v>
                </c:pt>
                <c:pt idx="143">
                  <c:v>0.43108981855053902</c:v>
                </c:pt>
                <c:pt idx="144">
                  <c:v>0.43108981855053902</c:v>
                </c:pt>
                <c:pt idx="145">
                  <c:v>0.43108981855053902</c:v>
                </c:pt>
                <c:pt idx="146">
                  <c:v>0.41877296659195201</c:v>
                </c:pt>
                <c:pt idx="147">
                  <c:v>0.41877296659195201</c:v>
                </c:pt>
                <c:pt idx="148">
                  <c:v>0.40645611463336501</c:v>
                </c:pt>
                <c:pt idx="149">
                  <c:v>0.40645611463336501</c:v>
                </c:pt>
                <c:pt idx="150">
                  <c:v>0.40645611463336501</c:v>
                </c:pt>
                <c:pt idx="151">
                  <c:v>0.40645611463336501</c:v>
                </c:pt>
                <c:pt idx="152">
                  <c:v>0.39375436105107198</c:v>
                </c:pt>
                <c:pt idx="153">
                  <c:v>0.39375436105107198</c:v>
                </c:pt>
                <c:pt idx="154">
                  <c:v>0.39375436105107198</c:v>
                </c:pt>
                <c:pt idx="155">
                  <c:v>0.39375436105107198</c:v>
                </c:pt>
                <c:pt idx="156">
                  <c:v>0.39375436105107198</c:v>
                </c:pt>
                <c:pt idx="157">
                  <c:v>0.39375436105107198</c:v>
                </c:pt>
                <c:pt idx="158">
                  <c:v>0.38017662446310402</c:v>
                </c:pt>
                <c:pt idx="159">
                  <c:v>0.38017662446310402</c:v>
                </c:pt>
                <c:pt idx="160">
                  <c:v>0.38017662446310402</c:v>
                </c:pt>
                <c:pt idx="161">
                  <c:v>0.38017662446310402</c:v>
                </c:pt>
                <c:pt idx="162">
                  <c:v>0.36609600874224901</c:v>
                </c:pt>
                <c:pt idx="163">
                  <c:v>0.36609600874224901</c:v>
                </c:pt>
                <c:pt idx="164">
                  <c:v>0.36609600874224901</c:v>
                </c:pt>
                <c:pt idx="165">
                  <c:v>0.36609600874224901</c:v>
                </c:pt>
                <c:pt idx="166">
                  <c:v>0.35145216839255899</c:v>
                </c:pt>
                <c:pt idx="167">
                  <c:v>0.35145216839255899</c:v>
                </c:pt>
                <c:pt idx="168">
                  <c:v>0.35145216839255899</c:v>
                </c:pt>
                <c:pt idx="169">
                  <c:v>0.35145216839255899</c:v>
                </c:pt>
                <c:pt idx="170">
                  <c:v>0.33617163933201299</c:v>
                </c:pt>
                <c:pt idx="171">
                  <c:v>0.33617163933201299</c:v>
                </c:pt>
                <c:pt idx="172">
                  <c:v>0.32089111027146699</c:v>
                </c:pt>
                <c:pt idx="173">
                  <c:v>0.32089111027146699</c:v>
                </c:pt>
                <c:pt idx="174">
                  <c:v>0.305610581210921</c:v>
                </c:pt>
                <c:pt idx="175">
                  <c:v>0.305610581210921</c:v>
                </c:pt>
                <c:pt idx="176">
                  <c:v>0.305610581210921</c:v>
                </c:pt>
                <c:pt idx="177">
                  <c:v>0.305610581210921</c:v>
                </c:pt>
                <c:pt idx="178">
                  <c:v>0.305610581210921</c:v>
                </c:pt>
                <c:pt idx="179">
                  <c:v>0.305610581210921</c:v>
                </c:pt>
                <c:pt idx="180">
                  <c:v>0.28863221558809199</c:v>
                </c:pt>
                <c:pt idx="181">
                  <c:v>0.28863221558809199</c:v>
                </c:pt>
                <c:pt idx="182">
                  <c:v>0.28863221558809199</c:v>
                </c:pt>
                <c:pt idx="183">
                  <c:v>0.28863221558809199</c:v>
                </c:pt>
                <c:pt idx="184">
                  <c:v>0.28863221558809199</c:v>
                </c:pt>
                <c:pt idx="185">
                  <c:v>0.28863221558809199</c:v>
                </c:pt>
                <c:pt idx="186">
                  <c:v>0.28863221558809199</c:v>
                </c:pt>
                <c:pt idx="187">
                  <c:v>0.28863221558809199</c:v>
                </c:pt>
                <c:pt idx="188">
                  <c:v>0.26801562876037099</c:v>
                </c:pt>
                <c:pt idx="189">
                  <c:v>0.26801562876037099</c:v>
                </c:pt>
                <c:pt idx="190">
                  <c:v>0.26801562876037099</c:v>
                </c:pt>
                <c:pt idx="191">
                  <c:v>0.26801562876037099</c:v>
                </c:pt>
                <c:pt idx="192">
                  <c:v>0.24568099303033999</c:v>
                </c:pt>
                <c:pt idx="193">
                  <c:v>0.24568099303033999</c:v>
                </c:pt>
                <c:pt idx="194">
                  <c:v>0.24568099303033999</c:v>
                </c:pt>
                <c:pt idx="195">
                  <c:v>0.24568099303033999</c:v>
                </c:pt>
                <c:pt idx="196">
                  <c:v>0.24568099303033999</c:v>
                </c:pt>
                <c:pt idx="197">
                  <c:v>0.24568099303033999</c:v>
                </c:pt>
                <c:pt idx="198">
                  <c:v>0.24568099303033999</c:v>
                </c:pt>
                <c:pt idx="199">
                  <c:v>0.24568099303033999</c:v>
                </c:pt>
                <c:pt idx="200">
                  <c:v>0.24568099303033999</c:v>
                </c:pt>
                <c:pt idx="201">
                  <c:v>0.24568099303033999</c:v>
                </c:pt>
                <c:pt idx="202">
                  <c:v>0.24568099303033999</c:v>
                </c:pt>
                <c:pt idx="203">
                  <c:v>0.24568099303033999</c:v>
                </c:pt>
                <c:pt idx="204">
                  <c:v>0.24568099303033999</c:v>
                </c:pt>
                <c:pt idx="205">
                  <c:v>0.24568099303033999</c:v>
                </c:pt>
                <c:pt idx="206">
                  <c:v>0.24568099303033999</c:v>
                </c:pt>
                <c:pt idx="207">
                  <c:v>0.24568099303033999</c:v>
                </c:pt>
                <c:pt idx="208">
                  <c:v>0.24568099303033999</c:v>
                </c:pt>
                <c:pt idx="209">
                  <c:v>0.24568099303033999</c:v>
                </c:pt>
                <c:pt idx="210">
                  <c:v>0.24568099303033999</c:v>
                </c:pt>
                <c:pt idx="211">
                  <c:v>0.24568099303033999</c:v>
                </c:pt>
                <c:pt idx="212">
                  <c:v>0.24568099303033999</c:v>
                </c:pt>
                <c:pt idx="213">
                  <c:v>0.24568099303033999</c:v>
                </c:pt>
                <c:pt idx="214">
                  <c:v>0.24568099303033999</c:v>
                </c:pt>
              </c:numCache>
            </c:numRef>
          </c:yVal>
          <c:smooth val="0"/>
          <c:extLst>
            <c:ext xmlns:c16="http://schemas.microsoft.com/office/drawing/2014/chart" uri="{C3380CC4-5D6E-409C-BE32-E72D297353CC}">
              <c16:uniqueId val="{00000000-7122-0C44-8AE7-E430BB1BB21B}"/>
            </c:ext>
          </c:extLst>
        </c:ser>
        <c:ser>
          <c:idx val="1"/>
          <c:order val="1"/>
          <c:tx>
            <c:strRef>
              <c:f>Sheet1!$C$1</c:f>
              <c:strCache>
                <c:ptCount val="1"/>
                <c:pt idx="0">
                  <c:v>Placebo</c:v>
                </c:pt>
              </c:strCache>
            </c:strRef>
          </c:tx>
          <c:spPr>
            <a:ln w="12700" cap="rnd">
              <a:solidFill>
                <a:schemeClr val="bg1">
                  <a:lumMod val="50000"/>
                </a:schemeClr>
              </a:solidFill>
              <a:prstDash val="sysDash"/>
              <a:round/>
            </a:ln>
            <a:effectLst/>
          </c:spPr>
          <c:marker>
            <c:symbol val="none"/>
          </c:marker>
          <c:xVal>
            <c:numRef>
              <c:f>Sheet1!$A$2:$A$510</c:f>
              <c:numCache>
                <c:formatCode>0.0000</c:formatCode>
                <c:ptCount val="509"/>
                <c:pt idx="0">
                  <c:v>0</c:v>
                </c:pt>
                <c:pt idx="1">
                  <c:v>0.72279260780287502</c:v>
                </c:pt>
                <c:pt idx="2">
                  <c:v>0.72279260780287502</c:v>
                </c:pt>
                <c:pt idx="3">
                  <c:v>0.91991786447638602</c:v>
                </c:pt>
                <c:pt idx="4">
                  <c:v>0.91991786447638602</c:v>
                </c:pt>
                <c:pt idx="5">
                  <c:v>0.98562628336755598</c:v>
                </c:pt>
                <c:pt idx="6">
                  <c:v>0.98562628336755598</c:v>
                </c:pt>
                <c:pt idx="7">
                  <c:v>0.98562628336755598</c:v>
                </c:pt>
                <c:pt idx="8">
                  <c:v>0.98562628336755598</c:v>
                </c:pt>
                <c:pt idx="9">
                  <c:v>1.08418891170431</c:v>
                </c:pt>
                <c:pt idx="10">
                  <c:v>1.08418891170431</c:v>
                </c:pt>
                <c:pt idx="11">
                  <c:v>1.1170431211498999</c:v>
                </c:pt>
                <c:pt idx="12">
                  <c:v>1.1170431211498999</c:v>
                </c:pt>
                <c:pt idx="13">
                  <c:v>1.14989733059548</c:v>
                </c:pt>
                <c:pt idx="14">
                  <c:v>1.14989733059548</c:v>
                </c:pt>
                <c:pt idx="15">
                  <c:v>1.24845995893224</c:v>
                </c:pt>
                <c:pt idx="16">
                  <c:v>1.24845995893224</c:v>
                </c:pt>
                <c:pt idx="17">
                  <c:v>1.3141683778234099</c:v>
                </c:pt>
                <c:pt idx="18">
                  <c:v>1.3141683778234099</c:v>
                </c:pt>
                <c:pt idx="19">
                  <c:v>1.34702258726899</c:v>
                </c:pt>
                <c:pt idx="20">
                  <c:v>1.34702258726899</c:v>
                </c:pt>
                <c:pt idx="21">
                  <c:v>1.4127310061601599</c:v>
                </c:pt>
                <c:pt idx="22">
                  <c:v>1.4127310061601599</c:v>
                </c:pt>
                <c:pt idx="23">
                  <c:v>1.44558521560575</c:v>
                </c:pt>
                <c:pt idx="24">
                  <c:v>1.44558521560575</c:v>
                </c:pt>
                <c:pt idx="25">
                  <c:v>1.6098562628336801</c:v>
                </c:pt>
                <c:pt idx="26">
                  <c:v>1.6098562628336801</c:v>
                </c:pt>
                <c:pt idx="27">
                  <c:v>1.67556468172485</c:v>
                </c:pt>
                <c:pt idx="28">
                  <c:v>1.67556468172485</c:v>
                </c:pt>
                <c:pt idx="29">
                  <c:v>1.67556468172485</c:v>
                </c:pt>
                <c:pt idx="30">
                  <c:v>1.67556468172485</c:v>
                </c:pt>
                <c:pt idx="31">
                  <c:v>1.67556468172485</c:v>
                </c:pt>
                <c:pt idx="32">
                  <c:v>1.67556468172485</c:v>
                </c:pt>
                <c:pt idx="33">
                  <c:v>1.8069815195071901</c:v>
                </c:pt>
                <c:pt idx="34">
                  <c:v>1.8069815195071901</c:v>
                </c:pt>
                <c:pt idx="35">
                  <c:v>1.9055441478439401</c:v>
                </c:pt>
                <c:pt idx="36">
                  <c:v>1.9055441478439401</c:v>
                </c:pt>
                <c:pt idx="37">
                  <c:v>2.0041067761806999</c:v>
                </c:pt>
                <c:pt idx="38">
                  <c:v>2.0041067761806999</c:v>
                </c:pt>
                <c:pt idx="39">
                  <c:v>2.13552361396304</c:v>
                </c:pt>
                <c:pt idx="40">
                  <c:v>2.13552361396304</c:v>
                </c:pt>
                <c:pt idx="41">
                  <c:v>2.4640657084188899</c:v>
                </c:pt>
                <c:pt idx="42">
                  <c:v>2.4640657084188899</c:v>
                </c:pt>
                <c:pt idx="43">
                  <c:v>2.52977412731006</c:v>
                </c:pt>
                <c:pt idx="44">
                  <c:v>2.52977412731006</c:v>
                </c:pt>
                <c:pt idx="45">
                  <c:v>2.7597535934291599</c:v>
                </c:pt>
                <c:pt idx="46">
                  <c:v>2.7597535934291599</c:v>
                </c:pt>
                <c:pt idx="47">
                  <c:v>3.2854209445585201</c:v>
                </c:pt>
                <c:pt idx="48">
                  <c:v>3.2854209445585201</c:v>
                </c:pt>
                <c:pt idx="49">
                  <c:v>3.3182751540041102</c:v>
                </c:pt>
                <c:pt idx="50">
                  <c:v>3.3182751540041102</c:v>
                </c:pt>
                <c:pt idx="51">
                  <c:v>3.5811088295687901</c:v>
                </c:pt>
                <c:pt idx="52">
                  <c:v>3.5811088295687901</c:v>
                </c:pt>
                <c:pt idx="53">
                  <c:v>3.6796714579055401</c:v>
                </c:pt>
                <c:pt idx="54">
                  <c:v>3.6796714579055401</c:v>
                </c:pt>
                <c:pt idx="55">
                  <c:v>3.81108829568789</c:v>
                </c:pt>
                <c:pt idx="56">
                  <c:v>3.81108829568789</c:v>
                </c:pt>
                <c:pt idx="57">
                  <c:v>3.9425051334702301</c:v>
                </c:pt>
                <c:pt idx="58">
                  <c:v>3.9425051334702301</c:v>
                </c:pt>
                <c:pt idx="59">
                  <c:v>4.1724845995893203</c:v>
                </c:pt>
                <c:pt idx="60">
                  <c:v>4.1724845995893203</c:v>
                </c:pt>
                <c:pt idx="61">
                  <c:v>4.3367556468172497</c:v>
                </c:pt>
                <c:pt idx="62">
                  <c:v>4.3367556468172497</c:v>
                </c:pt>
                <c:pt idx="63">
                  <c:v>4.36960985626283</c:v>
                </c:pt>
                <c:pt idx="64">
                  <c:v>4.36960985626283</c:v>
                </c:pt>
                <c:pt idx="65">
                  <c:v>4.4353182751539997</c:v>
                </c:pt>
                <c:pt idx="66">
                  <c:v>4.4353182751539997</c:v>
                </c:pt>
                <c:pt idx="67">
                  <c:v>5.2566735112936298</c:v>
                </c:pt>
                <c:pt idx="68">
                  <c:v>5.2566735112936298</c:v>
                </c:pt>
                <c:pt idx="69">
                  <c:v>5.5195071868583199</c:v>
                </c:pt>
                <c:pt idx="70">
                  <c:v>5.5195071868583199</c:v>
                </c:pt>
                <c:pt idx="71">
                  <c:v>5.65092402464066</c:v>
                </c:pt>
                <c:pt idx="72">
                  <c:v>5.65092402464066</c:v>
                </c:pt>
                <c:pt idx="73">
                  <c:v>5.6837782340862404</c:v>
                </c:pt>
                <c:pt idx="74">
                  <c:v>5.6837782340862404</c:v>
                </c:pt>
                <c:pt idx="75">
                  <c:v>7.4250513347022604</c:v>
                </c:pt>
                <c:pt idx="76">
                  <c:v>7.4250513347022604</c:v>
                </c:pt>
                <c:pt idx="77">
                  <c:v>7.4579055441478399</c:v>
                </c:pt>
                <c:pt idx="78">
                  <c:v>7.4579055441478399</c:v>
                </c:pt>
                <c:pt idx="79">
                  <c:v>7.81930184804928</c:v>
                </c:pt>
                <c:pt idx="80">
                  <c:v>7.81930184804928</c:v>
                </c:pt>
                <c:pt idx="81">
                  <c:v>7.8850102669404496</c:v>
                </c:pt>
                <c:pt idx="82">
                  <c:v>7.8850102669404496</c:v>
                </c:pt>
                <c:pt idx="83">
                  <c:v>9.5934291581108795</c:v>
                </c:pt>
                <c:pt idx="84">
                  <c:v>9.5934291581108795</c:v>
                </c:pt>
                <c:pt idx="85">
                  <c:v>10.546201232032899</c:v>
                </c:pt>
                <c:pt idx="86">
                  <c:v>10.546201232032899</c:v>
                </c:pt>
                <c:pt idx="87">
                  <c:v>10.579055441478401</c:v>
                </c:pt>
                <c:pt idx="88">
                  <c:v>10.579055441478401</c:v>
                </c:pt>
                <c:pt idx="89">
                  <c:v>11.1047227926078</c:v>
                </c:pt>
                <c:pt idx="90">
                  <c:v>11.1047227926078</c:v>
                </c:pt>
                <c:pt idx="91">
                  <c:v>11.991786447638599</c:v>
                </c:pt>
                <c:pt idx="92">
                  <c:v>11.991786447638599</c:v>
                </c:pt>
                <c:pt idx="93">
                  <c:v>12.1560574948665</c:v>
                </c:pt>
                <c:pt idx="94">
                  <c:v>12.1560574948665</c:v>
                </c:pt>
                <c:pt idx="95">
                  <c:v>12.911704312115001</c:v>
                </c:pt>
                <c:pt idx="96">
                  <c:v>12.911704312115001</c:v>
                </c:pt>
                <c:pt idx="97">
                  <c:v>13.174537987679701</c:v>
                </c:pt>
                <c:pt idx="98">
                  <c:v>13.174537987679701</c:v>
                </c:pt>
                <c:pt idx="99">
                  <c:v>13.2731006160164</c:v>
                </c:pt>
                <c:pt idx="100">
                  <c:v>13.2731006160164</c:v>
                </c:pt>
                <c:pt idx="101">
                  <c:v>13.305954825462001</c:v>
                </c:pt>
                <c:pt idx="102">
                  <c:v>13.305954825462001</c:v>
                </c:pt>
                <c:pt idx="103">
                  <c:v>13.4045174537988</c:v>
                </c:pt>
                <c:pt idx="104">
                  <c:v>13.4045174537988</c:v>
                </c:pt>
                <c:pt idx="105">
                  <c:v>13.4373716632444</c:v>
                </c:pt>
                <c:pt idx="106">
                  <c:v>13.4373716632444</c:v>
                </c:pt>
                <c:pt idx="107">
                  <c:v>13.6016427104723</c:v>
                </c:pt>
                <c:pt idx="108">
                  <c:v>13.6016427104723</c:v>
                </c:pt>
                <c:pt idx="109">
                  <c:v>13.7987679671458</c:v>
                </c:pt>
                <c:pt idx="110">
                  <c:v>13.7987679671458</c:v>
                </c:pt>
                <c:pt idx="111">
                  <c:v>13.963039014373701</c:v>
                </c:pt>
                <c:pt idx="112">
                  <c:v>13.963039014373701</c:v>
                </c:pt>
                <c:pt idx="113">
                  <c:v>15.0800821355236</c:v>
                </c:pt>
                <c:pt idx="114">
                  <c:v>15.0800821355236</c:v>
                </c:pt>
                <c:pt idx="115">
                  <c:v>15.178644763860399</c:v>
                </c:pt>
                <c:pt idx="116">
                  <c:v>15.178644763860399</c:v>
                </c:pt>
                <c:pt idx="117">
                  <c:v>15.704312114989699</c:v>
                </c:pt>
                <c:pt idx="118">
                  <c:v>15.704312114989699</c:v>
                </c:pt>
                <c:pt idx="119">
                  <c:v>15.967145790554399</c:v>
                </c:pt>
                <c:pt idx="120">
                  <c:v>15.967145790554399</c:v>
                </c:pt>
                <c:pt idx="121">
                  <c:v>16.164271047227899</c:v>
                </c:pt>
                <c:pt idx="122">
                  <c:v>16.164271047227899</c:v>
                </c:pt>
                <c:pt idx="123">
                  <c:v>17.1498973305955</c:v>
                </c:pt>
                <c:pt idx="124">
                  <c:v>17.1498973305955</c:v>
                </c:pt>
                <c:pt idx="125">
                  <c:v>17.3141683778234</c:v>
                </c:pt>
                <c:pt idx="126">
                  <c:v>17.3141683778234</c:v>
                </c:pt>
                <c:pt idx="127">
                  <c:v>17.741273100615999</c:v>
                </c:pt>
                <c:pt idx="128">
                  <c:v>17.741273100615999</c:v>
                </c:pt>
                <c:pt idx="129">
                  <c:v>18.4640657084189</c:v>
                </c:pt>
                <c:pt idx="130">
                  <c:v>18.4640657084189</c:v>
                </c:pt>
                <c:pt idx="131">
                  <c:v>18.4640657084189</c:v>
                </c:pt>
                <c:pt idx="132">
                  <c:v>18.4640657084189</c:v>
                </c:pt>
                <c:pt idx="133">
                  <c:v>18.825462012320301</c:v>
                </c:pt>
                <c:pt idx="134">
                  <c:v>18.825462012320301</c:v>
                </c:pt>
                <c:pt idx="135">
                  <c:v>18.956878850102701</c:v>
                </c:pt>
                <c:pt idx="136">
                  <c:v>18.956878850102701</c:v>
                </c:pt>
                <c:pt idx="137">
                  <c:v>19.219712525667401</c:v>
                </c:pt>
                <c:pt idx="138">
                  <c:v>19.219712525667401</c:v>
                </c:pt>
                <c:pt idx="139">
                  <c:v>19.482546201232001</c:v>
                </c:pt>
                <c:pt idx="140">
                  <c:v>19.482546201232001</c:v>
                </c:pt>
                <c:pt idx="141">
                  <c:v>19.613963039014401</c:v>
                </c:pt>
                <c:pt idx="142">
                  <c:v>19.613963039014401</c:v>
                </c:pt>
                <c:pt idx="143">
                  <c:v>19.843942505133501</c:v>
                </c:pt>
                <c:pt idx="144">
                  <c:v>19.843942505133501</c:v>
                </c:pt>
                <c:pt idx="145">
                  <c:v>20.402464065708401</c:v>
                </c:pt>
                <c:pt idx="146">
                  <c:v>20.402464065708401</c:v>
                </c:pt>
                <c:pt idx="147">
                  <c:v>20.599589322381899</c:v>
                </c:pt>
                <c:pt idx="148">
                  <c:v>20.599589322381899</c:v>
                </c:pt>
                <c:pt idx="149">
                  <c:v>20.632443531827501</c:v>
                </c:pt>
                <c:pt idx="150">
                  <c:v>20.632443531827501</c:v>
                </c:pt>
                <c:pt idx="151">
                  <c:v>20.763860369609901</c:v>
                </c:pt>
                <c:pt idx="152">
                  <c:v>20.763860369609901</c:v>
                </c:pt>
                <c:pt idx="153">
                  <c:v>21.355236139630399</c:v>
                </c:pt>
                <c:pt idx="154">
                  <c:v>21.355236139630399</c:v>
                </c:pt>
                <c:pt idx="155">
                  <c:v>23.7864476386037</c:v>
                </c:pt>
                <c:pt idx="156">
                  <c:v>23.7864476386037</c:v>
                </c:pt>
                <c:pt idx="157">
                  <c:v>26.053388090349099</c:v>
                </c:pt>
                <c:pt idx="158">
                  <c:v>26.053388090349099</c:v>
                </c:pt>
                <c:pt idx="159">
                  <c:v>26.053388090349099</c:v>
                </c:pt>
                <c:pt idx="160">
                  <c:v>26.053388090349099</c:v>
                </c:pt>
                <c:pt idx="161">
                  <c:v>26.119096509240201</c:v>
                </c:pt>
                <c:pt idx="162">
                  <c:v>26.119096509240201</c:v>
                </c:pt>
                <c:pt idx="163">
                  <c:v>26.119096509240201</c:v>
                </c:pt>
                <c:pt idx="164">
                  <c:v>26.119096509240201</c:v>
                </c:pt>
                <c:pt idx="165">
                  <c:v>26.4147843942505</c:v>
                </c:pt>
                <c:pt idx="166">
                  <c:v>26.4147843942505</c:v>
                </c:pt>
                <c:pt idx="167">
                  <c:v>26.546201232032899</c:v>
                </c:pt>
                <c:pt idx="168">
                  <c:v>26.546201232032899</c:v>
                </c:pt>
                <c:pt idx="169">
                  <c:v>27.137577002053401</c:v>
                </c:pt>
                <c:pt idx="170">
                  <c:v>27.137577002053401</c:v>
                </c:pt>
                <c:pt idx="171">
                  <c:v>27.4661190965092</c:v>
                </c:pt>
                <c:pt idx="172">
                  <c:v>27.4661190965092</c:v>
                </c:pt>
                <c:pt idx="173">
                  <c:v>29.338809034907602</c:v>
                </c:pt>
                <c:pt idx="174">
                  <c:v>29.338809034907602</c:v>
                </c:pt>
                <c:pt idx="175">
                  <c:v>29.765913757700201</c:v>
                </c:pt>
                <c:pt idx="176">
                  <c:v>29.765913757700201</c:v>
                </c:pt>
                <c:pt idx="177">
                  <c:v>30.258726899384001</c:v>
                </c:pt>
                <c:pt idx="178">
                  <c:v>30.258726899384001</c:v>
                </c:pt>
                <c:pt idx="179">
                  <c:v>31.112936344969199</c:v>
                </c:pt>
                <c:pt idx="180">
                  <c:v>31.112936344969199</c:v>
                </c:pt>
                <c:pt idx="181">
                  <c:v>32.197125256673502</c:v>
                </c:pt>
                <c:pt idx="182">
                  <c:v>32.197125256673502</c:v>
                </c:pt>
                <c:pt idx="183">
                  <c:v>32.591375770020498</c:v>
                </c:pt>
                <c:pt idx="184">
                  <c:v>32.591375770020498</c:v>
                </c:pt>
                <c:pt idx="185">
                  <c:v>34.398357289527702</c:v>
                </c:pt>
                <c:pt idx="186">
                  <c:v>34.398357289527702</c:v>
                </c:pt>
                <c:pt idx="187">
                  <c:v>35.548254620123203</c:v>
                </c:pt>
                <c:pt idx="188">
                  <c:v>35.548254620123203</c:v>
                </c:pt>
                <c:pt idx="189">
                  <c:v>37.650924024640702</c:v>
                </c:pt>
                <c:pt idx="190">
                  <c:v>37.650924024640702</c:v>
                </c:pt>
                <c:pt idx="191">
                  <c:v>38.045174537987698</c:v>
                </c:pt>
                <c:pt idx="192">
                  <c:v>38.045174537987698</c:v>
                </c:pt>
                <c:pt idx="193">
                  <c:v>38.2422997946612</c:v>
                </c:pt>
                <c:pt idx="194">
                  <c:v>38.2422997946612</c:v>
                </c:pt>
                <c:pt idx="195">
                  <c:v>40.312114989733097</c:v>
                </c:pt>
                <c:pt idx="196">
                  <c:v>40.312114989733097</c:v>
                </c:pt>
                <c:pt idx="197">
                  <c:v>40.377823408624202</c:v>
                </c:pt>
                <c:pt idx="198">
                  <c:v>40.377823408624202</c:v>
                </c:pt>
                <c:pt idx="199">
                  <c:v>44.977412731006197</c:v>
                </c:pt>
                <c:pt idx="200">
                  <c:v>44.977412731006197</c:v>
                </c:pt>
                <c:pt idx="201">
                  <c:v>50.924024640657102</c:v>
                </c:pt>
                <c:pt idx="202">
                  <c:v>50.924024640657102</c:v>
                </c:pt>
                <c:pt idx="203">
                  <c:v>51.712525667351102</c:v>
                </c:pt>
                <c:pt idx="204">
                  <c:v>51.712525667351102</c:v>
                </c:pt>
                <c:pt idx="205">
                  <c:v>55.687885010266903</c:v>
                </c:pt>
                <c:pt idx="206">
                  <c:v>55.687885010266903</c:v>
                </c:pt>
                <c:pt idx="207">
                  <c:v>57.166324435318302</c:v>
                </c:pt>
                <c:pt idx="208">
                  <c:v>57.166324435318302</c:v>
                </c:pt>
                <c:pt idx="209">
                  <c:v>62.4229979466119</c:v>
                </c:pt>
                <c:pt idx="210">
                  <c:v>62.4229979466119</c:v>
                </c:pt>
                <c:pt idx="211">
                  <c:v>65.445585215605703</c:v>
                </c:pt>
                <c:pt idx="212">
                  <c:v>65.445585215605703</c:v>
                </c:pt>
                <c:pt idx="213">
                  <c:v>67.942505133470206</c:v>
                </c:pt>
                <c:pt idx="214">
                  <c:v>67.942505133470206</c:v>
                </c:pt>
                <c:pt idx="215">
                  <c:v>0</c:v>
                </c:pt>
                <c:pt idx="216">
                  <c:v>0.62422997946611902</c:v>
                </c:pt>
                <c:pt idx="217">
                  <c:v>0.62422997946611902</c:v>
                </c:pt>
                <c:pt idx="218">
                  <c:v>0.78850102669404498</c:v>
                </c:pt>
                <c:pt idx="219">
                  <c:v>0.78850102669404498</c:v>
                </c:pt>
                <c:pt idx="220">
                  <c:v>0.95277207392197105</c:v>
                </c:pt>
                <c:pt idx="221">
                  <c:v>0.95277207392197105</c:v>
                </c:pt>
                <c:pt idx="222">
                  <c:v>1.64271047227926</c:v>
                </c:pt>
                <c:pt idx="223">
                  <c:v>1.64271047227926</c:v>
                </c:pt>
                <c:pt idx="224">
                  <c:v>1.7084188911704301</c:v>
                </c:pt>
                <c:pt idx="225">
                  <c:v>1.7084188911704301</c:v>
                </c:pt>
                <c:pt idx="226">
                  <c:v>1.7084188911704301</c:v>
                </c:pt>
                <c:pt idx="227">
                  <c:v>1.7084188911704301</c:v>
                </c:pt>
                <c:pt idx="228">
                  <c:v>2.4640657084188899</c:v>
                </c:pt>
                <c:pt idx="229">
                  <c:v>2.4640657084188899</c:v>
                </c:pt>
                <c:pt idx="230">
                  <c:v>2.6283367556468198</c:v>
                </c:pt>
                <c:pt idx="231">
                  <c:v>2.6283367556468198</c:v>
                </c:pt>
                <c:pt idx="232">
                  <c:v>2.6283367556468198</c:v>
                </c:pt>
                <c:pt idx="233">
                  <c:v>2.6283367556468198</c:v>
                </c:pt>
                <c:pt idx="234">
                  <c:v>2.9568788501026702</c:v>
                </c:pt>
                <c:pt idx="235">
                  <c:v>2.9568788501026702</c:v>
                </c:pt>
                <c:pt idx="236">
                  <c:v>3.21971252566735</c:v>
                </c:pt>
                <c:pt idx="237">
                  <c:v>3.21971252566735</c:v>
                </c:pt>
                <c:pt idx="238">
                  <c:v>3.2525667351129401</c:v>
                </c:pt>
                <c:pt idx="239">
                  <c:v>3.2525667351129401</c:v>
                </c:pt>
                <c:pt idx="240">
                  <c:v>3.7453798767967101</c:v>
                </c:pt>
                <c:pt idx="241">
                  <c:v>3.7453798767967101</c:v>
                </c:pt>
                <c:pt idx="242">
                  <c:v>3.81108829568789</c:v>
                </c:pt>
                <c:pt idx="243">
                  <c:v>3.81108829568789</c:v>
                </c:pt>
                <c:pt idx="244">
                  <c:v>3.8439425051334699</c:v>
                </c:pt>
                <c:pt idx="245">
                  <c:v>3.8439425051334699</c:v>
                </c:pt>
                <c:pt idx="246">
                  <c:v>3.9753593429158101</c:v>
                </c:pt>
                <c:pt idx="247">
                  <c:v>3.9753593429158101</c:v>
                </c:pt>
                <c:pt idx="248">
                  <c:v>4.3039014373716604</c:v>
                </c:pt>
                <c:pt idx="249">
                  <c:v>4.3039014373716604</c:v>
                </c:pt>
                <c:pt idx="250">
                  <c:v>4.3039014373716604</c:v>
                </c:pt>
                <c:pt idx="251">
                  <c:v>4.3039014373716604</c:v>
                </c:pt>
                <c:pt idx="252">
                  <c:v>4.5010266940451702</c:v>
                </c:pt>
                <c:pt idx="253">
                  <c:v>4.5010266940451702</c:v>
                </c:pt>
                <c:pt idx="254">
                  <c:v>4.6324435318275201</c:v>
                </c:pt>
                <c:pt idx="255">
                  <c:v>4.6324435318275201</c:v>
                </c:pt>
                <c:pt idx="256">
                  <c:v>4.6652977412730996</c:v>
                </c:pt>
                <c:pt idx="257">
                  <c:v>4.6652977412730996</c:v>
                </c:pt>
                <c:pt idx="258">
                  <c:v>5.05954825462012</c:v>
                </c:pt>
                <c:pt idx="259">
                  <c:v>5.05954825462012</c:v>
                </c:pt>
                <c:pt idx="260">
                  <c:v>5.1252566735112897</c:v>
                </c:pt>
                <c:pt idx="261">
                  <c:v>5.1252566735112897</c:v>
                </c:pt>
                <c:pt idx="262">
                  <c:v>5.1581108829568798</c:v>
                </c:pt>
                <c:pt idx="263">
                  <c:v>5.1581108829568798</c:v>
                </c:pt>
                <c:pt idx="264">
                  <c:v>5.8809034907597502</c:v>
                </c:pt>
                <c:pt idx="265">
                  <c:v>5.8809034907597502</c:v>
                </c:pt>
                <c:pt idx="266">
                  <c:v>5.9794661190965099</c:v>
                </c:pt>
                <c:pt idx="267">
                  <c:v>5.9794661190965099</c:v>
                </c:pt>
                <c:pt idx="268">
                  <c:v>6.0451745379876796</c:v>
                </c:pt>
                <c:pt idx="269">
                  <c:v>6.0451745379876796</c:v>
                </c:pt>
                <c:pt idx="270">
                  <c:v>6.7351129363449704</c:v>
                </c:pt>
                <c:pt idx="271">
                  <c:v>6.7351129363449704</c:v>
                </c:pt>
                <c:pt idx="272">
                  <c:v>6.8665297741273097</c:v>
                </c:pt>
                <c:pt idx="273">
                  <c:v>6.8665297741273097</c:v>
                </c:pt>
                <c:pt idx="274">
                  <c:v>6.9979466119096498</c:v>
                </c:pt>
                <c:pt idx="275">
                  <c:v>6.9979466119096498</c:v>
                </c:pt>
                <c:pt idx="276">
                  <c:v>7.4250513347022604</c:v>
                </c:pt>
                <c:pt idx="277">
                  <c:v>7.4250513347022604</c:v>
                </c:pt>
                <c:pt idx="278">
                  <c:v>7.5564681724845997</c:v>
                </c:pt>
                <c:pt idx="279">
                  <c:v>7.5564681724845997</c:v>
                </c:pt>
                <c:pt idx="280">
                  <c:v>7.6221765913757702</c:v>
                </c:pt>
                <c:pt idx="281">
                  <c:v>7.6221765913757702</c:v>
                </c:pt>
                <c:pt idx="282">
                  <c:v>7.72073921971253</c:v>
                </c:pt>
                <c:pt idx="283">
                  <c:v>7.72073921971253</c:v>
                </c:pt>
                <c:pt idx="284">
                  <c:v>8.2135523613962995</c:v>
                </c:pt>
                <c:pt idx="285">
                  <c:v>8.2135523613962995</c:v>
                </c:pt>
                <c:pt idx="286">
                  <c:v>8.6406570841889092</c:v>
                </c:pt>
                <c:pt idx="287">
                  <c:v>8.6406570841889092</c:v>
                </c:pt>
                <c:pt idx="288">
                  <c:v>9.5934291581108795</c:v>
                </c:pt>
                <c:pt idx="289">
                  <c:v>9.5934291581108795</c:v>
                </c:pt>
                <c:pt idx="290">
                  <c:v>9.9219712525667294</c:v>
                </c:pt>
                <c:pt idx="291">
                  <c:v>9.9219712525667294</c:v>
                </c:pt>
                <c:pt idx="292">
                  <c:v>10.381930184804901</c:v>
                </c:pt>
                <c:pt idx="293">
                  <c:v>10.381930184804901</c:v>
                </c:pt>
                <c:pt idx="294">
                  <c:v>10.7433264887064</c:v>
                </c:pt>
                <c:pt idx="295">
                  <c:v>10.7433264887064</c:v>
                </c:pt>
                <c:pt idx="296">
                  <c:v>11.170431211499</c:v>
                </c:pt>
                <c:pt idx="297">
                  <c:v>11.170431211499</c:v>
                </c:pt>
                <c:pt idx="298">
                  <c:v>11.597535934291599</c:v>
                </c:pt>
                <c:pt idx="299">
                  <c:v>11.597535934291599</c:v>
                </c:pt>
                <c:pt idx="300">
                  <c:v>11.7618069815195</c:v>
                </c:pt>
                <c:pt idx="301">
                  <c:v>11.7618069815195</c:v>
                </c:pt>
                <c:pt idx="302">
                  <c:v>11.8275154004107</c:v>
                </c:pt>
                <c:pt idx="303">
                  <c:v>11.8275154004107</c:v>
                </c:pt>
                <c:pt idx="304">
                  <c:v>11.860369609856299</c:v>
                </c:pt>
                <c:pt idx="305">
                  <c:v>11.860369609856299</c:v>
                </c:pt>
                <c:pt idx="306">
                  <c:v>12.1560574948665</c:v>
                </c:pt>
                <c:pt idx="307">
                  <c:v>12.1560574948665</c:v>
                </c:pt>
                <c:pt idx="308">
                  <c:v>12.2874743326489</c:v>
                </c:pt>
                <c:pt idx="309">
                  <c:v>12.2874743326489</c:v>
                </c:pt>
                <c:pt idx="310">
                  <c:v>12.451745379876799</c:v>
                </c:pt>
                <c:pt idx="311">
                  <c:v>12.451745379876799</c:v>
                </c:pt>
                <c:pt idx="312">
                  <c:v>12.5503080082136</c:v>
                </c:pt>
                <c:pt idx="313">
                  <c:v>12.5503080082136</c:v>
                </c:pt>
                <c:pt idx="314">
                  <c:v>12.8131416837782</c:v>
                </c:pt>
                <c:pt idx="315">
                  <c:v>12.8131416837782</c:v>
                </c:pt>
                <c:pt idx="316">
                  <c:v>12.9445585215606</c:v>
                </c:pt>
                <c:pt idx="317">
                  <c:v>12.9445585215606</c:v>
                </c:pt>
                <c:pt idx="318">
                  <c:v>13.043121149897299</c:v>
                </c:pt>
                <c:pt idx="319">
                  <c:v>13.043121149897299</c:v>
                </c:pt>
                <c:pt idx="320">
                  <c:v>13.0759753593429</c:v>
                </c:pt>
                <c:pt idx="321">
                  <c:v>13.0759753593429</c:v>
                </c:pt>
                <c:pt idx="322">
                  <c:v>13.2073921971253</c:v>
                </c:pt>
                <c:pt idx="323">
                  <c:v>13.2073921971253</c:v>
                </c:pt>
                <c:pt idx="324">
                  <c:v>13.240246406570799</c:v>
                </c:pt>
                <c:pt idx="325">
                  <c:v>13.240246406570799</c:v>
                </c:pt>
                <c:pt idx="326">
                  <c:v>13.240246406570799</c:v>
                </c:pt>
                <c:pt idx="327">
                  <c:v>13.240246406570799</c:v>
                </c:pt>
                <c:pt idx="328">
                  <c:v>13.240246406570799</c:v>
                </c:pt>
                <c:pt idx="329">
                  <c:v>13.240246406570799</c:v>
                </c:pt>
                <c:pt idx="330">
                  <c:v>13.6344969199179</c:v>
                </c:pt>
                <c:pt idx="331">
                  <c:v>13.6344969199179</c:v>
                </c:pt>
                <c:pt idx="332">
                  <c:v>13.897330595482501</c:v>
                </c:pt>
                <c:pt idx="333">
                  <c:v>13.897330595482501</c:v>
                </c:pt>
                <c:pt idx="334">
                  <c:v>13.9958932238193</c:v>
                </c:pt>
                <c:pt idx="335">
                  <c:v>13.9958932238193</c:v>
                </c:pt>
                <c:pt idx="336">
                  <c:v>14.0616016427105</c:v>
                </c:pt>
                <c:pt idx="337">
                  <c:v>14.0616016427105</c:v>
                </c:pt>
                <c:pt idx="338">
                  <c:v>14.521560574948699</c:v>
                </c:pt>
                <c:pt idx="339">
                  <c:v>14.521560574948699</c:v>
                </c:pt>
                <c:pt idx="340">
                  <c:v>14.5872689938398</c:v>
                </c:pt>
                <c:pt idx="341">
                  <c:v>14.5872689938398</c:v>
                </c:pt>
                <c:pt idx="342">
                  <c:v>15.5400410677618</c:v>
                </c:pt>
                <c:pt idx="343">
                  <c:v>15.5400410677618</c:v>
                </c:pt>
                <c:pt idx="344">
                  <c:v>15.572895277207399</c:v>
                </c:pt>
                <c:pt idx="345">
                  <c:v>15.572895277207399</c:v>
                </c:pt>
                <c:pt idx="346">
                  <c:v>16.197125256673498</c:v>
                </c:pt>
                <c:pt idx="347">
                  <c:v>16.197125256673498</c:v>
                </c:pt>
                <c:pt idx="348">
                  <c:v>16.197125256673498</c:v>
                </c:pt>
                <c:pt idx="349">
                  <c:v>16.197125256673498</c:v>
                </c:pt>
                <c:pt idx="350">
                  <c:v>16.689938398357299</c:v>
                </c:pt>
                <c:pt idx="351">
                  <c:v>16.689938398357299</c:v>
                </c:pt>
                <c:pt idx="352">
                  <c:v>16.887063655030801</c:v>
                </c:pt>
                <c:pt idx="353">
                  <c:v>16.887063655030801</c:v>
                </c:pt>
                <c:pt idx="354">
                  <c:v>17.5770020533881</c:v>
                </c:pt>
                <c:pt idx="355">
                  <c:v>17.5770020533881</c:v>
                </c:pt>
                <c:pt idx="356">
                  <c:v>17.609856262833699</c:v>
                </c:pt>
                <c:pt idx="357">
                  <c:v>17.609856262833699</c:v>
                </c:pt>
                <c:pt idx="358">
                  <c:v>17.675564681724801</c:v>
                </c:pt>
                <c:pt idx="359">
                  <c:v>17.675564681724801</c:v>
                </c:pt>
                <c:pt idx="360">
                  <c:v>17.675564681724801</c:v>
                </c:pt>
                <c:pt idx="361">
                  <c:v>17.675564681724801</c:v>
                </c:pt>
                <c:pt idx="362">
                  <c:v>17.8069815195072</c:v>
                </c:pt>
                <c:pt idx="363">
                  <c:v>17.8069815195072</c:v>
                </c:pt>
                <c:pt idx="364">
                  <c:v>17.839835728952799</c:v>
                </c:pt>
                <c:pt idx="365">
                  <c:v>17.839835728952799</c:v>
                </c:pt>
                <c:pt idx="366">
                  <c:v>17.9383983572895</c:v>
                </c:pt>
                <c:pt idx="367">
                  <c:v>17.9383983572895</c:v>
                </c:pt>
                <c:pt idx="368">
                  <c:v>18.529774127310102</c:v>
                </c:pt>
                <c:pt idx="369">
                  <c:v>18.529774127310102</c:v>
                </c:pt>
                <c:pt idx="370">
                  <c:v>20.205338809034899</c:v>
                </c:pt>
                <c:pt idx="371">
                  <c:v>20.205338809034899</c:v>
                </c:pt>
                <c:pt idx="372">
                  <c:v>20.895277207392201</c:v>
                </c:pt>
                <c:pt idx="373">
                  <c:v>20.895277207392201</c:v>
                </c:pt>
                <c:pt idx="374">
                  <c:v>23.9507186858316</c:v>
                </c:pt>
                <c:pt idx="375">
                  <c:v>23.9507186858316</c:v>
                </c:pt>
                <c:pt idx="376">
                  <c:v>25.264887063654999</c:v>
                </c:pt>
                <c:pt idx="377">
                  <c:v>25.264887063654999</c:v>
                </c:pt>
                <c:pt idx="378">
                  <c:v>26.2833675564682</c:v>
                </c:pt>
                <c:pt idx="379">
                  <c:v>26.2833675564682</c:v>
                </c:pt>
                <c:pt idx="380">
                  <c:v>26.546201232032899</c:v>
                </c:pt>
                <c:pt idx="381">
                  <c:v>26.546201232032899</c:v>
                </c:pt>
                <c:pt idx="382">
                  <c:v>26.743326488706401</c:v>
                </c:pt>
                <c:pt idx="383">
                  <c:v>26.743326488706401</c:v>
                </c:pt>
                <c:pt idx="384">
                  <c:v>27.597535934291599</c:v>
                </c:pt>
                <c:pt idx="385">
                  <c:v>27.597535934291599</c:v>
                </c:pt>
                <c:pt idx="386">
                  <c:v>27.991786447638599</c:v>
                </c:pt>
                <c:pt idx="387">
                  <c:v>27.991786447638599</c:v>
                </c:pt>
                <c:pt idx="388">
                  <c:v>29.831622176591399</c:v>
                </c:pt>
                <c:pt idx="389">
                  <c:v>29.831622176591399</c:v>
                </c:pt>
                <c:pt idx="390">
                  <c:v>31.178644763860401</c:v>
                </c:pt>
                <c:pt idx="391">
                  <c:v>31.178644763860401</c:v>
                </c:pt>
                <c:pt idx="392">
                  <c:v>31.211498973306</c:v>
                </c:pt>
                <c:pt idx="393">
                  <c:v>31.211498973306</c:v>
                </c:pt>
                <c:pt idx="394">
                  <c:v>33.215605749486699</c:v>
                </c:pt>
                <c:pt idx="395">
                  <c:v>33.215605749486699</c:v>
                </c:pt>
                <c:pt idx="396">
                  <c:v>34.562628336755601</c:v>
                </c:pt>
                <c:pt idx="397">
                  <c:v>34.562628336755601</c:v>
                </c:pt>
                <c:pt idx="398">
                  <c:v>35.449691991786402</c:v>
                </c:pt>
                <c:pt idx="399">
                  <c:v>35.449691991786402</c:v>
                </c:pt>
                <c:pt idx="400">
                  <c:v>35.482546201231997</c:v>
                </c:pt>
                <c:pt idx="401">
                  <c:v>35.482546201231997</c:v>
                </c:pt>
                <c:pt idx="402">
                  <c:v>35.942505133470199</c:v>
                </c:pt>
                <c:pt idx="403">
                  <c:v>35.942505133470199</c:v>
                </c:pt>
                <c:pt idx="404">
                  <c:v>37.749486652977403</c:v>
                </c:pt>
                <c:pt idx="405">
                  <c:v>37.749486652977403</c:v>
                </c:pt>
                <c:pt idx="406">
                  <c:v>38.735112936344997</c:v>
                </c:pt>
                <c:pt idx="407">
                  <c:v>38.735112936344997</c:v>
                </c:pt>
                <c:pt idx="408">
                  <c:v>41.199178644763897</c:v>
                </c:pt>
                <c:pt idx="409">
                  <c:v>41.199178644763897</c:v>
                </c:pt>
                <c:pt idx="410">
                  <c:v>42.0205338809035</c:v>
                </c:pt>
                <c:pt idx="411">
                  <c:v>42.0205338809035</c:v>
                </c:pt>
                <c:pt idx="412">
                  <c:v>44.845995893223801</c:v>
                </c:pt>
                <c:pt idx="413">
                  <c:v>44.845995893223801</c:v>
                </c:pt>
                <c:pt idx="414">
                  <c:v>45.174537987679699</c:v>
                </c:pt>
                <c:pt idx="415">
                  <c:v>45.174537987679699</c:v>
                </c:pt>
                <c:pt idx="416">
                  <c:v>46.751540041067798</c:v>
                </c:pt>
                <c:pt idx="417">
                  <c:v>46.751540041067798</c:v>
                </c:pt>
                <c:pt idx="418">
                  <c:v>47.967145790554397</c:v>
                </c:pt>
                <c:pt idx="419">
                  <c:v>47.967145790554397</c:v>
                </c:pt>
                <c:pt idx="420">
                  <c:v>49.4127310061602</c:v>
                </c:pt>
                <c:pt idx="421">
                  <c:v>49.4127310061602</c:v>
                </c:pt>
                <c:pt idx="422">
                  <c:v>51.186858316221802</c:v>
                </c:pt>
                <c:pt idx="423">
                  <c:v>51.186858316221802</c:v>
                </c:pt>
                <c:pt idx="424">
                  <c:v>53.453798767967101</c:v>
                </c:pt>
                <c:pt idx="425">
                  <c:v>53.453798767967101</c:v>
                </c:pt>
                <c:pt idx="426">
                  <c:v>54.143737166324399</c:v>
                </c:pt>
                <c:pt idx="427">
                  <c:v>54.143737166324399</c:v>
                </c:pt>
                <c:pt idx="428">
                  <c:v>55.3921971252567</c:v>
                </c:pt>
                <c:pt idx="429">
                  <c:v>55.3921971252567</c:v>
                </c:pt>
                <c:pt idx="430">
                  <c:v>61.700205338808999</c:v>
                </c:pt>
                <c:pt idx="431">
                  <c:v>61.700205338808999</c:v>
                </c:pt>
                <c:pt idx="432">
                  <c:v>1.6098562628336801</c:v>
                </c:pt>
                <c:pt idx="433">
                  <c:v>3.2854209445585201</c:v>
                </c:pt>
                <c:pt idx="434">
                  <c:v>4.4353182751539997</c:v>
                </c:pt>
                <c:pt idx="435">
                  <c:v>7.8850102669404496</c:v>
                </c:pt>
                <c:pt idx="436">
                  <c:v>9.5934291581108795</c:v>
                </c:pt>
                <c:pt idx="437">
                  <c:v>10.579055441478401</c:v>
                </c:pt>
                <c:pt idx="438">
                  <c:v>13.174537987679701</c:v>
                </c:pt>
                <c:pt idx="439">
                  <c:v>13.4045174537988</c:v>
                </c:pt>
                <c:pt idx="440">
                  <c:v>13.4373716632444</c:v>
                </c:pt>
                <c:pt idx="441">
                  <c:v>13.6016427104723</c:v>
                </c:pt>
                <c:pt idx="442">
                  <c:v>15.704312114989699</c:v>
                </c:pt>
                <c:pt idx="443">
                  <c:v>17.741273100615999</c:v>
                </c:pt>
                <c:pt idx="444">
                  <c:v>18.4640657084189</c:v>
                </c:pt>
                <c:pt idx="445">
                  <c:v>19.219712525667401</c:v>
                </c:pt>
                <c:pt idx="446">
                  <c:v>19.843942505133501</c:v>
                </c:pt>
                <c:pt idx="447">
                  <c:v>20.632443531827501</c:v>
                </c:pt>
                <c:pt idx="448">
                  <c:v>21.355236139630399</c:v>
                </c:pt>
                <c:pt idx="449">
                  <c:v>23.7864476386037</c:v>
                </c:pt>
                <c:pt idx="450">
                  <c:v>26.053388090349099</c:v>
                </c:pt>
                <c:pt idx="451">
                  <c:v>26.119096509240201</c:v>
                </c:pt>
                <c:pt idx="452">
                  <c:v>26.546201232032899</c:v>
                </c:pt>
                <c:pt idx="453">
                  <c:v>29.765913757700201</c:v>
                </c:pt>
                <c:pt idx="454">
                  <c:v>30.258726899384001</c:v>
                </c:pt>
                <c:pt idx="455">
                  <c:v>32.197125256673502</c:v>
                </c:pt>
                <c:pt idx="456">
                  <c:v>32.591375770020498</c:v>
                </c:pt>
                <c:pt idx="457">
                  <c:v>34.398357289527702</c:v>
                </c:pt>
                <c:pt idx="458">
                  <c:v>37.650924024640702</c:v>
                </c:pt>
                <c:pt idx="459">
                  <c:v>38.2422997946612</c:v>
                </c:pt>
                <c:pt idx="460">
                  <c:v>40.312114989733097</c:v>
                </c:pt>
                <c:pt idx="461">
                  <c:v>40.377823408624202</c:v>
                </c:pt>
                <c:pt idx="462">
                  <c:v>44.977412731006197</c:v>
                </c:pt>
                <c:pt idx="463">
                  <c:v>50.924024640657102</c:v>
                </c:pt>
                <c:pt idx="464">
                  <c:v>51.712525667351102</c:v>
                </c:pt>
                <c:pt idx="465">
                  <c:v>55.687885010266903</c:v>
                </c:pt>
                <c:pt idx="466">
                  <c:v>57.166324435318302</c:v>
                </c:pt>
                <c:pt idx="467">
                  <c:v>62.4229979466119</c:v>
                </c:pt>
                <c:pt idx="468">
                  <c:v>65.445585215605703</c:v>
                </c:pt>
                <c:pt idx="469">
                  <c:v>67.942505133470206</c:v>
                </c:pt>
                <c:pt idx="470">
                  <c:v>4.6652977412730996</c:v>
                </c:pt>
                <c:pt idx="471">
                  <c:v>6.7351129363449704</c:v>
                </c:pt>
                <c:pt idx="472">
                  <c:v>7.5564681724845997</c:v>
                </c:pt>
                <c:pt idx="473">
                  <c:v>8.6406570841889092</c:v>
                </c:pt>
                <c:pt idx="474">
                  <c:v>11.7618069815195</c:v>
                </c:pt>
                <c:pt idx="475">
                  <c:v>11.860369609856299</c:v>
                </c:pt>
                <c:pt idx="476">
                  <c:v>12.5503080082136</c:v>
                </c:pt>
                <c:pt idx="477">
                  <c:v>13.043121149897299</c:v>
                </c:pt>
                <c:pt idx="478">
                  <c:v>13.240246406570799</c:v>
                </c:pt>
                <c:pt idx="479">
                  <c:v>13.240246406570799</c:v>
                </c:pt>
                <c:pt idx="480">
                  <c:v>13.897330595482501</c:v>
                </c:pt>
                <c:pt idx="481">
                  <c:v>14.521560574948699</c:v>
                </c:pt>
                <c:pt idx="482">
                  <c:v>14.5872689938398</c:v>
                </c:pt>
                <c:pt idx="483">
                  <c:v>15.572895277207399</c:v>
                </c:pt>
                <c:pt idx="484">
                  <c:v>16.197125256673498</c:v>
                </c:pt>
                <c:pt idx="485">
                  <c:v>17.5770020533881</c:v>
                </c:pt>
                <c:pt idx="486">
                  <c:v>17.609856262833699</c:v>
                </c:pt>
                <c:pt idx="487">
                  <c:v>17.8069815195072</c:v>
                </c:pt>
                <c:pt idx="488">
                  <c:v>17.9383983572895</c:v>
                </c:pt>
                <c:pt idx="489">
                  <c:v>25.264887063654999</c:v>
                </c:pt>
                <c:pt idx="490">
                  <c:v>26.2833675564682</c:v>
                </c:pt>
                <c:pt idx="491">
                  <c:v>26.743326488706401</c:v>
                </c:pt>
                <c:pt idx="492">
                  <c:v>29.831622176591399</c:v>
                </c:pt>
                <c:pt idx="493">
                  <c:v>31.178644763860401</c:v>
                </c:pt>
                <c:pt idx="494">
                  <c:v>31.211498973306</c:v>
                </c:pt>
                <c:pt idx="495">
                  <c:v>33.215605749486699</c:v>
                </c:pt>
                <c:pt idx="496">
                  <c:v>34.562628336755601</c:v>
                </c:pt>
                <c:pt idx="497">
                  <c:v>35.482546201231997</c:v>
                </c:pt>
                <c:pt idx="498">
                  <c:v>35.942505133470199</c:v>
                </c:pt>
                <c:pt idx="499">
                  <c:v>41.199178644763897</c:v>
                </c:pt>
                <c:pt idx="500">
                  <c:v>42.0205338809035</c:v>
                </c:pt>
                <c:pt idx="501">
                  <c:v>44.845995893223801</c:v>
                </c:pt>
                <c:pt idx="502">
                  <c:v>45.174537987679699</c:v>
                </c:pt>
                <c:pt idx="503">
                  <c:v>47.967145790554397</c:v>
                </c:pt>
                <c:pt idx="504">
                  <c:v>49.4127310061602</c:v>
                </c:pt>
                <c:pt idx="505">
                  <c:v>53.453798767967101</c:v>
                </c:pt>
                <c:pt idx="506">
                  <c:v>55.3921971252567</c:v>
                </c:pt>
                <c:pt idx="507">
                  <c:v>0</c:v>
                </c:pt>
                <c:pt idx="508">
                  <c:v>17.3141683778234</c:v>
                </c:pt>
              </c:numCache>
            </c:numRef>
          </c:xVal>
          <c:yVal>
            <c:numRef>
              <c:f>Sheet1!$C$2:$C$510</c:f>
              <c:numCache>
                <c:formatCode>General</c:formatCode>
                <c:ptCount val="509"/>
                <c:pt idx="215">
                  <c:v>1</c:v>
                </c:pt>
                <c:pt idx="216">
                  <c:v>1</c:v>
                </c:pt>
                <c:pt idx="217">
                  <c:v>0.99074074074074103</c:v>
                </c:pt>
                <c:pt idx="218">
                  <c:v>0.99074074074074103</c:v>
                </c:pt>
                <c:pt idx="219">
                  <c:v>0.98148148148148096</c:v>
                </c:pt>
                <c:pt idx="220">
                  <c:v>0.98148148148148096</c:v>
                </c:pt>
                <c:pt idx="221">
                  <c:v>0.97222222222222199</c:v>
                </c:pt>
                <c:pt idx="222">
                  <c:v>0.97222222222222199</c:v>
                </c:pt>
                <c:pt idx="223">
                  <c:v>0.96296296296296302</c:v>
                </c:pt>
                <c:pt idx="224">
                  <c:v>0.96296296296296302</c:v>
                </c:pt>
                <c:pt idx="225">
                  <c:v>0.96296296296296302</c:v>
                </c:pt>
                <c:pt idx="226">
                  <c:v>0.96296296296296302</c:v>
                </c:pt>
                <c:pt idx="227">
                  <c:v>0.94444444444444398</c:v>
                </c:pt>
                <c:pt idx="228">
                  <c:v>0.94444444444444398</c:v>
                </c:pt>
                <c:pt idx="229">
                  <c:v>0.93518518518518501</c:v>
                </c:pt>
                <c:pt idx="230">
                  <c:v>0.93518518518518501</c:v>
                </c:pt>
                <c:pt idx="231">
                  <c:v>0.93518518518518501</c:v>
                </c:pt>
                <c:pt idx="232">
                  <c:v>0.93518518518518501</c:v>
                </c:pt>
                <c:pt idx="233">
                  <c:v>0.91666666666666696</c:v>
                </c:pt>
                <c:pt idx="234">
                  <c:v>0.91666666666666696</c:v>
                </c:pt>
                <c:pt idx="235">
                  <c:v>0.907407407407407</c:v>
                </c:pt>
                <c:pt idx="236">
                  <c:v>0.907407407407407</c:v>
                </c:pt>
                <c:pt idx="237">
                  <c:v>0.89814814814814803</c:v>
                </c:pt>
                <c:pt idx="238">
                  <c:v>0.89814814814814803</c:v>
                </c:pt>
                <c:pt idx="239">
                  <c:v>0.88888888888888895</c:v>
                </c:pt>
                <c:pt idx="240">
                  <c:v>0.88888888888888895</c:v>
                </c:pt>
                <c:pt idx="241">
                  <c:v>0.87962962962962998</c:v>
                </c:pt>
                <c:pt idx="242">
                  <c:v>0.87962962962962998</c:v>
                </c:pt>
                <c:pt idx="243">
                  <c:v>0.87037037037037002</c:v>
                </c:pt>
                <c:pt idx="244">
                  <c:v>0.87037037037037002</c:v>
                </c:pt>
                <c:pt idx="245">
                  <c:v>0.86111111111111105</c:v>
                </c:pt>
                <c:pt idx="246">
                  <c:v>0.86111111111111105</c:v>
                </c:pt>
                <c:pt idx="247">
                  <c:v>0.85185185185185197</c:v>
                </c:pt>
                <c:pt idx="248">
                  <c:v>0.85185185185185197</c:v>
                </c:pt>
                <c:pt idx="249">
                  <c:v>0.85185185185185197</c:v>
                </c:pt>
                <c:pt idx="250">
                  <c:v>0.85185185185185197</c:v>
                </c:pt>
                <c:pt idx="251">
                  <c:v>0.83333333333333304</c:v>
                </c:pt>
                <c:pt idx="252">
                  <c:v>0.83333333333333304</c:v>
                </c:pt>
                <c:pt idx="253">
                  <c:v>0.82407407407407396</c:v>
                </c:pt>
                <c:pt idx="254">
                  <c:v>0.82407407407407396</c:v>
                </c:pt>
                <c:pt idx="255">
                  <c:v>0.81481481481481499</c:v>
                </c:pt>
                <c:pt idx="256">
                  <c:v>0.81481481481481499</c:v>
                </c:pt>
                <c:pt idx="257">
                  <c:v>0.81481481481481499</c:v>
                </c:pt>
                <c:pt idx="258">
                  <c:v>0.81481481481481499</c:v>
                </c:pt>
                <c:pt idx="259">
                  <c:v>0.80544912728820806</c:v>
                </c:pt>
                <c:pt idx="260">
                  <c:v>0.80544912728820806</c:v>
                </c:pt>
                <c:pt idx="261">
                  <c:v>0.79608343976160101</c:v>
                </c:pt>
                <c:pt idx="262">
                  <c:v>0.79608343976160101</c:v>
                </c:pt>
                <c:pt idx="263">
                  <c:v>0.78671775223499396</c:v>
                </c:pt>
                <c:pt idx="264">
                  <c:v>0.78671775223499396</c:v>
                </c:pt>
                <c:pt idx="265">
                  <c:v>0.77735206470838702</c:v>
                </c:pt>
                <c:pt idx="266">
                  <c:v>0.77735206470838702</c:v>
                </c:pt>
                <c:pt idx="267">
                  <c:v>0.76798637718177998</c:v>
                </c:pt>
                <c:pt idx="268">
                  <c:v>0.76798637718177998</c:v>
                </c:pt>
                <c:pt idx="269">
                  <c:v>0.75862068965517304</c:v>
                </c:pt>
                <c:pt idx="270">
                  <c:v>0.75862068965517304</c:v>
                </c:pt>
                <c:pt idx="271">
                  <c:v>0.75862068965517304</c:v>
                </c:pt>
                <c:pt idx="272">
                  <c:v>0.75862068965517304</c:v>
                </c:pt>
                <c:pt idx="273">
                  <c:v>0.74913793103448301</c:v>
                </c:pt>
                <c:pt idx="274">
                  <c:v>0.74913793103448301</c:v>
                </c:pt>
                <c:pt idx="275">
                  <c:v>0.73965517241379397</c:v>
                </c:pt>
                <c:pt idx="276">
                  <c:v>0.73965517241379397</c:v>
                </c:pt>
                <c:pt idx="277">
                  <c:v>0.73017241379310405</c:v>
                </c:pt>
                <c:pt idx="278">
                  <c:v>0.73017241379310405</c:v>
                </c:pt>
                <c:pt idx="279">
                  <c:v>0.73017241379310405</c:v>
                </c:pt>
                <c:pt idx="280">
                  <c:v>0.73017241379310405</c:v>
                </c:pt>
                <c:pt idx="281">
                  <c:v>0.720564882032668</c:v>
                </c:pt>
                <c:pt idx="282">
                  <c:v>0.720564882032668</c:v>
                </c:pt>
                <c:pt idx="283">
                  <c:v>0.71095735027223295</c:v>
                </c:pt>
                <c:pt idx="284">
                  <c:v>0.71095735027223295</c:v>
                </c:pt>
                <c:pt idx="285">
                  <c:v>0.70134981851179701</c:v>
                </c:pt>
                <c:pt idx="286">
                  <c:v>0.70134981851179701</c:v>
                </c:pt>
                <c:pt idx="287">
                  <c:v>0.70134981851179701</c:v>
                </c:pt>
                <c:pt idx="288">
                  <c:v>0.70134981851179701</c:v>
                </c:pt>
                <c:pt idx="289">
                  <c:v>0.69160884881024398</c:v>
                </c:pt>
                <c:pt idx="290">
                  <c:v>0.69160884881024398</c:v>
                </c:pt>
                <c:pt idx="291">
                  <c:v>0.68186787910869195</c:v>
                </c:pt>
                <c:pt idx="292">
                  <c:v>0.68186787910869195</c:v>
                </c:pt>
                <c:pt idx="293">
                  <c:v>0.67212690940713904</c:v>
                </c:pt>
                <c:pt idx="294">
                  <c:v>0.67212690940713904</c:v>
                </c:pt>
                <c:pt idx="295">
                  <c:v>0.66238593970558601</c:v>
                </c:pt>
                <c:pt idx="296">
                  <c:v>0.66238593970558601</c:v>
                </c:pt>
                <c:pt idx="297">
                  <c:v>0.65264497000403399</c:v>
                </c:pt>
                <c:pt idx="298">
                  <c:v>0.65264497000403399</c:v>
                </c:pt>
                <c:pt idx="299">
                  <c:v>0.64290400030248096</c:v>
                </c:pt>
                <c:pt idx="300">
                  <c:v>0.64290400030248096</c:v>
                </c:pt>
                <c:pt idx="301">
                  <c:v>0.64290400030248096</c:v>
                </c:pt>
                <c:pt idx="302">
                  <c:v>0.64290400030248096</c:v>
                </c:pt>
                <c:pt idx="303">
                  <c:v>0.63301316952859699</c:v>
                </c:pt>
                <c:pt idx="304">
                  <c:v>0.63301316952859699</c:v>
                </c:pt>
                <c:pt idx="305">
                  <c:v>0.63301316952859699</c:v>
                </c:pt>
                <c:pt idx="306">
                  <c:v>0.63301316952859699</c:v>
                </c:pt>
                <c:pt idx="307">
                  <c:v>0.62296534144084104</c:v>
                </c:pt>
                <c:pt idx="308">
                  <c:v>0.62296534144084104</c:v>
                </c:pt>
                <c:pt idx="309">
                  <c:v>0.61291751335308597</c:v>
                </c:pt>
                <c:pt idx="310">
                  <c:v>0.61291751335308597</c:v>
                </c:pt>
                <c:pt idx="311">
                  <c:v>0.60286968526533002</c:v>
                </c:pt>
                <c:pt idx="312">
                  <c:v>0.60286968526533002</c:v>
                </c:pt>
                <c:pt idx="313">
                  <c:v>0.60286968526533002</c:v>
                </c:pt>
                <c:pt idx="314">
                  <c:v>0.60286968526533002</c:v>
                </c:pt>
                <c:pt idx="315">
                  <c:v>0.59265155500659605</c:v>
                </c:pt>
                <c:pt idx="316">
                  <c:v>0.59265155500659605</c:v>
                </c:pt>
                <c:pt idx="317">
                  <c:v>0.58243342474786097</c:v>
                </c:pt>
                <c:pt idx="318">
                  <c:v>0.58243342474786097</c:v>
                </c:pt>
                <c:pt idx="319">
                  <c:v>0.58243342474786097</c:v>
                </c:pt>
                <c:pt idx="320">
                  <c:v>0.58243342474786097</c:v>
                </c:pt>
                <c:pt idx="321">
                  <c:v>0.57203282787736398</c:v>
                </c:pt>
                <c:pt idx="322">
                  <c:v>0.57203282787736398</c:v>
                </c:pt>
                <c:pt idx="323">
                  <c:v>0.56163223100686599</c:v>
                </c:pt>
                <c:pt idx="324">
                  <c:v>0.56163223100686599</c:v>
                </c:pt>
                <c:pt idx="325">
                  <c:v>0.551231634136369</c:v>
                </c:pt>
                <c:pt idx="326">
                  <c:v>0.551231634136369</c:v>
                </c:pt>
                <c:pt idx="327">
                  <c:v>0.551231634136369</c:v>
                </c:pt>
                <c:pt idx="328">
                  <c:v>0.551231634136369</c:v>
                </c:pt>
                <c:pt idx="329">
                  <c:v>0.551231634136369</c:v>
                </c:pt>
                <c:pt idx="330">
                  <c:v>0.551231634136369</c:v>
                </c:pt>
                <c:pt idx="331">
                  <c:v>0.54042317072193002</c:v>
                </c:pt>
                <c:pt idx="332">
                  <c:v>0.54042317072193002</c:v>
                </c:pt>
                <c:pt idx="333">
                  <c:v>0.54042317072193002</c:v>
                </c:pt>
                <c:pt idx="334">
                  <c:v>0.54042317072193002</c:v>
                </c:pt>
                <c:pt idx="335">
                  <c:v>0.52939412642148198</c:v>
                </c:pt>
                <c:pt idx="336">
                  <c:v>0.52939412642148198</c:v>
                </c:pt>
                <c:pt idx="337">
                  <c:v>0.51836508212103505</c:v>
                </c:pt>
                <c:pt idx="338">
                  <c:v>0.51836508212103505</c:v>
                </c:pt>
                <c:pt idx="339">
                  <c:v>0.51836508212103505</c:v>
                </c:pt>
                <c:pt idx="340">
                  <c:v>0.51836508212103505</c:v>
                </c:pt>
                <c:pt idx="341">
                  <c:v>0.51836508212103505</c:v>
                </c:pt>
                <c:pt idx="342">
                  <c:v>0.51836508212103505</c:v>
                </c:pt>
                <c:pt idx="343">
                  <c:v>0.50684585807390103</c:v>
                </c:pt>
                <c:pt idx="344">
                  <c:v>0.50684585807390103</c:v>
                </c:pt>
                <c:pt idx="345">
                  <c:v>0.50684585807390103</c:v>
                </c:pt>
                <c:pt idx="346">
                  <c:v>0.50684585807390103</c:v>
                </c:pt>
                <c:pt idx="347">
                  <c:v>0.49505874509543801</c:v>
                </c:pt>
                <c:pt idx="348">
                  <c:v>0.49505874509543801</c:v>
                </c:pt>
                <c:pt idx="349">
                  <c:v>0.49505874509543801</c:v>
                </c:pt>
                <c:pt idx="350">
                  <c:v>0.49505874509543801</c:v>
                </c:pt>
                <c:pt idx="351">
                  <c:v>0.48298414155652503</c:v>
                </c:pt>
                <c:pt idx="352">
                  <c:v>0.48298414155652503</c:v>
                </c:pt>
                <c:pt idx="353">
                  <c:v>0.47090953801761098</c:v>
                </c:pt>
                <c:pt idx="354">
                  <c:v>0.47090953801761098</c:v>
                </c:pt>
                <c:pt idx="355">
                  <c:v>0.47090953801761098</c:v>
                </c:pt>
                <c:pt idx="356">
                  <c:v>0.47090953801761098</c:v>
                </c:pt>
                <c:pt idx="357">
                  <c:v>0.47090953801761098</c:v>
                </c:pt>
                <c:pt idx="358">
                  <c:v>0.47090953801761098</c:v>
                </c:pt>
                <c:pt idx="359">
                  <c:v>0.47090953801761098</c:v>
                </c:pt>
                <c:pt idx="360">
                  <c:v>0.47090953801761098</c:v>
                </c:pt>
                <c:pt idx="361">
                  <c:v>0.44545496839503801</c:v>
                </c:pt>
                <c:pt idx="362">
                  <c:v>0.44545496839503801</c:v>
                </c:pt>
                <c:pt idx="363">
                  <c:v>0.44545496839503801</c:v>
                </c:pt>
                <c:pt idx="364">
                  <c:v>0.44545496839503801</c:v>
                </c:pt>
                <c:pt idx="365">
                  <c:v>0.43235335167753702</c:v>
                </c:pt>
                <c:pt idx="366">
                  <c:v>0.43235335167753702</c:v>
                </c:pt>
                <c:pt idx="367">
                  <c:v>0.43235335167753702</c:v>
                </c:pt>
                <c:pt idx="368">
                  <c:v>0.43235335167753702</c:v>
                </c:pt>
                <c:pt idx="369">
                  <c:v>0.41884230943761402</c:v>
                </c:pt>
                <c:pt idx="370">
                  <c:v>0.41884230943761402</c:v>
                </c:pt>
                <c:pt idx="371">
                  <c:v>0.40533126719769103</c:v>
                </c:pt>
                <c:pt idx="372">
                  <c:v>0.40533126719769103</c:v>
                </c:pt>
                <c:pt idx="373">
                  <c:v>0.39182022495776803</c:v>
                </c:pt>
                <c:pt idx="374">
                  <c:v>0.39182022495776803</c:v>
                </c:pt>
                <c:pt idx="375">
                  <c:v>0.37830918271784503</c:v>
                </c:pt>
                <c:pt idx="376">
                  <c:v>0.37830918271784503</c:v>
                </c:pt>
                <c:pt idx="377">
                  <c:v>0.37830918271784503</c:v>
                </c:pt>
                <c:pt idx="378">
                  <c:v>0.37830918271784503</c:v>
                </c:pt>
                <c:pt idx="379">
                  <c:v>0.37830918271784503</c:v>
                </c:pt>
                <c:pt idx="380">
                  <c:v>0.37830918271784503</c:v>
                </c:pt>
                <c:pt idx="381">
                  <c:v>0.36375882953638899</c:v>
                </c:pt>
                <c:pt idx="382">
                  <c:v>0.36375882953638899</c:v>
                </c:pt>
                <c:pt idx="383">
                  <c:v>0.36375882953638899</c:v>
                </c:pt>
                <c:pt idx="384">
                  <c:v>0.36375882953638899</c:v>
                </c:pt>
                <c:pt idx="385">
                  <c:v>0.34860221163903998</c:v>
                </c:pt>
                <c:pt idx="386">
                  <c:v>0.34860221163903998</c:v>
                </c:pt>
                <c:pt idx="387">
                  <c:v>0.33344559374169003</c:v>
                </c:pt>
                <c:pt idx="388">
                  <c:v>0.33344559374169003</c:v>
                </c:pt>
                <c:pt idx="389">
                  <c:v>0.33344559374169003</c:v>
                </c:pt>
                <c:pt idx="390">
                  <c:v>0.33344559374169003</c:v>
                </c:pt>
                <c:pt idx="391">
                  <c:v>0.33344559374169003</c:v>
                </c:pt>
                <c:pt idx="392">
                  <c:v>0.33344559374169003</c:v>
                </c:pt>
                <c:pt idx="393">
                  <c:v>0.33344559374169003</c:v>
                </c:pt>
                <c:pt idx="394">
                  <c:v>0.33344559374169003</c:v>
                </c:pt>
                <c:pt idx="395">
                  <c:v>0.33344559374169003</c:v>
                </c:pt>
                <c:pt idx="396">
                  <c:v>0.33344559374169003</c:v>
                </c:pt>
                <c:pt idx="397">
                  <c:v>0.33344559374169003</c:v>
                </c:pt>
                <c:pt idx="398">
                  <c:v>0.33344559374169003</c:v>
                </c:pt>
                <c:pt idx="399">
                  <c:v>0.31383114705100201</c:v>
                </c:pt>
                <c:pt idx="400">
                  <c:v>0.31383114705100201</c:v>
                </c:pt>
                <c:pt idx="401">
                  <c:v>0.31383114705100201</c:v>
                </c:pt>
                <c:pt idx="402">
                  <c:v>0.31383114705100201</c:v>
                </c:pt>
                <c:pt idx="403">
                  <c:v>0.31383114705100201</c:v>
                </c:pt>
                <c:pt idx="404">
                  <c:v>0.31383114705100201</c:v>
                </c:pt>
                <c:pt idx="405">
                  <c:v>0.291414636547359</c:v>
                </c:pt>
                <c:pt idx="406">
                  <c:v>0.291414636547359</c:v>
                </c:pt>
                <c:pt idx="407">
                  <c:v>0.26899812604371598</c:v>
                </c:pt>
                <c:pt idx="408">
                  <c:v>0.26899812604371598</c:v>
                </c:pt>
                <c:pt idx="409">
                  <c:v>0.26899812604371598</c:v>
                </c:pt>
                <c:pt idx="410">
                  <c:v>0.26899812604371598</c:v>
                </c:pt>
                <c:pt idx="411">
                  <c:v>0.26899812604371598</c:v>
                </c:pt>
                <c:pt idx="412">
                  <c:v>0.26899812604371598</c:v>
                </c:pt>
                <c:pt idx="413">
                  <c:v>0.26899812604371598</c:v>
                </c:pt>
                <c:pt idx="414">
                  <c:v>0.26899812604371598</c:v>
                </c:pt>
                <c:pt idx="415">
                  <c:v>0.26899812604371598</c:v>
                </c:pt>
                <c:pt idx="416">
                  <c:v>0.26899812604371598</c:v>
                </c:pt>
                <c:pt idx="417">
                  <c:v>0.23537336028825201</c:v>
                </c:pt>
                <c:pt idx="418">
                  <c:v>0.23537336028825201</c:v>
                </c:pt>
                <c:pt idx="419">
                  <c:v>0.23537336028825201</c:v>
                </c:pt>
                <c:pt idx="420">
                  <c:v>0.23537336028825201</c:v>
                </c:pt>
                <c:pt idx="421">
                  <c:v>0.23537336028825201</c:v>
                </c:pt>
                <c:pt idx="422">
                  <c:v>0.23537336028825201</c:v>
                </c:pt>
                <c:pt idx="423">
                  <c:v>0.188298688230602</c:v>
                </c:pt>
                <c:pt idx="424">
                  <c:v>0.188298688230602</c:v>
                </c:pt>
                <c:pt idx="425">
                  <c:v>0.188298688230602</c:v>
                </c:pt>
                <c:pt idx="426">
                  <c:v>0.188298688230602</c:v>
                </c:pt>
                <c:pt idx="427">
                  <c:v>0.12553245882040101</c:v>
                </c:pt>
                <c:pt idx="428">
                  <c:v>0.12553245882040101</c:v>
                </c:pt>
                <c:pt idx="429">
                  <c:v>0.12553245882040101</c:v>
                </c:pt>
                <c:pt idx="430">
                  <c:v>0.12553245882040101</c:v>
                </c:pt>
                <c:pt idx="431">
                  <c:v>0</c:v>
                </c:pt>
              </c:numCache>
            </c:numRef>
          </c:yVal>
          <c:smooth val="0"/>
          <c:extLst>
            <c:ext xmlns:c16="http://schemas.microsoft.com/office/drawing/2014/chart" uri="{C3380CC4-5D6E-409C-BE32-E72D297353CC}">
              <c16:uniqueId val="{00000001-7122-0C44-8AE7-E430BB1BB21B}"/>
            </c:ext>
          </c:extLst>
        </c:ser>
        <c:ser>
          <c:idx val="2"/>
          <c:order val="2"/>
          <c:tx>
            <c:strRef>
              <c:f>Sheet1!$D$1</c:f>
              <c:strCache>
                <c:ptCount val="1"/>
                <c:pt idx="0">
                  <c:v>486 Cen</c:v>
                </c:pt>
              </c:strCache>
            </c:strRef>
          </c:tx>
          <c:spPr>
            <a:ln w="19050" cap="rnd">
              <a:noFill/>
              <a:round/>
            </a:ln>
            <a:effectLst/>
          </c:spPr>
          <c:marker>
            <c:symbol val="circle"/>
            <c:size val="4"/>
            <c:spPr>
              <a:noFill/>
              <a:ln w="9525">
                <a:solidFill>
                  <a:schemeClr val="accent1"/>
                </a:solidFill>
              </a:ln>
              <a:effectLst/>
            </c:spPr>
          </c:marker>
          <c:xVal>
            <c:numRef>
              <c:f>Sheet1!$A$2:$A$510</c:f>
              <c:numCache>
                <c:formatCode>0.0000</c:formatCode>
                <c:ptCount val="509"/>
                <c:pt idx="0">
                  <c:v>0</c:v>
                </c:pt>
                <c:pt idx="1">
                  <c:v>0.72279260780287502</c:v>
                </c:pt>
                <c:pt idx="2">
                  <c:v>0.72279260780287502</c:v>
                </c:pt>
                <c:pt idx="3">
                  <c:v>0.91991786447638602</c:v>
                </c:pt>
                <c:pt idx="4">
                  <c:v>0.91991786447638602</c:v>
                </c:pt>
                <c:pt idx="5">
                  <c:v>0.98562628336755598</c:v>
                </c:pt>
                <c:pt idx="6">
                  <c:v>0.98562628336755598</c:v>
                </c:pt>
                <c:pt idx="7">
                  <c:v>0.98562628336755598</c:v>
                </c:pt>
                <c:pt idx="8">
                  <c:v>0.98562628336755598</c:v>
                </c:pt>
                <c:pt idx="9">
                  <c:v>1.08418891170431</c:v>
                </c:pt>
                <c:pt idx="10">
                  <c:v>1.08418891170431</c:v>
                </c:pt>
                <c:pt idx="11">
                  <c:v>1.1170431211498999</c:v>
                </c:pt>
                <c:pt idx="12">
                  <c:v>1.1170431211498999</c:v>
                </c:pt>
                <c:pt idx="13">
                  <c:v>1.14989733059548</c:v>
                </c:pt>
                <c:pt idx="14">
                  <c:v>1.14989733059548</c:v>
                </c:pt>
                <c:pt idx="15">
                  <c:v>1.24845995893224</c:v>
                </c:pt>
                <c:pt idx="16">
                  <c:v>1.24845995893224</c:v>
                </c:pt>
                <c:pt idx="17">
                  <c:v>1.3141683778234099</c:v>
                </c:pt>
                <c:pt idx="18">
                  <c:v>1.3141683778234099</c:v>
                </c:pt>
                <c:pt idx="19">
                  <c:v>1.34702258726899</c:v>
                </c:pt>
                <c:pt idx="20">
                  <c:v>1.34702258726899</c:v>
                </c:pt>
                <c:pt idx="21">
                  <c:v>1.4127310061601599</c:v>
                </c:pt>
                <c:pt idx="22">
                  <c:v>1.4127310061601599</c:v>
                </c:pt>
                <c:pt idx="23">
                  <c:v>1.44558521560575</c:v>
                </c:pt>
                <c:pt idx="24">
                  <c:v>1.44558521560575</c:v>
                </c:pt>
                <c:pt idx="25">
                  <c:v>1.6098562628336801</c:v>
                </c:pt>
                <c:pt idx="26">
                  <c:v>1.6098562628336801</c:v>
                </c:pt>
                <c:pt idx="27">
                  <c:v>1.67556468172485</c:v>
                </c:pt>
                <c:pt idx="28">
                  <c:v>1.67556468172485</c:v>
                </c:pt>
                <c:pt idx="29">
                  <c:v>1.67556468172485</c:v>
                </c:pt>
                <c:pt idx="30">
                  <c:v>1.67556468172485</c:v>
                </c:pt>
                <c:pt idx="31">
                  <c:v>1.67556468172485</c:v>
                </c:pt>
                <c:pt idx="32">
                  <c:v>1.67556468172485</c:v>
                </c:pt>
                <c:pt idx="33">
                  <c:v>1.8069815195071901</c:v>
                </c:pt>
                <c:pt idx="34">
                  <c:v>1.8069815195071901</c:v>
                </c:pt>
                <c:pt idx="35">
                  <c:v>1.9055441478439401</c:v>
                </c:pt>
                <c:pt idx="36">
                  <c:v>1.9055441478439401</c:v>
                </c:pt>
                <c:pt idx="37">
                  <c:v>2.0041067761806999</c:v>
                </c:pt>
                <c:pt idx="38">
                  <c:v>2.0041067761806999</c:v>
                </c:pt>
                <c:pt idx="39">
                  <c:v>2.13552361396304</c:v>
                </c:pt>
                <c:pt idx="40">
                  <c:v>2.13552361396304</c:v>
                </c:pt>
                <c:pt idx="41">
                  <c:v>2.4640657084188899</c:v>
                </c:pt>
                <c:pt idx="42">
                  <c:v>2.4640657084188899</c:v>
                </c:pt>
                <c:pt idx="43">
                  <c:v>2.52977412731006</c:v>
                </c:pt>
                <c:pt idx="44">
                  <c:v>2.52977412731006</c:v>
                </c:pt>
                <c:pt idx="45">
                  <c:v>2.7597535934291599</c:v>
                </c:pt>
                <c:pt idx="46">
                  <c:v>2.7597535934291599</c:v>
                </c:pt>
                <c:pt idx="47">
                  <c:v>3.2854209445585201</c:v>
                </c:pt>
                <c:pt idx="48">
                  <c:v>3.2854209445585201</c:v>
                </c:pt>
                <c:pt idx="49">
                  <c:v>3.3182751540041102</c:v>
                </c:pt>
                <c:pt idx="50">
                  <c:v>3.3182751540041102</c:v>
                </c:pt>
                <c:pt idx="51">
                  <c:v>3.5811088295687901</c:v>
                </c:pt>
                <c:pt idx="52">
                  <c:v>3.5811088295687901</c:v>
                </c:pt>
                <c:pt idx="53">
                  <c:v>3.6796714579055401</c:v>
                </c:pt>
                <c:pt idx="54">
                  <c:v>3.6796714579055401</c:v>
                </c:pt>
                <c:pt idx="55">
                  <c:v>3.81108829568789</c:v>
                </c:pt>
                <c:pt idx="56">
                  <c:v>3.81108829568789</c:v>
                </c:pt>
                <c:pt idx="57">
                  <c:v>3.9425051334702301</c:v>
                </c:pt>
                <c:pt idx="58">
                  <c:v>3.9425051334702301</c:v>
                </c:pt>
                <c:pt idx="59">
                  <c:v>4.1724845995893203</c:v>
                </c:pt>
                <c:pt idx="60">
                  <c:v>4.1724845995893203</c:v>
                </c:pt>
                <c:pt idx="61">
                  <c:v>4.3367556468172497</c:v>
                </c:pt>
                <c:pt idx="62">
                  <c:v>4.3367556468172497</c:v>
                </c:pt>
                <c:pt idx="63">
                  <c:v>4.36960985626283</c:v>
                </c:pt>
                <c:pt idx="64">
                  <c:v>4.36960985626283</c:v>
                </c:pt>
                <c:pt idx="65">
                  <c:v>4.4353182751539997</c:v>
                </c:pt>
                <c:pt idx="66">
                  <c:v>4.4353182751539997</c:v>
                </c:pt>
                <c:pt idx="67">
                  <c:v>5.2566735112936298</c:v>
                </c:pt>
                <c:pt idx="68">
                  <c:v>5.2566735112936298</c:v>
                </c:pt>
                <c:pt idx="69">
                  <c:v>5.5195071868583199</c:v>
                </c:pt>
                <c:pt idx="70">
                  <c:v>5.5195071868583199</c:v>
                </c:pt>
                <c:pt idx="71">
                  <c:v>5.65092402464066</c:v>
                </c:pt>
                <c:pt idx="72">
                  <c:v>5.65092402464066</c:v>
                </c:pt>
                <c:pt idx="73">
                  <c:v>5.6837782340862404</c:v>
                </c:pt>
                <c:pt idx="74">
                  <c:v>5.6837782340862404</c:v>
                </c:pt>
                <c:pt idx="75">
                  <c:v>7.4250513347022604</c:v>
                </c:pt>
                <c:pt idx="76">
                  <c:v>7.4250513347022604</c:v>
                </c:pt>
                <c:pt idx="77">
                  <c:v>7.4579055441478399</c:v>
                </c:pt>
                <c:pt idx="78">
                  <c:v>7.4579055441478399</c:v>
                </c:pt>
                <c:pt idx="79">
                  <c:v>7.81930184804928</c:v>
                </c:pt>
                <c:pt idx="80">
                  <c:v>7.81930184804928</c:v>
                </c:pt>
                <c:pt idx="81">
                  <c:v>7.8850102669404496</c:v>
                </c:pt>
                <c:pt idx="82">
                  <c:v>7.8850102669404496</c:v>
                </c:pt>
                <c:pt idx="83">
                  <c:v>9.5934291581108795</c:v>
                </c:pt>
                <c:pt idx="84">
                  <c:v>9.5934291581108795</c:v>
                </c:pt>
                <c:pt idx="85">
                  <c:v>10.546201232032899</c:v>
                </c:pt>
                <c:pt idx="86">
                  <c:v>10.546201232032899</c:v>
                </c:pt>
                <c:pt idx="87">
                  <c:v>10.579055441478401</c:v>
                </c:pt>
                <c:pt idx="88">
                  <c:v>10.579055441478401</c:v>
                </c:pt>
                <c:pt idx="89">
                  <c:v>11.1047227926078</c:v>
                </c:pt>
                <c:pt idx="90">
                  <c:v>11.1047227926078</c:v>
                </c:pt>
                <c:pt idx="91">
                  <c:v>11.991786447638599</c:v>
                </c:pt>
                <c:pt idx="92">
                  <c:v>11.991786447638599</c:v>
                </c:pt>
                <c:pt idx="93">
                  <c:v>12.1560574948665</c:v>
                </c:pt>
                <c:pt idx="94">
                  <c:v>12.1560574948665</c:v>
                </c:pt>
                <c:pt idx="95">
                  <c:v>12.911704312115001</c:v>
                </c:pt>
                <c:pt idx="96">
                  <c:v>12.911704312115001</c:v>
                </c:pt>
                <c:pt idx="97">
                  <c:v>13.174537987679701</c:v>
                </c:pt>
                <c:pt idx="98">
                  <c:v>13.174537987679701</c:v>
                </c:pt>
                <c:pt idx="99">
                  <c:v>13.2731006160164</c:v>
                </c:pt>
                <c:pt idx="100">
                  <c:v>13.2731006160164</c:v>
                </c:pt>
                <c:pt idx="101">
                  <c:v>13.305954825462001</c:v>
                </c:pt>
                <c:pt idx="102">
                  <c:v>13.305954825462001</c:v>
                </c:pt>
                <c:pt idx="103">
                  <c:v>13.4045174537988</c:v>
                </c:pt>
                <c:pt idx="104">
                  <c:v>13.4045174537988</c:v>
                </c:pt>
                <c:pt idx="105">
                  <c:v>13.4373716632444</c:v>
                </c:pt>
                <c:pt idx="106">
                  <c:v>13.4373716632444</c:v>
                </c:pt>
                <c:pt idx="107">
                  <c:v>13.6016427104723</c:v>
                </c:pt>
                <c:pt idx="108">
                  <c:v>13.6016427104723</c:v>
                </c:pt>
                <c:pt idx="109">
                  <c:v>13.7987679671458</c:v>
                </c:pt>
                <c:pt idx="110">
                  <c:v>13.7987679671458</c:v>
                </c:pt>
                <c:pt idx="111">
                  <c:v>13.963039014373701</c:v>
                </c:pt>
                <c:pt idx="112">
                  <c:v>13.963039014373701</c:v>
                </c:pt>
                <c:pt idx="113">
                  <c:v>15.0800821355236</c:v>
                </c:pt>
                <c:pt idx="114">
                  <c:v>15.0800821355236</c:v>
                </c:pt>
                <c:pt idx="115">
                  <c:v>15.178644763860399</c:v>
                </c:pt>
                <c:pt idx="116">
                  <c:v>15.178644763860399</c:v>
                </c:pt>
                <c:pt idx="117">
                  <c:v>15.704312114989699</c:v>
                </c:pt>
                <c:pt idx="118">
                  <c:v>15.704312114989699</c:v>
                </c:pt>
                <c:pt idx="119">
                  <c:v>15.967145790554399</c:v>
                </c:pt>
                <c:pt idx="120">
                  <c:v>15.967145790554399</c:v>
                </c:pt>
                <c:pt idx="121">
                  <c:v>16.164271047227899</c:v>
                </c:pt>
                <c:pt idx="122">
                  <c:v>16.164271047227899</c:v>
                </c:pt>
                <c:pt idx="123">
                  <c:v>17.1498973305955</c:v>
                </c:pt>
                <c:pt idx="124">
                  <c:v>17.1498973305955</c:v>
                </c:pt>
                <c:pt idx="125">
                  <c:v>17.3141683778234</c:v>
                </c:pt>
                <c:pt idx="126">
                  <c:v>17.3141683778234</c:v>
                </c:pt>
                <c:pt idx="127">
                  <c:v>17.741273100615999</c:v>
                </c:pt>
                <c:pt idx="128">
                  <c:v>17.741273100615999</c:v>
                </c:pt>
                <c:pt idx="129">
                  <c:v>18.4640657084189</c:v>
                </c:pt>
                <c:pt idx="130">
                  <c:v>18.4640657084189</c:v>
                </c:pt>
                <c:pt idx="131">
                  <c:v>18.4640657084189</c:v>
                </c:pt>
                <c:pt idx="132">
                  <c:v>18.4640657084189</c:v>
                </c:pt>
                <c:pt idx="133">
                  <c:v>18.825462012320301</c:v>
                </c:pt>
                <c:pt idx="134">
                  <c:v>18.825462012320301</c:v>
                </c:pt>
                <c:pt idx="135">
                  <c:v>18.956878850102701</c:v>
                </c:pt>
                <c:pt idx="136">
                  <c:v>18.956878850102701</c:v>
                </c:pt>
                <c:pt idx="137">
                  <c:v>19.219712525667401</c:v>
                </c:pt>
                <c:pt idx="138">
                  <c:v>19.219712525667401</c:v>
                </c:pt>
                <c:pt idx="139">
                  <c:v>19.482546201232001</c:v>
                </c:pt>
                <c:pt idx="140">
                  <c:v>19.482546201232001</c:v>
                </c:pt>
                <c:pt idx="141">
                  <c:v>19.613963039014401</c:v>
                </c:pt>
                <c:pt idx="142">
                  <c:v>19.613963039014401</c:v>
                </c:pt>
                <c:pt idx="143">
                  <c:v>19.843942505133501</c:v>
                </c:pt>
                <c:pt idx="144">
                  <c:v>19.843942505133501</c:v>
                </c:pt>
                <c:pt idx="145">
                  <c:v>20.402464065708401</c:v>
                </c:pt>
                <c:pt idx="146">
                  <c:v>20.402464065708401</c:v>
                </c:pt>
                <c:pt idx="147">
                  <c:v>20.599589322381899</c:v>
                </c:pt>
                <c:pt idx="148">
                  <c:v>20.599589322381899</c:v>
                </c:pt>
                <c:pt idx="149">
                  <c:v>20.632443531827501</c:v>
                </c:pt>
                <c:pt idx="150">
                  <c:v>20.632443531827501</c:v>
                </c:pt>
                <c:pt idx="151">
                  <c:v>20.763860369609901</c:v>
                </c:pt>
                <c:pt idx="152">
                  <c:v>20.763860369609901</c:v>
                </c:pt>
                <c:pt idx="153">
                  <c:v>21.355236139630399</c:v>
                </c:pt>
                <c:pt idx="154">
                  <c:v>21.355236139630399</c:v>
                </c:pt>
                <c:pt idx="155">
                  <c:v>23.7864476386037</c:v>
                </c:pt>
                <c:pt idx="156">
                  <c:v>23.7864476386037</c:v>
                </c:pt>
                <c:pt idx="157">
                  <c:v>26.053388090349099</c:v>
                </c:pt>
                <c:pt idx="158">
                  <c:v>26.053388090349099</c:v>
                </c:pt>
                <c:pt idx="159">
                  <c:v>26.053388090349099</c:v>
                </c:pt>
                <c:pt idx="160">
                  <c:v>26.053388090349099</c:v>
                </c:pt>
                <c:pt idx="161">
                  <c:v>26.119096509240201</c:v>
                </c:pt>
                <c:pt idx="162">
                  <c:v>26.119096509240201</c:v>
                </c:pt>
                <c:pt idx="163">
                  <c:v>26.119096509240201</c:v>
                </c:pt>
                <c:pt idx="164">
                  <c:v>26.119096509240201</c:v>
                </c:pt>
                <c:pt idx="165">
                  <c:v>26.4147843942505</c:v>
                </c:pt>
                <c:pt idx="166">
                  <c:v>26.4147843942505</c:v>
                </c:pt>
                <c:pt idx="167">
                  <c:v>26.546201232032899</c:v>
                </c:pt>
                <c:pt idx="168">
                  <c:v>26.546201232032899</c:v>
                </c:pt>
                <c:pt idx="169">
                  <c:v>27.137577002053401</c:v>
                </c:pt>
                <c:pt idx="170">
                  <c:v>27.137577002053401</c:v>
                </c:pt>
                <c:pt idx="171">
                  <c:v>27.4661190965092</c:v>
                </c:pt>
                <c:pt idx="172">
                  <c:v>27.4661190965092</c:v>
                </c:pt>
                <c:pt idx="173">
                  <c:v>29.338809034907602</c:v>
                </c:pt>
                <c:pt idx="174">
                  <c:v>29.338809034907602</c:v>
                </c:pt>
                <c:pt idx="175">
                  <c:v>29.765913757700201</c:v>
                </c:pt>
                <c:pt idx="176">
                  <c:v>29.765913757700201</c:v>
                </c:pt>
                <c:pt idx="177">
                  <c:v>30.258726899384001</c:v>
                </c:pt>
                <c:pt idx="178">
                  <c:v>30.258726899384001</c:v>
                </c:pt>
                <c:pt idx="179">
                  <c:v>31.112936344969199</c:v>
                </c:pt>
                <c:pt idx="180">
                  <c:v>31.112936344969199</c:v>
                </c:pt>
                <c:pt idx="181">
                  <c:v>32.197125256673502</c:v>
                </c:pt>
                <c:pt idx="182">
                  <c:v>32.197125256673502</c:v>
                </c:pt>
                <c:pt idx="183">
                  <c:v>32.591375770020498</c:v>
                </c:pt>
                <c:pt idx="184">
                  <c:v>32.591375770020498</c:v>
                </c:pt>
                <c:pt idx="185">
                  <c:v>34.398357289527702</c:v>
                </c:pt>
                <c:pt idx="186">
                  <c:v>34.398357289527702</c:v>
                </c:pt>
                <c:pt idx="187">
                  <c:v>35.548254620123203</c:v>
                </c:pt>
                <c:pt idx="188">
                  <c:v>35.548254620123203</c:v>
                </c:pt>
                <c:pt idx="189">
                  <c:v>37.650924024640702</c:v>
                </c:pt>
                <c:pt idx="190">
                  <c:v>37.650924024640702</c:v>
                </c:pt>
                <c:pt idx="191">
                  <c:v>38.045174537987698</c:v>
                </c:pt>
                <c:pt idx="192">
                  <c:v>38.045174537987698</c:v>
                </c:pt>
                <c:pt idx="193">
                  <c:v>38.2422997946612</c:v>
                </c:pt>
                <c:pt idx="194">
                  <c:v>38.2422997946612</c:v>
                </c:pt>
                <c:pt idx="195">
                  <c:v>40.312114989733097</c:v>
                </c:pt>
                <c:pt idx="196">
                  <c:v>40.312114989733097</c:v>
                </c:pt>
                <c:pt idx="197">
                  <c:v>40.377823408624202</c:v>
                </c:pt>
                <c:pt idx="198">
                  <c:v>40.377823408624202</c:v>
                </c:pt>
                <c:pt idx="199">
                  <c:v>44.977412731006197</c:v>
                </c:pt>
                <c:pt idx="200">
                  <c:v>44.977412731006197</c:v>
                </c:pt>
                <c:pt idx="201">
                  <c:v>50.924024640657102</c:v>
                </c:pt>
                <c:pt idx="202">
                  <c:v>50.924024640657102</c:v>
                </c:pt>
                <c:pt idx="203">
                  <c:v>51.712525667351102</c:v>
                </c:pt>
                <c:pt idx="204">
                  <c:v>51.712525667351102</c:v>
                </c:pt>
                <c:pt idx="205">
                  <c:v>55.687885010266903</c:v>
                </c:pt>
                <c:pt idx="206">
                  <c:v>55.687885010266903</c:v>
                </c:pt>
                <c:pt idx="207">
                  <c:v>57.166324435318302</c:v>
                </c:pt>
                <c:pt idx="208">
                  <c:v>57.166324435318302</c:v>
                </c:pt>
                <c:pt idx="209">
                  <c:v>62.4229979466119</c:v>
                </c:pt>
                <c:pt idx="210">
                  <c:v>62.4229979466119</c:v>
                </c:pt>
                <c:pt idx="211">
                  <c:v>65.445585215605703</c:v>
                </c:pt>
                <c:pt idx="212">
                  <c:v>65.445585215605703</c:v>
                </c:pt>
                <c:pt idx="213">
                  <c:v>67.942505133470206</c:v>
                </c:pt>
                <c:pt idx="214">
                  <c:v>67.942505133470206</c:v>
                </c:pt>
                <c:pt idx="215">
                  <c:v>0</c:v>
                </c:pt>
                <c:pt idx="216">
                  <c:v>0.62422997946611902</c:v>
                </c:pt>
                <c:pt idx="217">
                  <c:v>0.62422997946611902</c:v>
                </c:pt>
                <c:pt idx="218">
                  <c:v>0.78850102669404498</c:v>
                </c:pt>
                <c:pt idx="219">
                  <c:v>0.78850102669404498</c:v>
                </c:pt>
                <c:pt idx="220">
                  <c:v>0.95277207392197105</c:v>
                </c:pt>
                <c:pt idx="221">
                  <c:v>0.95277207392197105</c:v>
                </c:pt>
                <c:pt idx="222">
                  <c:v>1.64271047227926</c:v>
                </c:pt>
                <c:pt idx="223">
                  <c:v>1.64271047227926</c:v>
                </c:pt>
                <c:pt idx="224">
                  <c:v>1.7084188911704301</c:v>
                </c:pt>
                <c:pt idx="225">
                  <c:v>1.7084188911704301</c:v>
                </c:pt>
                <c:pt idx="226">
                  <c:v>1.7084188911704301</c:v>
                </c:pt>
                <c:pt idx="227">
                  <c:v>1.7084188911704301</c:v>
                </c:pt>
                <c:pt idx="228">
                  <c:v>2.4640657084188899</c:v>
                </c:pt>
                <c:pt idx="229">
                  <c:v>2.4640657084188899</c:v>
                </c:pt>
                <c:pt idx="230">
                  <c:v>2.6283367556468198</c:v>
                </c:pt>
                <c:pt idx="231">
                  <c:v>2.6283367556468198</c:v>
                </c:pt>
                <c:pt idx="232">
                  <c:v>2.6283367556468198</c:v>
                </c:pt>
                <c:pt idx="233">
                  <c:v>2.6283367556468198</c:v>
                </c:pt>
                <c:pt idx="234">
                  <c:v>2.9568788501026702</c:v>
                </c:pt>
                <c:pt idx="235">
                  <c:v>2.9568788501026702</c:v>
                </c:pt>
                <c:pt idx="236">
                  <c:v>3.21971252566735</c:v>
                </c:pt>
                <c:pt idx="237">
                  <c:v>3.21971252566735</c:v>
                </c:pt>
                <c:pt idx="238">
                  <c:v>3.2525667351129401</c:v>
                </c:pt>
                <c:pt idx="239">
                  <c:v>3.2525667351129401</c:v>
                </c:pt>
                <c:pt idx="240">
                  <c:v>3.7453798767967101</c:v>
                </c:pt>
                <c:pt idx="241">
                  <c:v>3.7453798767967101</c:v>
                </c:pt>
                <c:pt idx="242">
                  <c:v>3.81108829568789</c:v>
                </c:pt>
                <c:pt idx="243">
                  <c:v>3.81108829568789</c:v>
                </c:pt>
                <c:pt idx="244">
                  <c:v>3.8439425051334699</c:v>
                </c:pt>
                <c:pt idx="245">
                  <c:v>3.8439425051334699</c:v>
                </c:pt>
                <c:pt idx="246">
                  <c:v>3.9753593429158101</c:v>
                </c:pt>
                <c:pt idx="247">
                  <c:v>3.9753593429158101</c:v>
                </c:pt>
                <c:pt idx="248">
                  <c:v>4.3039014373716604</c:v>
                </c:pt>
                <c:pt idx="249">
                  <c:v>4.3039014373716604</c:v>
                </c:pt>
                <c:pt idx="250">
                  <c:v>4.3039014373716604</c:v>
                </c:pt>
                <c:pt idx="251">
                  <c:v>4.3039014373716604</c:v>
                </c:pt>
                <c:pt idx="252">
                  <c:v>4.5010266940451702</c:v>
                </c:pt>
                <c:pt idx="253">
                  <c:v>4.5010266940451702</c:v>
                </c:pt>
                <c:pt idx="254">
                  <c:v>4.6324435318275201</c:v>
                </c:pt>
                <c:pt idx="255">
                  <c:v>4.6324435318275201</c:v>
                </c:pt>
                <c:pt idx="256">
                  <c:v>4.6652977412730996</c:v>
                </c:pt>
                <c:pt idx="257">
                  <c:v>4.6652977412730996</c:v>
                </c:pt>
                <c:pt idx="258">
                  <c:v>5.05954825462012</c:v>
                </c:pt>
                <c:pt idx="259">
                  <c:v>5.05954825462012</c:v>
                </c:pt>
                <c:pt idx="260">
                  <c:v>5.1252566735112897</c:v>
                </c:pt>
                <c:pt idx="261">
                  <c:v>5.1252566735112897</c:v>
                </c:pt>
                <c:pt idx="262">
                  <c:v>5.1581108829568798</c:v>
                </c:pt>
                <c:pt idx="263">
                  <c:v>5.1581108829568798</c:v>
                </c:pt>
                <c:pt idx="264">
                  <c:v>5.8809034907597502</c:v>
                </c:pt>
                <c:pt idx="265">
                  <c:v>5.8809034907597502</c:v>
                </c:pt>
                <c:pt idx="266">
                  <c:v>5.9794661190965099</c:v>
                </c:pt>
                <c:pt idx="267">
                  <c:v>5.9794661190965099</c:v>
                </c:pt>
                <c:pt idx="268">
                  <c:v>6.0451745379876796</c:v>
                </c:pt>
                <c:pt idx="269">
                  <c:v>6.0451745379876796</c:v>
                </c:pt>
                <c:pt idx="270">
                  <c:v>6.7351129363449704</c:v>
                </c:pt>
                <c:pt idx="271">
                  <c:v>6.7351129363449704</c:v>
                </c:pt>
                <c:pt idx="272">
                  <c:v>6.8665297741273097</c:v>
                </c:pt>
                <c:pt idx="273">
                  <c:v>6.8665297741273097</c:v>
                </c:pt>
                <c:pt idx="274">
                  <c:v>6.9979466119096498</c:v>
                </c:pt>
                <c:pt idx="275">
                  <c:v>6.9979466119096498</c:v>
                </c:pt>
                <c:pt idx="276">
                  <c:v>7.4250513347022604</c:v>
                </c:pt>
                <c:pt idx="277">
                  <c:v>7.4250513347022604</c:v>
                </c:pt>
                <c:pt idx="278">
                  <c:v>7.5564681724845997</c:v>
                </c:pt>
                <c:pt idx="279">
                  <c:v>7.5564681724845997</c:v>
                </c:pt>
                <c:pt idx="280">
                  <c:v>7.6221765913757702</c:v>
                </c:pt>
                <c:pt idx="281">
                  <c:v>7.6221765913757702</c:v>
                </c:pt>
                <c:pt idx="282">
                  <c:v>7.72073921971253</c:v>
                </c:pt>
                <c:pt idx="283">
                  <c:v>7.72073921971253</c:v>
                </c:pt>
                <c:pt idx="284">
                  <c:v>8.2135523613962995</c:v>
                </c:pt>
                <c:pt idx="285">
                  <c:v>8.2135523613962995</c:v>
                </c:pt>
                <c:pt idx="286">
                  <c:v>8.6406570841889092</c:v>
                </c:pt>
                <c:pt idx="287">
                  <c:v>8.6406570841889092</c:v>
                </c:pt>
                <c:pt idx="288">
                  <c:v>9.5934291581108795</c:v>
                </c:pt>
                <c:pt idx="289">
                  <c:v>9.5934291581108795</c:v>
                </c:pt>
                <c:pt idx="290">
                  <c:v>9.9219712525667294</c:v>
                </c:pt>
                <c:pt idx="291">
                  <c:v>9.9219712525667294</c:v>
                </c:pt>
                <c:pt idx="292">
                  <c:v>10.381930184804901</c:v>
                </c:pt>
                <c:pt idx="293">
                  <c:v>10.381930184804901</c:v>
                </c:pt>
                <c:pt idx="294">
                  <c:v>10.7433264887064</c:v>
                </c:pt>
                <c:pt idx="295">
                  <c:v>10.7433264887064</c:v>
                </c:pt>
                <c:pt idx="296">
                  <c:v>11.170431211499</c:v>
                </c:pt>
                <c:pt idx="297">
                  <c:v>11.170431211499</c:v>
                </c:pt>
                <c:pt idx="298">
                  <c:v>11.597535934291599</c:v>
                </c:pt>
                <c:pt idx="299">
                  <c:v>11.597535934291599</c:v>
                </c:pt>
                <c:pt idx="300">
                  <c:v>11.7618069815195</c:v>
                </c:pt>
                <c:pt idx="301">
                  <c:v>11.7618069815195</c:v>
                </c:pt>
                <c:pt idx="302">
                  <c:v>11.8275154004107</c:v>
                </c:pt>
                <c:pt idx="303">
                  <c:v>11.8275154004107</c:v>
                </c:pt>
                <c:pt idx="304">
                  <c:v>11.860369609856299</c:v>
                </c:pt>
                <c:pt idx="305">
                  <c:v>11.860369609856299</c:v>
                </c:pt>
                <c:pt idx="306">
                  <c:v>12.1560574948665</c:v>
                </c:pt>
                <c:pt idx="307">
                  <c:v>12.1560574948665</c:v>
                </c:pt>
                <c:pt idx="308">
                  <c:v>12.2874743326489</c:v>
                </c:pt>
                <c:pt idx="309">
                  <c:v>12.2874743326489</c:v>
                </c:pt>
                <c:pt idx="310">
                  <c:v>12.451745379876799</c:v>
                </c:pt>
                <c:pt idx="311">
                  <c:v>12.451745379876799</c:v>
                </c:pt>
                <c:pt idx="312">
                  <c:v>12.5503080082136</c:v>
                </c:pt>
                <c:pt idx="313">
                  <c:v>12.5503080082136</c:v>
                </c:pt>
                <c:pt idx="314">
                  <c:v>12.8131416837782</c:v>
                </c:pt>
                <c:pt idx="315">
                  <c:v>12.8131416837782</c:v>
                </c:pt>
                <c:pt idx="316">
                  <c:v>12.9445585215606</c:v>
                </c:pt>
                <c:pt idx="317">
                  <c:v>12.9445585215606</c:v>
                </c:pt>
                <c:pt idx="318">
                  <c:v>13.043121149897299</c:v>
                </c:pt>
                <c:pt idx="319">
                  <c:v>13.043121149897299</c:v>
                </c:pt>
                <c:pt idx="320">
                  <c:v>13.0759753593429</c:v>
                </c:pt>
                <c:pt idx="321">
                  <c:v>13.0759753593429</c:v>
                </c:pt>
                <c:pt idx="322">
                  <c:v>13.2073921971253</c:v>
                </c:pt>
                <c:pt idx="323">
                  <c:v>13.2073921971253</c:v>
                </c:pt>
                <c:pt idx="324">
                  <c:v>13.240246406570799</c:v>
                </c:pt>
                <c:pt idx="325">
                  <c:v>13.240246406570799</c:v>
                </c:pt>
                <c:pt idx="326">
                  <c:v>13.240246406570799</c:v>
                </c:pt>
                <c:pt idx="327">
                  <c:v>13.240246406570799</c:v>
                </c:pt>
                <c:pt idx="328">
                  <c:v>13.240246406570799</c:v>
                </c:pt>
                <c:pt idx="329">
                  <c:v>13.240246406570799</c:v>
                </c:pt>
                <c:pt idx="330">
                  <c:v>13.6344969199179</c:v>
                </c:pt>
                <c:pt idx="331">
                  <c:v>13.6344969199179</c:v>
                </c:pt>
                <c:pt idx="332">
                  <c:v>13.897330595482501</c:v>
                </c:pt>
                <c:pt idx="333">
                  <c:v>13.897330595482501</c:v>
                </c:pt>
                <c:pt idx="334">
                  <c:v>13.9958932238193</c:v>
                </c:pt>
                <c:pt idx="335">
                  <c:v>13.9958932238193</c:v>
                </c:pt>
                <c:pt idx="336">
                  <c:v>14.0616016427105</c:v>
                </c:pt>
                <c:pt idx="337">
                  <c:v>14.0616016427105</c:v>
                </c:pt>
                <c:pt idx="338">
                  <c:v>14.521560574948699</c:v>
                </c:pt>
                <c:pt idx="339">
                  <c:v>14.521560574948699</c:v>
                </c:pt>
                <c:pt idx="340">
                  <c:v>14.5872689938398</c:v>
                </c:pt>
                <c:pt idx="341">
                  <c:v>14.5872689938398</c:v>
                </c:pt>
                <c:pt idx="342">
                  <c:v>15.5400410677618</c:v>
                </c:pt>
                <c:pt idx="343">
                  <c:v>15.5400410677618</c:v>
                </c:pt>
                <c:pt idx="344">
                  <c:v>15.572895277207399</c:v>
                </c:pt>
                <c:pt idx="345">
                  <c:v>15.572895277207399</c:v>
                </c:pt>
                <c:pt idx="346">
                  <c:v>16.197125256673498</c:v>
                </c:pt>
                <c:pt idx="347">
                  <c:v>16.197125256673498</c:v>
                </c:pt>
                <c:pt idx="348">
                  <c:v>16.197125256673498</c:v>
                </c:pt>
                <c:pt idx="349">
                  <c:v>16.197125256673498</c:v>
                </c:pt>
                <c:pt idx="350">
                  <c:v>16.689938398357299</c:v>
                </c:pt>
                <c:pt idx="351">
                  <c:v>16.689938398357299</c:v>
                </c:pt>
                <c:pt idx="352">
                  <c:v>16.887063655030801</c:v>
                </c:pt>
                <c:pt idx="353">
                  <c:v>16.887063655030801</c:v>
                </c:pt>
                <c:pt idx="354">
                  <c:v>17.5770020533881</c:v>
                </c:pt>
                <c:pt idx="355">
                  <c:v>17.5770020533881</c:v>
                </c:pt>
                <c:pt idx="356">
                  <c:v>17.609856262833699</c:v>
                </c:pt>
                <c:pt idx="357">
                  <c:v>17.609856262833699</c:v>
                </c:pt>
                <c:pt idx="358">
                  <c:v>17.675564681724801</c:v>
                </c:pt>
                <c:pt idx="359">
                  <c:v>17.675564681724801</c:v>
                </c:pt>
                <c:pt idx="360">
                  <c:v>17.675564681724801</c:v>
                </c:pt>
                <c:pt idx="361">
                  <c:v>17.675564681724801</c:v>
                </c:pt>
                <c:pt idx="362">
                  <c:v>17.8069815195072</c:v>
                </c:pt>
                <c:pt idx="363">
                  <c:v>17.8069815195072</c:v>
                </c:pt>
                <c:pt idx="364">
                  <c:v>17.839835728952799</c:v>
                </c:pt>
                <c:pt idx="365">
                  <c:v>17.839835728952799</c:v>
                </c:pt>
                <c:pt idx="366">
                  <c:v>17.9383983572895</c:v>
                </c:pt>
                <c:pt idx="367">
                  <c:v>17.9383983572895</c:v>
                </c:pt>
                <c:pt idx="368">
                  <c:v>18.529774127310102</c:v>
                </c:pt>
                <c:pt idx="369">
                  <c:v>18.529774127310102</c:v>
                </c:pt>
                <c:pt idx="370">
                  <c:v>20.205338809034899</c:v>
                </c:pt>
                <c:pt idx="371">
                  <c:v>20.205338809034899</c:v>
                </c:pt>
                <c:pt idx="372">
                  <c:v>20.895277207392201</c:v>
                </c:pt>
                <c:pt idx="373">
                  <c:v>20.895277207392201</c:v>
                </c:pt>
                <c:pt idx="374">
                  <c:v>23.9507186858316</c:v>
                </c:pt>
                <c:pt idx="375">
                  <c:v>23.9507186858316</c:v>
                </c:pt>
                <c:pt idx="376">
                  <c:v>25.264887063654999</c:v>
                </c:pt>
                <c:pt idx="377">
                  <c:v>25.264887063654999</c:v>
                </c:pt>
                <c:pt idx="378">
                  <c:v>26.2833675564682</c:v>
                </c:pt>
                <c:pt idx="379">
                  <c:v>26.2833675564682</c:v>
                </c:pt>
                <c:pt idx="380">
                  <c:v>26.546201232032899</c:v>
                </c:pt>
                <c:pt idx="381">
                  <c:v>26.546201232032899</c:v>
                </c:pt>
                <c:pt idx="382">
                  <c:v>26.743326488706401</c:v>
                </c:pt>
                <c:pt idx="383">
                  <c:v>26.743326488706401</c:v>
                </c:pt>
                <c:pt idx="384">
                  <c:v>27.597535934291599</c:v>
                </c:pt>
                <c:pt idx="385">
                  <c:v>27.597535934291599</c:v>
                </c:pt>
                <c:pt idx="386">
                  <c:v>27.991786447638599</c:v>
                </c:pt>
                <c:pt idx="387">
                  <c:v>27.991786447638599</c:v>
                </c:pt>
                <c:pt idx="388">
                  <c:v>29.831622176591399</c:v>
                </c:pt>
                <c:pt idx="389">
                  <c:v>29.831622176591399</c:v>
                </c:pt>
                <c:pt idx="390">
                  <c:v>31.178644763860401</c:v>
                </c:pt>
                <c:pt idx="391">
                  <c:v>31.178644763860401</c:v>
                </c:pt>
                <c:pt idx="392">
                  <c:v>31.211498973306</c:v>
                </c:pt>
                <c:pt idx="393">
                  <c:v>31.211498973306</c:v>
                </c:pt>
                <c:pt idx="394">
                  <c:v>33.215605749486699</c:v>
                </c:pt>
                <c:pt idx="395">
                  <c:v>33.215605749486699</c:v>
                </c:pt>
                <c:pt idx="396">
                  <c:v>34.562628336755601</c:v>
                </c:pt>
                <c:pt idx="397">
                  <c:v>34.562628336755601</c:v>
                </c:pt>
                <c:pt idx="398">
                  <c:v>35.449691991786402</c:v>
                </c:pt>
                <c:pt idx="399">
                  <c:v>35.449691991786402</c:v>
                </c:pt>
                <c:pt idx="400">
                  <c:v>35.482546201231997</c:v>
                </c:pt>
                <c:pt idx="401">
                  <c:v>35.482546201231997</c:v>
                </c:pt>
                <c:pt idx="402">
                  <c:v>35.942505133470199</c:v>
                </c:pt>
                <c:pt idx="403">
                  <c:v>35.942505133470199</c:v>
                </c:pt>
                <c:pt idx="404">
                  <c:v>37.749486652977403</c:v>
                </c:pt>
                <c:pt idx="405">
                  <c:v>37.749486652977403</c:v>
                </c:pt>
                <c:pt idx="406">
                  <c:v>38.735112936344997</c:v>
                </c:pt>
                <c:pt idx="407">
                  <c:v>38.735112936344997</c:v>
                </c:pt>
                <c:pt idx="408">
                  <c:v>41.199178644763897</c:v>
                </c:pt>
                <c:pt idx="409">
                  <c:v>41.199178644763897</c:v>
                </c:pt>
                <c:pt idx="410">
                  <c:v>42.0205338809035</c:v>
                </c:pt>
                <c:pt idx="411">
                  <c:v>42.0205338809035</c:v>
                </c:pt>
                <c:pt idx="412">
                  <c:v>44.845995893223801</c:v>
                </c:pt>
                <c:pt idx="413">
                  <c:v>44.845995893223801</c:v>
                </c:pt>
                <c:pt idx="414">
                  <c:v>45.174537987679699</c:v>
                </c:pt>
                <c:pt idx="415">
                  <c:v>45.174537987679699</c:v>
                </c:pt>
                <c:pt idx="416">
                  <c:v>46.751540041067798</c:v>
                </c:pt>
                <c:pt idx="417">
                  <c:v>46.751540041067798</c:v>
                </c:pt>
                <c:pt idx="418">
                  <c:v>47.967145790554397</c:v>
                </c:pt>
                <c:pt idx="419">
                  <c:v>47.967145790554397</c:v>
                </c:pt>
                <c:pt idx="420">
                  <c:v>49.4127310061602</c:v>
                </c:pt>
                <c:pt idx="421">
                  <c:v>49.4127310061602</c:v>
                </c:pt>
                <c:pt idx="422">
                  <c:v>51.186858316221802</c:v>
                </c:pt>
                <c:pt idx="423">
                  <c:v>51.186858316221802</c:v>
                </c:pt>
                <c:pt idx="424">
                  <c:v>53.453798767967101</c:v>
                </c:pt>
                <c:pt idx="425">
                  <c:v>53.453798767967101</c:v>
                </c:pt>
                <c:pt idx="426">
                  <c:v>54.143737166324399</c:v>
                </c:pt>
                <c:pt idx="427">
                  <c:v>54.143737166324399</c:v>
                </c:pt>
                <c:pt idx="428">
                  <c:v>55.3921971252567</c:v>
                </c:pt>
                <c:pt idx="429">
                  <c:v>55.3921971252567</c:v>
                </c:pt>
                <c:pt idx="430">
                  <c:v>61.700205338808999</c:v>
                </c:pt>
                <c:pt idx="431">
                  <c:v>61.700205338808999</c:v>
                </c:pt>
                <c:pt idx="432">
                  <c:v>1.6098562628336801</c:v>
                </c:pt>
                <c:pt idx="433">
                  <c:v>3.2854209445585201</c:v>
                </c:pt>
                <c:pt idx="434">
                  <c:v>4.4353182751539997</c:v>
                </c:pt>
                <c:pt idx="435">
                  <c:v>7.8850102669404496</c:v>
                </c:pt>
                <c:pt idx="436">
                  <c:v>9.5934291581108795</c:v>
                </c:pt>
                <c:pt idx="437">
                  <c:v>10.579055441478401</c:v>
                </c:pt>
                <c:pt idx="438">
                  <c:v>13.174537987679701</c:v>
                </c:pt>
                <c:pt idx="439">
                  <c:v>13.4045174537988</c:v>
                </c:pt>
                <c:pt idx="440">
                  <c:v>13.4373716632444</c:v>
                </c:pt>
                <c:pt idx="441">
                  <c:v>13.6016427104723</c:v>
                </c:pt>
                <c:pt idx="442">
                  <c:v>15.704312114989699</c:v>
                </c:pt>
                <c:pt idx="443">
                  <c:v>17.741273100615999</c:v>
                </c:pt>
                <c:pt idx="444">
                  <c:v>18.4640657084189</c:v>
                </c:pt>
                <c:pt idx="445">
                  <c:v>19.219712525667401</c:v>
                </c:pt>
                <c:pt idx="446">
                  <c:v>19.843942505133501</c:v>
                </c:pt>
                <c:pt idx="447">
                  <c:v>20.632443531827501</c:v>
                </c:pt>
                <c:pt idx="448">
                  <c:v>21.355236139630399</c:v>
                </c:pt>
                <c:pt idx="449">
                  <c:v>23.7864476386037</c:v>
                </c:pt>
                <c:pt idx="450">
                  <c:v>26.053388090349099</c:v>
                </c:pt>
                <c:pt idx="451">
                  <c:v>26.119096509240201</c:v>
                </c:pt>
                <c:pt idx="452">
                  <c:v>26.546201232032899</c:v>
                </c:pt>
                <c:pt idx="453">
                  <c:v>29.765913757700201</c:v>
                </c:pt>
                <c:pt idx="454">
                  <c:v>30.258726899384001</c:v>
                </c:pt>
                <c:pt idx="455">
                  <c:v>32.197125256673502</c:v>
                </c:pt>
                <c:pt idx="456">
                  <c:v>32.591375770020498</c:v>
                </c:pt>
                <c:pt idx="457">
                  <c:v>34.398357289527702</c:v>
                </c:pt>
                <c:pt idx="458">
                  <c:v>37.650924024640702</c:v>
                </c:pt>
                <c:pt idx="459">
                  <c:v>38.2422997946612</c:v>
                </c:pt>
                <c:pt idx="460">
                  <c:v>40.312114989733097</c:v>
                </c:pt>
                <c:pt idx="461">
                  <c:v>40.377823408624202</c:v>
                </c:pt>
                <c:pt idx="462">
                  <c:v>44.977412731006197</c:v>
                </c:pt>
                <c:pt idx="463">
                  <c:v>50.924024640657102</c:v>
                </c:pt>
                <c:pt idx="464">
                  <c:v>51.712525667351102</c:v>
                </c:pt>
                <c:pt idx="465">
                  <c:v>55.687885010266903</c:v>
                </c:pt>
                <c:pt idx="466">
                  <c:v>57.166324435318302</c:v>
                </c:pt>
                <c:pt idx="467">
                  <c:v>62.4229979466119</c:v>
                </c:pt>
                <c:pt idx="468">
                  <c:v>65.445585215605703</c:v>
                </c:pt>
                <c:pt idx="469">
                  <c:v>67.942505133470206</c:v>
                </c:pt>
                <c:pt idx="470">
                  <c:v>4.6652977412730996</c:v>
                </c:pt>
                <c:pt idx="471">
                  <c:v>6.7351129363449704</c:v>
                </c:pt>
                <c:pt idx="472">
                  <c:v>7.5564681724845997</c:v>
                </c:pt>
                <c:pt idx="473">
                  <c:v>8.6406570841889092</c:v>
                </c:pt>
                <c:pt idx="474">
                  <c:v>11.7618069815195</c:v>
                </c:pt>
                <c:pt idx="475">
                  <c:v>11.860369609856299</c:v>
                </c:pt>
                <c:pt idx="476">
                  <c:v>12.5503080082136</c:v>
                </c:pt>
                <c:pt idx="477">
                  <c:v>13.043121149897299</c:v>
                </c:pt>
                <c:pt idx="478">
                  <c:v>13.240246406570799</c:v>
                </c:pt>
                <c:pt idx="479">
                  <c:v>13.240246406570799</c:v>
                </c:pt>
                <c:pt idx="480">
                  <c:v>13.897330595482501</c:v>
                </c:pt>
                <c:pt idx="481">
                  <c:v>14.521560574948699</c:v>
                </c:pt>
                <c:pt idx="482">
                  <c:v>14.5872689938398</c:v>
                </c:pt>
                <c:pt idx="483">
                  <c:v>15.572895277207399</c:v>
                </c:pt>
                <c:pt idx="484">
                  <c:v>16.197125256673498</c:v>
                </c:pt>
                <c:pt idx="485">
                  <c:v>17.5770020533881</c:v>
                </c:pt>
                <c:pt idx="486">
                  <c:v>17.609856262833699</c:v>
                </c:pt>
                <c:pt idx="487">
                  <c:v>17.8069815195072</c:v>
                </c:pt>
                <c:pt idx="488">
                  <c:v>17.9383983572895</c:v>
                </c:pt>
                <c:pt idx="489">
                  <c:v>25.264887063654999</c:v>
                </c:pt>
                <c:pt idx="490">
                  <c:v>26.2833675564682</c:v>
                </c:pt>
                <c:pt idx="491">
                  <c:v>26.743326488706401</c:v>
                </c:pt>
                <c:pt idx="492">
                  <c:v>29.831622176591399</c:v>
                </c:pt>
                <c:pt idx="493">
                  <c:v>31.178644763860401</c:v>
                </c:pt>
                <c:pt idx="494">
                  <c:v>31.211498973306</c:v>
                </c:pt>
                <c:pt idx="495">
                  <c:v>33.215605749486699</c:v>
                </c:pt>
                <c:pt idx="496">
                  <c:v>34.562628336755601</c:v>
                </c:pt>
                <c:pt idx="497">
                  <c:v>35.482546201231997</c:v>
                </c:pt>
                <c:pt idx="498">
                  <c:v>35.942505133470199</c:v>
                </c:pt>
                <c:pt idx="499">
                  <c:v>41.199178644763897</c:v>
                </c:pt>
                <c:pt idx="500">
                  <c:v>42.0205338809035</c:v>
                </c:pt>
                <c:pt idx="501">
                  <c:v>44.845995893223801</c:v>
                </c:pt>
                <c:pt idx="502">
                  <c:v>45.174537987679699</c:v>
                </c:pt>
                <c:pt idx="503">
                  <c:v>47.967145790554397</c:v>
                </c:pt>
                <c:pt idx="504">
                  <c:v>49.4127310061602</c:v>
                </c:pt>
                <c:pt idx="505">
                  <c:v>53.453798767967101</c:v>
                </c:pt>
                <c:pt idx="506">
                  <c:v>55.3921971252567</c:v>
                </c:pt>
                <c:pt idx="507">
                  <c:v>0</c:v>
                </c:pt>
                <c:pt idx="508">
                  <c:v>17.3141683778234</c:v>
                </c:pt>
              </c:numCache>
            </c:numRef>
          </c:xVal>
          <c:yVal>
            <c:numRef>
              <c:f>Sheet1!$D$2:$D$510</c:f>
              <c:numCache>
                <c:formatCode>General</c:formatCode>
                <c:ptCount val="509"/>
                <c:pt idx="432">
                  <c:v>0.88785046728971995</c:v>
                </c:pt>
                <c:pt idx="433">
                  <c:v>0.79339828991847305</c:v>
                </c:pt>
                <c:pt idx="434">
                  <c:v>0.71692616558898203</c:v>
                </c:pt>
                <c:pt idx="435">
                  <c:v>0.64910882560083505</c:v>
                </c:pt>
                <c:pt idx="436">
                  <c:v>0.64910882560083505</c:v>
                </c:pt>
                <c:pt idx="437">
                  <c:v>0.63912253597620705</c:v>
                </c:pt>
                <c:pt idx="438">
                  <c:v>0.59854332734279703</c:v>
                </c:pt>
                <c:pt idx="439">
                  <c:v>0.57790390226201005</c:v>
                </c:pt>
                <c:pt idx="440">
                  <c:v>0.57790390226201005</c:v>
                </c:pt>
                <c:pt idx="441">
                  <c:v>0.57790390226201005</c:v>
                </c:pt>
                <c:pt idx="442">
                  <c:v>0.53428851341204697</c:v>
                </c:pt>
                <c:pt idx="443">
                  <c:v>0.48976447062771</c:v>
                </c:pt>
                <c:pt idx="444">
                  <c:v>0.47837459921776299</c:v>
                </c:pt>
                <c:pt idx="445">
                  <c:v>0.45503925291445801</c:v>
                </c:pt>
                <c:pt idx="446">
                  <c:v>0.43108981855053902</c:v>
                </c:pt>
                <c:pt idx="447">
                  <c:v>0.40645611463336501</c:v>
                </c:pt>
                <c:pt idx="448">
                  <c:v>0.39375436105107198</c:v>
                </c:pt>
                <c:pt idx="449">
                  <c:v>0.39375436105107198</c:v>
                </c:pt>
                <c:pt idx="450">
                  <c:v>0.38017662446310402</c:v>
                </c:pt>
                <c:pt idx="451">
                  <c:v>0.36609600874224901</c:v>
                </c:pt>
                <c:pt idx="452">
                  <c:v>0.35145216839255899</c:v>
                </c:pt>
                <c:pt idx="453">
                  <c:v>0.305610581210921</c:v>
                </c:pt>
                <c:pt idx="454">
                  <c:v>0.305610581210921</c:v>
                </c:pt>
                <c:pt idx="455">
                  <c:v>0.28863221558809199</c:v>
                </c:pt>
                <c:pt idx="456">
                  <c:v>0.28863221558809199</c:v>
                </c:pt>
                <c:pt idx="457">
                  <c:v>0.28863221558809199</c:v>
                </c:pt>
                <c:pt idx="458">
                  <c:v>0.26801562876037099</c:v>
                </c:pt>
                <c:pt idx="459">
                  <c:v>0.24568099303033999</c:v>
                </c:pt>
                <c:pt idx="460">
                  <c:v>0.24568099303033999</c:v>
                </c:pt>
                <c:pt idx="461">
                  <c:v>0.24568099303033999</c:v>
                </c:pt>
                <c:pt idx="462">
                  <c:v>0.24568099303033999</c:v>
                </c:pt>
                <c:pt idx="463">
                  <c:v>0.24568099303033999</c:v>
                </c:pt>
                <c:pt idx="464">
                  <c:v>0.24568099303033999</c:v>
                </c:pt>
                <c:pt idx="465">
                  <c:v>0.24568099303033999</c:v>
                </c:pt>
                <c:pt idx="466">
                  <c:v>0.24568099303033999</c:v>
                </c:pt>
                <c:pt idx="467">
                  <c:v>0.24568099303033999</c:v>
                </c:pt>
                <c:pt idx="468">
                  <c:v>0.24568099303033999</c:v>
                </c:pt>
                <c:pt idx="469">
                  <c:v>0.24568099303033999</c:v>
                </c:pt>
              </c:numCache>
            </c:numRef>
          </c:yVal>
          <c:smooth val="0"/>
          <c:extLst>
            <c:ext xmlns:c16="http://schemas.microsoft.com/office/drawing/2014/chart" uri="{C3380CC4-5D6E-409C-BE32-E72D297353CC}">
              <c16:uniqueId val="{00000002-7122-0C44-8AE7-E430BB1BB21B}"/>
            </c:ext>
          </c:extLst>
        </c:ser>
        <c:ser>
          <c:idx val="3"/>
          <c:order val="3"/>
          <c:tx>
            <c:strRef>
              <c:f>Sheet1!$E$1</c:f>
              <c:strCache>
                <c:ptCount val="1"/>
                <c:pt idx="0">
                  <c:v>PBO Cen</c:v>
                </c:pt>
              </c:strCache>
            </c:strRef>
          </c:tx>
          <c:spPr>
            <a:ln w="19050" cap="rnd">
              <a:noFill/>
              <a:round/>
            </a:ln>
            <a:effectLst/>
          </c:spPr>
          <c:marker>
            <c:symbol val="circle"/>
            <c:size val="4"/>
            <c:spPr>
              <a:noFill/>
              <a:ln w="9525">
                <a:solidFill>
                  <a:schemeClr val="bg1">
                    <a:lumMod val="50000"/>
                  </a:schemeClr>
                </a:solidFill>
              </a:ln>
              <a:effectLst/>
            </c:spPr>
          </c:marker>
          <c:xVal>
            <c:numRef>
              <c:f>Sheet1!$A$2:$A$510</c:f>
              <c:numCache>
                <c:formatCode>0.0000</c:formatCode>
                <c:ptCount val="509"/>
                <c:pt idx="0">
                  <c:v>0</c:v>
                </c:pt>
                <c:pt idx="1">
                  <c:v>0.72279260780287502</c:v>
                </c:pt>
                <c:pt idx="2">
                  <c:v>0.72279260780287502</c:v>
                </c:pt>
                <c:pt idx="3">
                  <c:v>0.91991786447638602</c:v>
                </c:pt>
                <c:pt idx="4">
                  <c:v>0.91991786447638602</c:v>
                </c:pt>
                <c:pt idx="5">
                  <c:v>0.98562628336755598</c:v>
                </c:pt>
                <c:pt idx="6">
                  <c:v>0.98562628336755598</c:v>
                </c:pt>
                <c:pt idx="7">
                  <c:v>0.98562628336755598</c:v>
                </c:pt>
                <c:pt idx="8">
                  <c:v>0.98562628336755598</c:v>
                </c:pt>
                <c:pt idx="9">
                  <c:v>1.08418891170431</c:v>
                </c:pt>
                <c:pt idx="10">
                  <c:v>1.08418891170431</c:v>
                </c:pt>
                <c:pt idx="11">
                  <c:v>1.1170431211498999</c:v>
                </c:pt>
                <c:pt idx="12">
                  <c:v>1.1170431211498999</c:v>
                </c:pt>
                <c:pt idx="13">
                  <c:v>1.14989733059548</c:v>
                </c:pt>
                <c:pt idx="14">
                  <c:v>1.14989733059548</c:v>
                </c:pt>
                <c:pt idx="15">
                  <c:v>1.24845995893224</c:v>
                </c:pt>
                <c:pt idx="16">
                  <c:v>1.24845995893224</c:v>
                </c:pt>
                <c:pt idx="17">
                  <c:v>1.3141683778234099</c:v>
                </c:pt>
                <c:pt idx="18">
                  <c:v>1.3141683778234099</c:v>
                </c:pt>
                <c:pt idx="19">
                  <c:v>1.34702258726899</c:v>
                </c:pt>
                <c:pt idx="20">
                  <c:v>1.34702258726899</c:v>
                </c:pt>
                <c:pt idx="21">
                  <c:v>1.4127310061601599</c:v>
                </c:pt>
                <c:pt idx="22">
                  <c:v>1.4127310061601599</c:v>
                </c:pt>
                <c:pt idx="23">
                  <c:v>1.44558521560575</c:v>
                </c:pt>
                <c:pt idx="24">
                  <c:v>1.44558521560575</c:v>
                </c:pt>
                <c:pt idx="25">
                  <c:v>1.6098562628336801</c:v>
                </c:pt>
                <c:pt idx="26">
                  <c:v>1.6098562628336801</c:v>
                </c:pt>
                <c:pt idx="27">
                  <c:v>1.67556468172485</c:v>
                </c:pt>
                <c:pt idx="28">
                  <c:v>1.67556468172485</c:v>
                </c:pt>
                <c:pt idx="29">
                  <c:v>1.67556468172485</c:v>
                </c:pt>
                <c:pt idx="30">
                  <c:v>1.67556468172485</c:v>
                </c:pt>
                <c:pt idx="31">
                  <c:v>1.67556468172485</c:v>
                </c:pt>
                <c:pt idx="32">
                  <c:v>1.67556468172485</c:v>
                </c:pt>
                <c:pt idx="33">
                  <c:v>1.8069815195071901</c:v>
                </c:pt>
                <c:pt idx="34">
                  <c:v>1.8069815195071901</c:v>
                </c:pt>
                <c:pt idx="35">
                  <c:v>1.9055441478439401</c:v>
                </c:pt>
                <c:pt idx="36">
                  <c:v>1.9055441478439401</c:v>
                </c:pt>
                <c:pt idx="37">
                  <c:v>2.0041067761806999</c:v>
                </c:pt>
                <c:pt idx="38">
                  <c:v>2.0041067761806999</c:v>
                </c:pt>
                <c:pt idx="39">
                  <c:v>2.13552361396304</c:v>
                </c:pt>
                <c:pt idx="40">
                  <c:v>2.13552361396304</c:v>
                </c:pt>
                <c:pt idx="41">
                  <c:v>2.4640657084188899</c:v>
                </c:pt>
                <c:pt idx="42">
                  <c:v>2.4640657084188899</c:v>
                </c:pt>
                <c:pt idx="43">
                  <c:v>2.52977412731006</c:v>
                </c:pt>
                <c:pt idx="44">
                  <c:v>2.52977412731006</c:v>
                </c:pt>
                <c:pt idx="45">
                  <c:v>2.7597535934291599</c:v>
                </c:pt>
                <c:pt idx="46">
                  <c:v>2.7597535934291599</c:v>
                </c:pt>
                <c:pt idx="47">
                  <c:v>3.2854209445585201</c:v>
                </c:pt>
                <c:pt idx="48">
                  <c:v>3.2854209445585201</c:v>
                </c:pt>
                <c:pt idx="49">
                  <c:v>3.3182751540041102</c:v>
                </c:pt>
                <c:pt idx="50">
                  <c:v>3.3182751540041102</c:v>
                </c:pt>
                <c:pt idx="51">
                  <c:v>3.5811088295687901</c:v>
                </c:pt>
                <c:pt idx="52">
                  <c:v>3.5811088295687901</c:v>
                </c:pt>
                <c:pt idx="53">
                  <c:v>3.6796714579055401</c:v>
                </c:pt>
                <c:pt idx="54">
                  <c:v>3.6796714579055401</c:v>
                </c:pt>
                <c:pt idx="55">
                  <c:v>3.81108829568789</c:v>
                </c:pt>
                <c:pt idx="56">
                  <c:v>3.81108829568789</c:v>
                </c:pt>
                <c:pt idx="57">
                  <c:v>3.9425051334702301</c:v>
                </c:pt>
                <c:pt idx="58">
                  <c:v>3.9425051334702301</c:v>
                </c:pt>
                <c:pt idx="59">
                  <c:v>4.1724845995893203</c:v>
                </c:pt>
                <c:pt idx="60">
                  <c:v>4.1724845995893203</c:v>
                </c:pt>
                <c:pt idx="61">
                  <c:v>4.3367556468172497</c:v>
                </c:pt>
                <c:pt idx="62">
                  <c:v>4.3367556468172497</c:v>
                </c:pt>
                <c:pt idx="63">
                  <c:v>4.36960985626283</c:v>
                </c:pt>
                <c:pt idx="64">
                  <c:v>4.36960985626283</c:v>
                </c:pt>
                <c:pt idx="65">
                  <c:v>4.4353182751539997</c:v>
                </c:pt>
                <c:pt idx="66">
                  <c:v>4.4353182751539997</c:v>
                </c:pt>
                <c:pt idx="67">
                  <c:v>5.2566735112936298</c:v>
                </c:pt>
                <c:pt idx="68">
                  <c:v>5.2566735112936298</c:v>
                </c:pt>
                <c:pt idx="69">
                  <c:v>5.5195071868583199</c:v>
                </c:pt>
                <c:pt idx="70">
                  <c:v>5.5195071868583199</c:v>
                </c:pt>
                <c:pt idx="71">
                  <c:v>5.65092402464066</c:v>
                </c:pt>
                <c:pt idx="72">
                  <c:v>5.65092402464066</c:v>
                </c:pt>
                <c:pt idx="73">
                  <c:v>5.6837782340862404</c:v>
                </c:pt>
                <c:pt idx="74">
                  <c:v>5.6837782340862404</c:v>
                </c:pt>
                <c:pt idx="75">
                  <c:v>7.4250513347022604</c:v>
                </c:pt>
                <c:pt idx="76">
                  <c:v>7.4250513347022604</c:v>
                </c:pt>
                <c:pt idx="77">
                  <c:v>7.4579055441478399</c:v>
                </c:pt>
                <c:pt idx="78">
                  <c:v>7.4579055441478399</c:v>
                </c:pt>
                <c:pt idx="79">
                  <c:v>7.81930184804928</c:v>
                </c:pt>
                <c:pt idx="80">
                  <c:v>7.81930184804928</c:v>
                </c:pt>
                <c:pt idx="81">
                  <c:v>7.8850102669404496</c:v>
                </c:pt>
                <c:pt idx="82">
                  <c:v>7.8850102669404496</c:v>
                </c:pt>
                <c:pt idx="83">
                  <c:v>9.5934291581108795</c:v>
                </c:pt>
                <c:pt idx="84">
                  <c:v>9.5934291581108795</c:v>
                </c:pt>
                <c:pt idx="85">
                  <c:v>10.546201232032899</c:v>
                </c:pt>
                <c:pt idx="86">
                  <c:v>10.546201232032899</c:v>
                </c:pt>
                <c:pt idx="87">
                  <c:v>10.579055441478401</c:v>
                </c:pt>
                <c:pt idx="88">
                  <c:v>10.579055441478401</c:v>
                </c:pt>
                <c:pt idx="89">
                  <c:v>11.1047227926078</c:v>
                </c:pt>
                <c:pt idx="90">
                  <c:v>11.1047227926078</c:v>
                </c:pt>
                <c:pt idx="91">
                  <c:v>11.991786447638599</c:v>
                </c:pt>
                <c:pt idx="92">
                  <c:v>11.991786447638599</c:v>
                </c:pt>
                <c:pt idx="93">
                  <c:v>12.1560574948665</c:v>
                </c:pt>
                <c:pt idx="94">
                  <c:v>12.1560574948665</c:v>
                </c:pt>
                <c:pt idx="95">
                  <c:v>12.911704312115001</c:v>
                </c:pt>
                <c:pt idx="96">
                  <c:v>12.911704312115001</c:v>
                </c:pt>
                <c:pt idx="97">
                  <c:v>13.174537987679701</c:v>
                </c:pt>
                <c:pt idx="98">
                  <c:v>13.174537987679701</c:v>
                </c:pt>
                <c:pt idx="99">
                  <c:v>13.2731006160164</c:v>
                </c:pt>
                <c:pt idx="100">
                  <c:v>13.2731006160164</c:v>
                </c:pt>
                <c:pt idx="101">
                  <c:v>13.305954825462001</c:v>
                </c:pt>
                <c:pt idx="102">
                  <c:v>13.305954825462001</c:v>
                </c:pt>
                <c:pt idx="103">
                  <c:v>13.4045174537988</c:v>
                </c:pt>
                <c:pt idx="104">
                  <c:v>13.4045174537988</c:v>
                </c:pt>
                <c:pt idx="105">
                  <c:v>13.4373716632444</c:v>
                </c:pt>
                <c:pt idx="106">
                  <c:v>13.4373716632444</c:v>
                </c:pt>
                <c:pt idx="107">
                  <c:v>13.6016427104723</c:v>
                </c:pt>
                <c:pt idx="108">
                  <c:v>13.6016427104723</c:v>
                </c:pt>
                <c:pt idx="109">
                  <c:v>13.7987679671458</c:v>
                </c:pt>
                <c:pt idx="110">
                  <c:v>13.7987679671458</c:v>
                </c:pt>
                <c:pt idx="111">
                  <c:v>13.963039014373701</c:v>
                </c:pt>
                <c:pt idx="112">
                  <c:v>13.963039014373701</c:v>
                </c:pt>
                <c:pt idx="113">
                  <c:v>15.0800821355236</c:v>
                </c:pt>
                <c:pt idx="114">
                  <c:v>15.0800821355236</c:v>
                </c:pt>
                <c:pt idx="115">
                  <c:v>15.178644763860399</c:v>
                </c:pt>
                <c:pt idx="116">
                  <c:v>15.178644763860399</c:v>
                </c:pt>
                <c:pt idx="117">
                  <c:v>15.704312114989699</c:v>
                </c:pt>
                <c:pt idx="118">
                  <c:v>15.704312114989699</c:v>
                </c:pt>
                <c:pt idx="119">
                  <c:v>15.967145790554399</c:v>
                </c:pt>
                <c:pt idx="120">
                  <c:v>15.967145790554399</c:v>
                </c:pt>
                <c:pt idx="121">
                  <c:v>16.164271047227899</c:v>
                </c:pt>
                <c:pt idx="122">
                  <c:v>16.164271047227899</c:v>
                </c:pt>
                <c:pt idx="123">
                  <c:v>17.1498973305955</c:v>
                </c:pt>
                <c:pt idx="124">
                  <c:v>17.1498973305955</c:v>
                </c:pt>
                <c:pt idx="125">
                  <c:v>17.3141683778234</c:v>
                </c:pt>
                <c:pt idx="126">
                  <c:v>17.3141683778234</c:v>
                </c:pt>
                <c:pt idx="127">
                  <c:v>17.741273100615999</c:v>
                </c:pt>
                <c:pt idx="128">
                  <c:v>17.741273100615999</c:v>
                </c:pt>
                <c:pt idx="129">
                  <c:v>18.4640657084189</c:v>
                </c:pt>
                <c:pt idx="130">
                  <c:v>18.4640657084189</c:v>
                </c:pt>
                <c:pt idx="131">
                  <c:v>18.4640657084189</c:v>
                </c:pt>
                <c:pt idx="132">
                  <c:v>18.4640657084189</c:v>
                </c:pt>
                <c:pt idx="133">
                  <c:v>18.825462012320301</c:v>
                </c:pt>
                <c:pt idx="134">
                  <c:v>18.825462012320301</c:v>
                </c:pt>
                <c:pt idx="135">
                  <c:v>18.956878850102701</c:v>
                </c:pt>
                <c:pt idx="136">
                  <c:v>18.956878850102701</c:v>
                </c:pt>
                <c:pt idx="137">
                  <c:v>19.219712525667401</c:v>
                </c:pt>
                <c:pt idx="138">
                  <c:v>19.219712525667401</c:v>
                </c:pt>
                <c:pt idx="139">
                  <c:v>19.482546201232001</c:v>
                </c:pt>
                <c:pt idx="140">
                  <c:v>19.482546201232001</c:v>
                </c:pt>
                <c:pt idx="141">
                  <c:v>19.613963039014401</c:v>
                </c:pt>
                <c:pt idx="142">
                  <c:v>19.613963039014401</c:v>
                </c:pt>
                <c:pt idx="143">
                  <c:v>19.843942505133501</c:v>
                </c:pt>
                <c:pt idx="144">
                  <c:v>19.843942505133501</c:v>
                </c:pt>
                <c:pt idx="145">
                  <c:v>20.402464065708401</c:v>
                </c:pt>
                <c:pt idx="146">
                  <c:v>20.402464065708401</c:v>
                </c:pt>
                <c:pt idx="147">
                  <c:v>20.599589322381899</c:v>
                </c:pt>
                <c:pt idx="148">
                  <c:v>20.599589322381899</c:v>
                </c:pt>
                <c:pt idx="149">
                  <c:v>20.632443531827501</c:v>
                </c:pt>
                <c:pt idx="150">
                  <c:v>20.632443531827501</c:v>
                </c:pt>
                <c:pt idx="151">
                  <c:v>20.763860369609901</c:v>
                </c:pt>
                <c:pt idx="152">
                  <c:v>20.763860369609901</c:v>
                </c:pt>
                <c:pt idx="153">
                  <c:v>21.355236139630399</c:v>
                </c:pt>
                <c:pt idx="154">
                  <c:v>21.355236139630399</c:v>
                </c:pt>
                <c:pt idx="155">
                  <c:v>23.7864476386037</c:v>
                </c:pt>
                <c:pt idx="156">
                  <c:v>23.7864476386037</c:v>
                </c:pt>
                <c:pt idx="157">
                  <c:v>26.053388090349099</c:v>
                </c:pt>
                <c:pt idx="158">
                  <c:v>26.053388090349099</c:v>
                </c:pt>
                <c:pt idx="159">
                  <c:v>26.053388090349099</c:v>
                </c:pt>
                <c:pt idx="160">
                  <c:v>26.053388090349099</c:v>
                </c:pt>
                <c:pt idx="161">
                  <c:v>26.119096509240201</c:v>
                </c:pt>
                <c:pt idx="162">
                  <c:v>26.119096509240201</c:v>
                </c:pt>
                <c:pt idx="163">
                  <c:v>26.119096509240201</c:v>
                </c:pt>
                <c:pt idx="164">
                  <c:v>26.119096509240201</c:v>
                </c:pt>
                <c:pt idx="165">
                  <c:v>26.4147843942505</c:v>
                </c:pt>
                <c:pt idx="166">
                  <c:v>26.4147843942505</c:v>
                </c:pt>
                <c:pt idx="167">
                  <c:v>26.546201232032899</c:v>
                </c:pt>
                <c:pt idx="168">
                  <c:v>26.546201232032899</c:v>
                </c:pt>
                <c:pt idx="169">
                  <c:v>27.137577002053401</c:v>
                </c:pt>
                <c:pt idx="170">
                  <c:v>27.137577002053401</c:v>
                </c:pt>
                <c:pt idx="171">
                  <c:v>27.4661190965092</c:v>
                </c:pt>
                <c:pt idx="172">
                  <c:v>27.4661190965092</c:v>
                </c:pt>
                <c:pt idx="173">
                  <c:v>29.338809034907602</c:v>
                </c:pt>
                <c:pt idx="174">
                  <c:v>29.338809034907602</c:v>
                </c:pt>
                <c:pt idx="175">
                  <c:v>29.765913757700201</c:v>
                </c:pt>
                <c:pt idx="176">
                  <c:v>29.765913757700201</c:v>
                </c:pt>
                <c:pt idx="177">
                  <c:v>30.258726899384001</c:v>
                </c:pt>
                <c:pt idx="178">
                  <c:v>30.258726899384001</c:v>
                </c:pt>
                <c:pt idx="179">
                  <c:v>31.112936344969199</c:v>
                </c:pt>
                <c:pt idx="180">
                  <c:v>31.112936344969199</c:v>
                </c:pt>
                <c:pt idx="181">
                  <c:v>32.197125256673502</c:v>
                </c:pt>
                <c:pt idx="182">
                  <c:v>32.197125256673502</c:v>
                </c:pt>
                <c:pt idx="183">
                  <c:v>32.591375770020498</c:v>
                </c:pt>
                <c:pt idx="184">
                  <c:v>32.591375770020498</c:v>
                </c:pt>
                <c:pt idx="185">
                  <c:v>34.398357289527702</c:v>
                </c:pt>
                <c:pt idx="186">
                  <c:v>34.398357289527702</c:v>
                </c:pt>
                <c:pt idx="187">
                  <c:v>35.548254620123203</c:v>
                </c:pt>
                <c:pt idx="188">
                  <c:v>35.548254620123203</c:v>
                </c:pt>
                <c:pt idx="189">
                  <c:v>37.650924024640702</c:v>
                </c:pt>
                <c:pt idx="190">
                  <c:v>37.650924024640702</c:v>
                </c:pt>
                <c:pt idx="191">
                  <c:v>38.045174537987698</c:v>
                </c:pt>
                <c:pt idx="192">
                  <c:v>38.045174537987698</c:v>
                </c:pt>
                <c:pt idx="193">
                  <c:v>38.2422997946612</c:v>
                </c:pt>
                <c:pt idx="194">
                  <c:v>38.2422997946612</c:v>
                </c:pt>
                <c:pt idx="195">
                  <c:v>40.312114989733097</c:v>
                </c:pt>
                <c:pt idx="196">
                  <c:v>40.312114989733097</c:v>
                </c:pt>
                <c:pt idx="197">
                  <c:v>40.377823408624202</c:v>
                </c:pt>
                <c:pt idx="198">
                  <c:v>40.377823408624202</c:v>
                </c:pt>
                <c:pt idx="199">
                  <c:v>44.977412731006197</c:v>
                </c:pt>
                <c:pt idx="200">
                  <c:v>44.977412731006197</c:v>
                </c:pt>
                <c:pt idx="201">
                  <c:v>50.924024640657102</c:v>
                </c:pt>
                <c:pt idx="202">
                  <c:v>50.924024640657102</c:v>
                </c:pt>
                <c:pt idx="203">
                  <c:v>51.712525667351102</c:v>
                </c:pt>
                <c:pt idx="204">
                  <c:v>51.712525667351102</c:v>
                </c:pt>
                <c:pt idx="205">
                  <c:v>55.687885010266903</c:v>
                </c:pt>
                <c:pt idx="206">
                  <c:v>55.687885010266903</c:v>
                </c:pt>
                <c:pt idx="207">
                  <c:v>57.166324435318302</c:v>
                </c:pt>
                <c:pt idx="208">
                  <c:v>57.166324435318302</c:v>
                </c:pt>
                <c:pt idx="209">
                  <c:v>62.4229979466119</c:v>
                </c:pt>
                <c:pt idx="210">
                  <c:v>62.4229979466119</c:v>
                </c:pt>
                <c:pt idx="211">
                  <c:v>65.445585215605703</c:v>
                </c:pt>
                <c:pt idx="212">
                  <c:v>65.445585215605703</c:v>
                </c:pt>
                <c:pt idx="213">
                  <c:v>67.942505133470206</c:v>
                </c:pt>
                <c:pt idx="214">
                  <c:v>67.942505133470206</c:v>
                </c:pt>
                <c:pt idx="215">
                  <c:v>0</c:v>
                </c:pt>
                <c:pt idx="216">
                  <c:v>0.62422997946611902</c:v>
                </c:pt>
                <c:pt idx="217">
                  <c:v>0.62422997946611902</c:v>
                </c:pt>
                <c:pt idx="218">
                  <c:v>0.78850102669404498</c:v>
                </c:pt>
                <c:pt idx="219">
                  <c:v>0.78850102669404498</c:v>
                </c:pt>
                <c:pt idx="220">
                  <c:v>0.95277207392197105</c:v>
                </c:pt>
                <c:pt idx="221">
                  <c:v>0.95277207392197105</c:v>
                </c:pt>
                <c:pt idx="222">
                  <c:v>1.64271047227926</c:v>
                </c:pt>
                <c:pt idx="223">
                  <c:v>1.64271047227926</c:v>
                </c:pt>
                <c:pt idx="224">
                  <c:v>1.7084188911704301</c:v>
                </c:pt>
                <c:pt idx="225">
                  <c:v>1.7084188911704301</c:v>
                </c:pt>
                <c:pt idx="226">
                  <c:v>1.7084188911704301</c:v>
                </c:pt>
                <c:pt idx="227">
                  <c:v>1.7084188911704301</c:v>
                </c:pt>
                <c:pt idx="228">
                  <c:v>2.4640657084188899</c:v>
                </c:pt>
                <c:pt idx="229">
                  <c:v>2.4640657084188899</c:v>
                </c:pt>
                <c:pt idx="230">
                  <c:v>2.6283367556468198</c:v>
                </c:pt>
                <c:pt idx="231">
                  <c:v>2.6283367556468198</c:v>
                </c:pt>
                <c:pt idx="232">
                  <c:v>2.6283367556468198</c:v>
                </c:pt>
                <c:pt idx="233">
                  <c:v>2.6283367556468198</c:v>
                </c:pt>
                <c:pt idx="234">
                  <c:v>2.9568788501026702</c:v>
                </c:pt>
                <c:pt idx="235">
                  <c:v>2.9568788501026702</c:v>
                </c:pt>
                <c:pt idx="236">
                  <c:v>3.21971252566735</c:v>
                </c:pt>
                <c:pt idx="237">
                  <c:v>3.21971252566735</c:v>
                </c:pt>
                <c:pt idx="238">
                  <c:v>3.2525667351129401</c:v>
                </c:pt>
                <c:pt idx="239">
                  <c:v>3.2525667351129401</c:v>
                </c:pt>
                <c:pt idx="240">
                  <c:v>3.7453798767967101</c:v>
                </c:pt>
                <c:pt idx="241">
                  <c:v>3.7453798767967101</c:v>
                </c:pt>
                <c:pt idx="242">
                  <c:v>3.81108829568789</c:v>
                </c:pt>
                <c:pt idx="243">
                  <c:v>3.81108829568789</c:v>
                </c:pt>
                <c:pt idx="244">
                  <c:v>3.8439425051334699</c:v>
                </c:pt>
                <c:pt idx="245">
                  <c:v>3.8439425051334699</c:v>
                </c:pt>
                <c:pt idx="246">
                  <c:v>3.9753593429158101</c:v>
                </c:pt>
                <c:pt idx="247">
                  <c:v>3.9753593429158101</c:v>
                </c:pt>
                <c:pt idx="248">
                  <c:v>4.3039014373716604</c:v>
                </c:pt>
                <c:pt idx="249">
                  <c:v>4.3039014373716604</c:v>
                </c:pt>
                <c:pt idx="250">
                  <c:v>4.3039014373716604</c:v>
                </c:pt>
                <c:pt idx="251">
                  <c:v>4.3039014373716604</c:v>
                </c:pt>
                <c:pt idx="252">
                  <c:v>4.5010266940451702</c:v>
                </c:pt>
                <c:pt idx="253">
                  <c:v>4.5010266940451702</c:v>
                </c:pt>
                <c:pt idx="254">
                  <c:v>4.6324435318275201</c:v>
                </c:pt>
                <c:pt idx="255">
                  <c:v>4.6324435318275201</c:v>
                </c:pt>
                <c:pt idx="256">
                  <c:v>4.6652977412730996</c:v>
                </c:pt>
                <c:pt idx="257">
                  <c:v>4.6652977412730996</c:v>
                </c:pt>
                <c:pt idx="258">
                  <c:v>5.05954825462012</c:v>
                </c:pt>
                <c:pt idx="259">
                  <c:v>5.05954825462012</c:v>
                </c:pt>
                <c:pt idx="260">
                  <c:v>5.1252566735112897</c:v>
                </c:pt>
                <c:pt idx="261">
                  <c:v>5.1252566735112897</c:v>
                </c:pt>
                <c:pt idx="262">
                  <c:v>5.1581108829568798</c:v>
                </c:pt>
                <c:pt idx="263">
                  <c:v>5.1581108829568798</c:v>
                </c:pt>
                <c:pt idx="264">
                  <c:v>5.8809034907597502</c:v>
                </c:pt>
                <c:pt idx="265">
                  <c:v>5.8809034907597502</c:v>
                </c:pt>
                <c:pt idx="266">
                  <c:v>5.9794661190965099</c:v>
                </c:pt>
                <c:pt idx="267">
                  <c:v>5.9794661190965099</c:v>
                </c:pt>
                <c:pt idx="268">
                  <c:v>6.0451745379876796</c:v>
                </c:pt>
                <c:pt idx="269">
                  <c:v>6.0451745379876796</c:v>
                </c:pt>
                <c:pt idx="270">
                  <c:v>6.7351129363449704</c:v>
                </c:pt>
                <c:pt idx="271">
                  <c:v>6.7351129363449704</c:v>
                </c:pt>
                <c:pt idx="272">
                  <c:v>6.8665297741273097</c:v>
                </c:pt>
                <c:pt idx="273">
                  <c:v>6.8665297741273097</c:v>
                </c:pt>
                <c:pt idx="274">
                  <c:v>6.9979466119096498</c:v>
                </c:pt>
                <c:pt idx="275">
                  <c:v>6.9979466119096498</c:v>
                </c:pt>
                <c:pt idx="276">
                  <c:v>7.4250513347022604</c:v>
                </c:pt>
                <c:pt idx="277">
                  <c:v>7.4250513347022604</c:v>
                </c:pt>
                <c:pt idx="278">
                  <c:v>7.5564681724845997</c:v>
                </c:pt>
                <c:pt idx="279">
                  <c:v>7.5564681724845997</c:v>
                </c:pt>
                <c:pt idx="280">
                  <c:v>7.6221765913757702</c:v>
                </c:pt>
                <c:pt idx="281">
                  <c:v>7.6221765913757702</c:v>
                </c:pt>
                <c:pt idx="282">
                  <c:v>7.72073921971253</c:v>
                </c:pt>
                <c:pt idx="283">
                  <c:v>7.72073921971253</c:v>
                </c:pt>
                <c:pt idx="284">
                  <c:v>8.2135523613962995</c:v>
                </c:pt>
                <c:pt idx="285">
                  <c:v>8.2135523613962995</c:v>
                </c:pt>
                <c:pt idx="286">
                  <c:v>8.6406570841889092</c:v>
                </c:pt>
                <c:pt idx="287">
                  <c:v>8.6406570841889092</c:v>
                </c:pt>
                <c:pt idx="288">
                  <c:v>9.5934291581108795</c:v>
                </c:pt>
                <c:pt idx="289">
                  <c:v>9.5934291581108795</c:v>
                </c:pt>
                <c:pt idx="290">
                  <c:v>9.9219712525667294</c:v>
                </c:pt>
                <c:pt idx="291">
                  <c:v>9.9219712525667294</c:v>
                </c:pt>
                <c:pt idx="292">
                  <c:v>10.381930184804901</c:v>
                </c:pt>
                <c:pt idx="293">
                  <c:v>10.381930184804901</c:v>
                </c:pt>
                <c:pt idx="294">
                  <c:v>10.7433264887064</c:v>
                </c:pt>
                <c:pt idx="295">
                  <c:v>10.7433264887064</c:v>
                </c:pt>
                <c:pt idx="296">
                  <c:v>11.170431211499</c:v>
                </c:pt>
                <c:pt idx="297">
                  <c:v>11.170431211499</c:v>
                </c:pt>
                <c:pt idx="298">
                  <c:v>11.597535934291599</c:v>
                </c:pt>
                <c:pt idx="299">
                  <c:v>11.597535934291599</c:v>
                </c:pt>
                <c:pt idx="300">
                  <c:v>11.7618069815195</c:v>
                </c:pt>
                <c:pt idx="301">
                  <c:v>11.7618069815195</c:v>
                </c:pt>
                <c:pt idx="302">
                  <c:v>11.8275154004107</c:v>
                </c:pt>
                <c:pt idx="303">
                  <c:v>11.8275154004107</c:v>
                </c:pt>
                <c:pt idx="304">
                  <c:v>11.860369609856299</c:v>
                </c:pt>
                <c:pt idx="305">
                  <c:v>11.860369609856299</c:v>
                </c:pt>
                <c:pt idx="306">
                  <c:v>12.1560574948665</c:v>
                </c:pt>
                <c:pt idx="307">
                  <c:v>12.1560574948665</c:v>
                </c:pt>
                <c:pt idx="308">
                  <c:v>12.2874743326489</c:v>
                </c:pt>
                <c:pt idx="309">
                  <c:v>12.2874743326489</c:v>
                </c:pt>
                <c:pt idx="310">
                  <c:v>12.451745379876799</c:v>
                </c:pt>
                <c:pt idx="311">
                  <c:v>12.451745379876799</c:v>
                </c:pt>
                <c:pt idx="312">
                  <c:v>12.5503080082136</c:v>
                </c:pt>
                <c:pt idx="313">
                  <c:v>12.5503080082136</c:v>
                </c:pt>
                <c:pt idx="314">
                  <c:v>12.8131416837782</c:v>
                </c:pt>
                <c:pt idx="315">
                  <c:v>12.8131416837782</c:v>
                </c:pt>
                <c:pt idx="316">
                  <c:v>12.9445585215606</c:v>
                </c:pt>
                <c:pt idx="317">
                  <c:v>12.9445585215606</c:v>
                </c:pt>
                <c:pt idx="318">
                  <c:v>13.043121149897299</c:v>
                </c:pt>
                <c:pt idx="319">
                  <c:v>13.043121149897299</c:v>
                </c:pt>
                <c:pt idx="320">
                  <c:v>13.0759753593429</c:v>
                </c:pt>
                <c:pt idx="321">
                  <c:v>13.0759753593429</c:v>
                </c:pt>
                <c:pt idx="322">
                  <c:v>13.2073921971253</c:v>
                </c:pt>
                <c:pt idx="323">
                  <c:v>13.2073921971253</c:v>
                </c:pt>
                <c:pt idx="324">
                  <c:v>13.240246406570799</c:v>
                </c:pt>
                <c:pt idx="325">
                  <c:v>13.240246406570799</c:v>
                </c:pt>
                <c:pt idx="326">
                  <c:v>13.240246406570799</c:v>
                </c:pt>
                <c:pt idx="327">
                  <c:v>13.240246406570799</c:v>
                </c:pt>
                <c:pt idx="328">
                  <c:v>13.240246406570799</c:v>
                </c:pt>
                <c:pt idx="329">
                  <c:v>13.240246406570799</c:v>
                </c:pt>
                <c:pt idx="330">
                  <c:v>13.6344969199179</c:v>
                </c:pt>
                <c:pt idx="331">
                  <c:v>13.6344969199179</c:v>
                </c:pt>
                <c:pt idx="332">
                  <c:v>13.897330595482501</c:v>
                </c:pt>
                <c:pt idx="333">
                  <c:v>13.897330595482501</c:v>
                </c:pt>
                <c:pt idx="334">
                  <c:v>13.9958932238193</c:v>
                </c:pt>
                <c:pt idx="335">
                  <c:v>13.9958932238193</c:v>
                </c:pt>
                <c:pt idx="336">
                  <c:v>14.0616016427105</c:v>
                </c:pt>
                <c:pt idx="337">
                  <c:v>14.0616016427105</c:v>
                </c:pt>
                <c:pt idx="338">
                  <c:v>14.521560574948699</c:v>
                </c:pt>
                <c:pt idx="339">
                  <c:v>14.521560574948699</c:v>
                </c:pt>
                <c:pt idx="340">
                  <c:v>14.5872689938398</c:v>
                </c:pt>
                <c:pt idx="341">
                  <c:v>14.5872689938398</c:v>
                </c:pt>
                <c:pt idx="342">
                  <c:v>15.5400410677618</c:v>
                </c:pt>
                <c:pt idx="343">
                  <c:v>15.5400410677618</c:v>
                </c:pt>
                <c:pt idx="344">
                  <c:v>15.572895277207399</c:v>
                </c:pt>
                <c:pt idx="345">
                  <c:v>15.572895277207399</c:v>
                </c:pt>
                <c:pt idx="346">
                  <c:v>16.197125256673498</c:v>
                </c:pt>
                <c:pt idx="347">
                  <c:v>16.197125256673498</c:v>
                </c:pt>
                <c:pt idx="348">
                  <c:v>16.197125256673498</c:v>
                </c:pt>
                <c:pt idx="349">
                  <c:v>16.197125256673498</c:v>
                </c:pt>
                <c:pt idx="350">
                  <c:v>16.689938398357299</c:v>
                </c:pt>
                <c:pt idx="351">
                  <c:v>16.689938398357299</c:v>
                </c:pt>
                <c:pt idx="352">
                  <c:v>16.887063655030801</c:v>
                </c:pt>
                <c:pt idx="353">
                  <c:v>16.887063655030801</c:v>
                </c:pt>
                <c:pt idx="354">
                  <c:v>17.5770020533881</c:v>
                </c:pt>
                <c:pt idx="355">
                  <c:v>17.5770020533881</c:v>
                </c:pt>
                <c:pt idx="356">
                  <c:v>17.609856262833699</c:v>
                </c:pt>
                <c:pt idx="357">
                  <c:v>17.609856262833699</c:v>
                </c:pt>
                <c:pt idx="358">
                  <c:v>17.675564681724801</c:v>
                </c:pt>
                <c:pt idx="359">
                  <c:v>17.675564681724801</c:v>
                </c:pt>
                <c:pt idx="360">
                  <c:v>17.675564681724801</c:v>
                </c:pt>
                <c:pt idx="361">
                  <c:v>17.675564681724801</c:v>
                </c:pt>
                <c:pt idx="362">
                  <c:v>17.8069815195072</c:v>
                </c:pt>
                <c:pt idx="363">
                  <c:v>17.8069815195072</c:v>
                </c:pt>
                <c:pt idx="364">
                  <c:v>17.839835728952799</c:v>
                </c:pt>
                <c:pt idx="365">
                  <c:v>17.839835728952799</c:v>
                </c:pt>
                <c:pt idx="366">
                  <c:v>17.9383983572895</c:v>
                </c:pt>
                <c:pt idx="367">
                  <c:v>17.9383983572895</c:v>
                </c:pt>
                <c:pt idx="368">
                  <c:v>18.529774127310102</c:v>
                </c:pt>
                <c:pt idx="369">
                  <c:v>18.529774127310102</c:v>
                </c:pt>
                <c:pt idx="370">
                  <c:v>20.205338809034899</c:v>
                </c:pt>
                <c:pt idx="371">
                  <c:v>20.205338809034899</c:v>
                </c:pt>
                <c:pt idx="372">
                  <c:v>20.895277207392201</c:v>
                </c:pt>
                <c:pt idx="373">
                  <c:v>20.895277207392201</c:v>
                </c:pt>
                <c:pt idx="374">
                  <c:v>23.9507186858316</c:v>
                </c:pt>
                <c:pt idx="375">
                  <c:v>23.9507186858316</c:v>
                </c:pt>
                <c:pt idx="376">
                  <c:v>25.264887063654999</c:v>
                </c:pt>
                <c:pt idx="377">
                  <c:v>25.264887063654999</c:v>
                </c:pt>
                <c:pt idx="378">
                  <c:v>26.2833675564682</c:v>
                </c:pt>
                <c:pt idx="379">
                  <c:v>26.2833675564682</c:v>
                </c:pt>
                <c:pt idx="380">
                  <c:v>26.546201232032899</c:v>
                </c:pt>
                <c:pt idx="381">
                  <c:v>26.546201232032899</c:v>
                </c:pt>
                <c:pt idx="382">
                  <c:v>26.743326488706401</c:v>
                </c:pt>
                <c:pt idx="383">
                  <c:v>26.743326488706401</c:v>
                </c:pt>
                <c:pt idx="384">
                  <c:v>27.597535934291599</c:v>
                </c:pt>
                <c:pt idx="385">
                  <c:v>27.597535934291599</c:v>
                </c:pt>
                <c:pt idx="386">
                  <c:v>27.991786447638599</c:v>
                </c:pt>
                <c:pt idx="387">
                  <c:v>27.991786447638599</c:v>
                </c:pt>
                <c:pt idx="388">
                  <c:v>29.831622176591399</c:v>
                </c:pt>
                <c:pt idx="389">
                  <c:v>29.831622176591399</c:v>
                </c:pt>
                <c:pt idx="390">
                  <c:v>31.178644763860401</c:v>
                </c:pt>
                <c:pt idx="391">
                  <c:v>31.178644763860401</c:v>
                </c:pt>
                <c:pt idx="392">
                  <c:v>31.211498973306</c:v>
                </c:pt>
                <c:pt idx="393">
                  <c:v>31.211498973306</c:v>
                </c:pt>
                <c:pt idx="394">
                  <c:v>33.215605749486699</c:v>
                </c:pt>
                <c:pt idx="395">
                  <c:v>33.215605749486699</c:v>
                </c:pt>
                <c:pt idx="396">
                  <c:v>34.562628336755601</c:v>
                </c:pt>
                <c:pt idx="397">
                  <c:v>34.562628336755601</c:v>
                </c:pt>
                <c:pt idx="398">
                  <c:v>35.449691991786402</c:v>
                </c:pt>
                <c:pt idx="399">
                  <c:v>35.449691991786402</c:v>
                </c:pt>
                <c:pt idx="400">
                  <c:v>35.482546201231997</c:v>
                </c:pt>
                <c:pt idx="401">
                  <c:v>35.482546201231997</c:v>
                </c:pt>
                <c:pt idx="402">
                  <c:v>35.942505133470199</c:v>
                </c:pt>
                <c:pt idx="403">
                  <c:v>35.942505133470199</c:v>
                </c:pt>
                <c:pt idx="404">
                  <c:v>37.749486652977403</c:v>
                </c:pt>
                <c:pt idx="405">
                  <c:v>37.749486652977403</c:v>
                </c:pt>
                <c:pt idx="406">
                  <c:v>38.735112936344997</c:v>
                </c:pt>
                <c:pt idx="407">
                  <c:v>38.735112936344997</c:v>
                </c:pt>
                <c:pt idx="408">
                  <c:v>41.199178644763897</c:v>
                </c:pt>
                <c:pt idx="409">
                  <c:v>41.199178644763897</c:v>
                </c:pt>
                <c:pt idx="410">
                  <c:v>42.0205338809035</c:v>
                </c:pt>
                <c:pt idx="411">
                  <c:v>42.0205338809035</c:v>
                </c:pt>
                <c:pt idx="412">
                  <c:v>44.845995893223801</c:v>
                </c:pt>
                <c:pt idx="413">
                  <c:v>44.845995893223801</c:v>
                </c:pt>
                <c:pt idx="414">
                  <c:v>45.174537987679699</c:v>
                </c:pt>
                <c:pt idx="415">
                  <c:v>45.174537987679699</c:v>
                </c:pt>
                <c:pt idx="416">
                  <c:v>46.751540041067798</c:v>
                </c:pt>
                <c:pt idx="417">
                  <c:v>46.751540041067798</c:v>
                </c:pt>
                <c:pt idx="418">
                  <c:v>47.967145790554397</c:v>
                </c:pt>
                <c:pt idx="419">
                  <c:v>47.967145790554397</c:v>
                </c:pt>
                <c:pt idx="420">
                  <c:v>49.4127310061602</c:v>
                </c:pt>
                <c:pt idx="421">
                  <c:v>49.4127310061602</c:v>
                </c:pt>
                <c:pt idx="422">
                  <c:v>51.186858316221802</c:v>
                </c:pt>
                <c:pt idx="423">
                  <c:v>51.186858316221802</c:v>
                </c:pt>
                <c:pt idx="424">
                  <c:v>53.453798767967101</c:v>
                </c:pt>
                <c:pt idx="425">
                  <c:v>53.453798767967101</c:v>
                </c:pt>
                <c:pt idx="426">
                  <c:v>54.143737166324399</c:v>
                </c:pt>
                <c:pt idx="427">
                  <c:v>54.143737166324399</c:v>
                </c:pt>
                <c:pt idx="428">
                  <c:v>55.3921971252567</c:v>
                </c:pt>
                <c:pt idx="429">
                  <c:v>55.3921971252567</c:v>
                </c:pt>
                <c:pt idx="430">
                  <c:v>61.700205338808999</c:v>
                </c:pt>
                <c:pt idx="431">
                  <c:v>61.700205338808999</c:v>
                </c:pt>
                <c:pt idx="432">
                  <c:v>1.6098562628336801</c:v>
                </c:pt>
                <c:pt idx="433">
                  <c:v>3.2854209445585201</c:v>
                </c:pt>
                <c:pt idx="434">
                  <c:v>4.4353182751539997</c:v>
                </c:pt>
                <c:pt idx="435">
                  <c:v>7.8850102669404496</c:v>
                </c:pt>
                <c:pt idx="436">
                  <c:v>9.5934291581108795</c:v>
                </c:pt>
                <c:pt idx="437">
                  <c:v>10.579055441478401</c:v>
                </c:pt>
                <c:pt idx="438">
                  <c:v>13.174537987679701</c:v>
                </c:pt>
                <c:pt idx="439">
                  <c:v>13.4045174537988</c:v>
                </c:pt>
                <c:pt idx="440">
                  <c:v>13.4373716632444</c:v>
                </c:pt>
                <c:pt idx="441">
                  <c:v>13.6016427104723</c:v>
                </c:pt>
                <c:pt idx="442">
                  <c:v>15.704312114989699</c:v>
                </c:pt>
                <c:pt idx="443">
                  <c:v>17.741273100615999</c:v>
                </c:pt>
                <c:pt idx="444">
                  <c:v>18.4640657084189</c:v>
                </c:pt>
                <c:pt idx="445">
                  <c:v>19.219712525667401</c:v>
                </c:pt>
                <c:pt idx="446">
                  <c:v>19.843942505133501</c:v>
                </c:pt>
                <c:pt idx="447">
                  <c:v>20.632443531827501</c:v>
                </c:pt>
                <c:pt idx="448">
                  <c:v>21.355236139630399</c:v>
                </c:pt>
                <c:pt idx="449">
                  <c:v>23.7864476386037</c:v>
                </c:pt>
                <c:pt idx="450">
                  <c:v>26.053388090349099</c:v>
                </c:pt>
                <c:pt idx="451">
                  <c:v>26.119096509240201</c:v>
                </c:pt>
                <c:pt idx="452">
                  <c:v>26.546201232032899</c:v>
                </c:pt>
                <c:pt idx="453">
                  <c:v>29.765913757700201</c:v>
                </c:pt>
                <c:pt idx="454">
                  <c:v>30.258726899384001</c:v>
                </c:pt>
                <c:pt idx="455">
                  <c:v>32.197125256673502</c:v>
                </c:pt>
                <c:pt idx="456">
                  <c:v>32.591375770020498</c:v>
                </c:pt>
                <c:pt idx="457">
                  <c:v>34.398357289527702</c:v>
                </c:pt>
                <c:pt idx="458">
                  <c:v>37.650924024640702</c:v>
                </c:pt>
                <c:pt idx="459">
                  <c:v>38.2422997946612</c:v>
                </c:pt>
                <c:pt idx="460">
                  <c:v>40.312114989733097</c:v>
                </c:pt>
                <c:pt idx="461">
                  <c:v>40.377823408624202</c:v>
                </c:pt>
                <c:pt idx="462">
                  <c:v>44.977412731006197</c:v>
                </c:pt>
                <c:pt idx="463">
                  <c:v>50.924024640657102</c:v>
                </c:pt>
                <c:pt idx="464">
                  <c:v>51.712525667351102</c:v>
                </c:pt>
                <c:pt idx="465">
                  <c:v>55.687885010266903</c:v>
                </c:pt>
                <c:pt idx="466">
                  <c:v>57.166324435318302</c:v>
                </c:pt>
                <c:pt idx="467">
                  <c:v>62.4229979466119</c:v>
                </c:pt>
                <c:pt idx="468">
                  <c:v>65.445585215605703</c:v>
                </c:pt>
                <c:pt idx="469">
                  <c:v>67.942505133470206</c:v>
                </c:pt>
                <c:pt idx="470">
                  <c:v>4.6652977412730996</c:v>
                </c:pt>
                <c:pt idx="471">
                  <c:v>6.7351129363449704</c:v>
                </c:pt>
                <c:pt idx="472">
                  <c:v>7.5564681724845997</c:v>
                </c:pt>
                <c:pt idx="473">
                  <c:v>8.6406570841889092</c:v>
                </c:pt>
                <c:pt idx="474">
                  <c:v>11.7618069815195</c:v>
                </c:pt>
                <c:pt idx="475">
                  <c:v>11.860369609856299</c:v>
                </c:pt>
                <c:pt idx="476">
                  <c:v>12.5503080082136</c:v>
                </c:pt>
                <c:pt idx="477">
                  <c:v>13.043121149897299</c:v>
                </c:pt>
                <c:pt idx="478">
                  <c:v>13.240246406570799</c:v>
                </c:pt>
                <c:pt idx="479">
                  <c:v>13.240246406570799</c:v>
                </c:pt>
                <c:pt idx="480">
                  <c:v>13.897330595482501</c:v>
                </c:pt>
                <c:pt idx="481">
                  <c:v>14.521560574948699</c:v>
                </c:pt>
                <c:pt idx="482">
                  <c:v>14.5872689938398</c:v>
                </c:pt>
                <c:pt idx="483">
                  <c:v>15.572895277207399</c:v>
                </c:pt>
                <c:pt idx="484">
                  <c:v>16.197125256673498</c:v>
                </c:pt>
                <c:pt idx="485">
                  <c:v>17.5770020533881</c:v>
                </c:pt>
                <c:pt idx="486">
                  <c:v>17.609856262833699</c:v>
                </c:pt>
                <c:pt idx="487">
                  <c:v>17.8069815195072</c:v>
                </c:pt>
                <c:pt idx="488">
                  <c:v>17.9383983572895</c:v>
                </c:pt>
                <c:pt idx="489">
                  <c:v>25.264887063654999</c:v>
                </c:pt>
                <c:pt idx="490">
                  <c:v>26.2833675564682</c:v>
                </c:pt>
                <c:pt idx="491">
                  <c:v>26.743326488706401</c:v>
                </c:pt>
                <c:pt idx="492">
                  <c:v>29.831622176591399</c:v>
                </c:pt>
                <c:pt idx="493">
                  <c:v>31.178644763860401</c:v>
                </c:pt>
                <c:pt idx="494">
                  <c:v>31.211498973306</c:v>
                </c:pt>
                <c:pt idx="495">
                  <c:v>33.215605749486699</c:v>
                </c:pt>
                <c:pt idx="496">
                  <c:v>34.562628336755601</c:v>
                </c:pt>
                <c:pt idx="497">
                  <c:v>35.482546201231997</c:v>
                </c:pt>
                <c:pt idx="498">
                  <c:v>35.942505133470199</c:v>
                </c:pt>
                <c:pt idx="499">
                  <c:v>41.199178644763897</c:v>
                </c:pt>
                <c:pt idx="500">
                  <c:v>42.0205338809035</c:v>
                </c:pt>
                <c:pt idx="501">
                  <c:v>44.845995893223801</c:v>
                </c:pt>
                <c:pt idx="502">
                  <c:v>45.174537987679699</c:v>
                </c:pt>
                <c:pt idx="503">
                  <c:v>47.967145790554397</c:v>
                </c:pt>
                <c:pt idx="504">
                  <c:v>49.4127310061602</c:v>
                </c:pt>
                <c:pt idx="505">
                  <c:v>53.453798767967101</c:v>
                </c:pt>
                <c:pt idx="506">
                  <c:v>55.3921971252567</c:v>
                </c:pt>
                <c:pt idx="507">
                  <c:v>0</c:v>
                </c:pt>
                <c:pt idx="508">
                  <c:v>17.3141683778234</c:v>
                </c:pt>
              </c:numCache>
            </c:numRef>
          </c:xVal>
          <c:yVal>
            <c:numRef>
              <c:f>Sheet1!$E$2:$E$510</c:f>
              <c:numCache>
                <c:formatCode>General</c:formatCode>
                <c:ptCount val="509"/>
                <c:pt idx="470">
                  <c:v>0.81481481481481499</c:v>
                </c:pt>
                <c:pt idx="471">
                  <c:v>0.75862068965517304</c:v>
                </c:pt>
                <c:pt idx="472">
                  <c:v>0.73017241379310405</c:v>
                </c:pt>
                <c:pt idx="473">
                  <c:v>0.70134981851179701</c:v>
                </c:pt>
                <c:pt idx="474">
                  <c:v>0.64290400030248096</c:v>
                </c:pt>
                <c:pt idx="475">
                  <c:v>0.63301316952859699</c:v>
                </c:pt>
                <c:pt idx="476">
                  <c:v>0.60286968526533002</c:v>
                </c:pt>
                <c:pt idx="477">
                  <c:v>0.58243342474786097</c:v>
                </c:pt>
                <c:pt idx="478">
                  <c:v>0.551231634136369</c:v>
                </c:pt>
                <c:pt idx="479">
                  <c:v>0.551231634136369</c:v>
                </c:pt>
                <c:pt idx="480">
                  <c:v>0.54042317072193002</c:v>
                </c:pt>
                <c:pt idx="481">
                  <c:v>0.51836508212103505</c:v>
                </c:pt>
                <c:pt idx="482">
                  <c:v>0.51836508212103505</c:v>
                </c:pt>
                <c:pt idx="483">
                  <c:v>0.50684585807390103</c:v>
                </c:pt>
                <c:pt idx="484">
                  <c:v>0.49505874509543801</c:v>
                </c:pt>
                <c:pt idx="485">
                  <c:v>0.47090953801761098</c:v>
                </c:pt>
                <c:pt idx="486">
                  <c:v>0.47090953801761098</c:v>
                </c:pt>
                <c:pt idx="487">
                  <c:v>0.44545496839503801</c:v>
                </c:pt>
                <c:pt idx="488">
                  <c:v>0.43235335167753702</c:v>
                </c:pt>
                <c:pt idx="489">
                  <c:v>0.37830918271784503</c:v>
                </c:pt>
                <c:pt idx="490">
                  <c:v>0.37830918271784503</c:v>
                </c:pt>
                <c:pt idx="491">
                  <c:v>0.36375882953638899</c:v>
                </c:pt>
                <c:pt idx="492">
                  <c:v>0.33344559374169003</c:v>
                </c:pt>
                <c:pt idx="493">
                  <c:v>0.33344559374169003</c:v>
                </c:pt>
                <c:pt idx="494">
                  <c:v>0.33344559374169003</c:v>
                </c:pt>
                <c:pt idx="495">
                  <c:v>0.33344559374169003</c:v>
                </c:pt>
                <c:pt idx="496">
                  <c:v>0.33344559374169003</c:v>
                </c:pt>
                <c:pt idx="497">
                  <c:v>0.31383114705100201</c:v>
                </c:pt>
                <c:pt idx="498">
                  <c:v>0.31383114705100201</c:v>
                </c:pt>
                <c:pt idx="499">
                  <c:v>0.26899812604371598</c:v>
                </c:pt>
                <c:pt idx="500">
                  <c:v>0.26899812604371598</c:v>
                </c:pt>
                <c:pt idx="501">
                  <c:v>0.26899812604371598</c:v>
                </c:pt>
                <c:pt idx="502">
                  <c:v>0.26899812604371598</c:v>
                </c:pt>
                <c:pt idx="503">
                  <c:v>0.23537336028825201</c:v>
                </c:pt>
                <c:pt idx="504">
                  <c:v>0.23537336028825201</c:v>
                </c:pt>
                <c:pt idx="505">
                  <c:v>0.188298688230602</c:v>
                </c:pt>
                <c:pt idx="506">
                  <c:v>0.12553245882040101</c:v>
                </c:pt>
              </c:numCache>
            </c:numRef>
          </c:yVal>
          <c:smooth val="0"/>
          <c:extLst>
            <c:ext xmlns:c16="http://schemas.microsoft.com/office/drawing/2014/chart" uri="{C3380CC4-5D6E-409C-BE32-E72D297353CC}">
              <c16:uniqueId val="{00000003-7122-0C44-8AE7-E430BB1BB21B}"/>
            </c:ext>
          </c:extLst>
        </c:ser>
        <c:ser>
          <c:idx val="4"/>
          <c:order val="4"/>
          <c:tx>
            <c:strRef>
              <c:f>Sheet1!$F$1</c:f>
              <c:strCache>
                <c:ptCount val="1"/>
                <c:pt idx="0">
                  <c:v>50% line</c:v>
                </c:pt>
              </c:strCache>
            </c:strRef>
          </c:tx>
          <c:spPr>
            <a:ln w="12700" cap="rnd">
              <a:solidFill>
                <a:schemeClr val="tx1"/>
              </a:solidFill>
              <a:prstDash val="lgDash"/>
              <a:round/>
            </a:ln>
            <a:effectLst/>
          </c:spPr>
          <c:marker>
            <c:symbol val="none"/>
          </c:marker>
          <c:dPt>
            <c:idx val="109"/>
            <c:marker>
              <c:symbol val="none"/>
            </c:marker>
            <c:bubble3D val="0"/>
            <c:spPr>
              <a:ln w="3175" cap="rnd">
                <a:solidFill>
                  <a:schemeClr val="bg1">
                    <a:lumMod val="65000"/>
                  </a:schemeClr>
                </a:solidFill>
                <a:prstDash val="lgDash"/>
                <a:round/>
              </a:ln>
              <a:effectLst/>
            </c:spPr>
            <c:extLst>
              <c:ext xmlns:c16="http://schemas.microsoft.com/office/drawing/2014/chart" uri="{C3380CC4-5D6E-409C-BE32-E72D297353CC}">
                <c16:uniqueId val="{00000005-7122-0C44-8AE7-E430BB1BB21B}"/>
              </c:ext>
            </c:extLst>
          </c:dPt>
          <c:xVal>
            <c:numRef>
              <c:f>Sheet1!$A$2:$A$510</c:f>
              <c:numCache>
                <c:formatCode>0.0000</c:formatCode>
                <c:ptCount val="509"/>
                <c:pt idx="0">
                  <c:v>0</c:v>
                </c:pt>
                <c:pt idx="1">
                  <c:v>0.72279260780287502</c:v>
                </c:pt>
                <c:pt idx="2">
                  <c:v>0.72279260780287502</c:v>
                </c:pt>
                <c:pt idx="3">
                  <c:v>0.91991786447638602</c:v>
                </c:pt>
                <c:pt idx="4">
                  <c:v>0.91991786447638602</c:v>
                </c:pt>
                <c:pt idx="5">
                  <c:v>0.98562628336755598</c:v>
                </c:pt>
                <c:pt idx="6">
                  <c:v>0.98562628336755598</c:v>
                </c:pt>
                <c:pt idx="7">
                  <c:v>0.98562628336755598</c:v>
                </c:pt>
                <c:pt idx="8">
                  <c:v>0.98562628336755598</c:v>
                </c:pt>
                <c:pt idx="9">
                  <c:v>1.08418891170431</c:v>
                </c:pt>
                <c:pt idx="10">
                  <c:v>1.08418891170431</c:v>
                </c:pt>
                <c:pt idx="11">
                  <c:v>1.1170431211498999</c:v>
                </c:pt>
                <c:pt idx="12">
                  <c:v>1.1170431211498999</c:v>
                </c:pt>
                <c:pt idx="13">
                  <c:v>1.14989733059548</c:v>
                </c:pt>
                <c:pt idx="14">
                  <c:v>1.14989733059548</c:v>
                </c:pt>
                <c:pt idx="15">
                  <c:v>1.24845995893224</c:v>
                </c:pt>
                <c:pt idx="16">
                  <c:v>1.24845995893224</c:v>
                </c:pt>
                <c:pt idx="17">
                  <c:v>1.3141683778234099</c:v>
                </c:pt>
                <c:pt idx="18">
                  <c:v>1.3141683778234099</c:v>
                </c:pt>
                <c:pt idx="19">
                  <c:v>1.34702258726899</c:v>
                </c:pt>
                <c:pt idx="20">
                  <c:v>1.34702258726899</c:v>
                </c:pt>
                <c:pt idx="21">
                  <c:v>1.4127310061601599</c:v>
                </c:pt>
                <c:pt idx="22">
                  <c:v>1.4127310061601599</c:v>
                </c:pt>
                <c:pt idx="23">
                  <c:v>1.44558521560575</c:v>
                </c:pt>
                <c:pt idx="24">
                  <c:v>1.44558521560575</c:v>
                </c:pt>
                <c:pt idx="25">
                  <c:v>1.6098562628336801</c:v>
                </c:pt>
                <c:pt idx="26">
                  <c:v>1.6098562628336801</c:v>
                </c:pt>
                <c:pt idx="27">
                  <c:v>1.67556468172485</c:v>
                </c:pt>
                <c:pt idx="28">
                  <c:v>1.67556468172485</c:v>
                </c:pt>
                <c:pt idx="29">
                  <c:v>1.67556468172485</c:v>
                </c:pt>
                <c:pt idx="30">
                  <c:v>1.67556468172485</c:v>
                </c:pt>
                <c:pt idx="31">
                  <c:v>1.67556468172485</c:v>
                </c:pt>
                <c:pt idx="32">
                  <c:v>1.67556468172485</c:v>
                </c:pt>
                <c:pt idx="33">
                  <c:v>1.8069815195071901</c:v>
                </c:pt>
                <c:pt idx="34">
                  <c:v>1.8069815195071901</c:v>
                </c:pt>
                <c:pt idx="35">
                  <c:v>1.9055441478439401</c:v>
                </c:pt>
                <c:pt idx="36">
                  <c:v>1.9055441478439401</c:v>
                </c:pt>
                <c:pt idx="37">
                  <c:v>2.0041067761806999</c:v>
                </c:pt>
                <c:pt idx="38">
                  <c:v>2.0041067761806999</c:v>
                </c:pt>
                <c:pt idx="39">
                  <c:v>2.13552361396304</c:v>
                </c:pt>
                <c:pt idx="40">
                  <c:v>2.13552361396304</c:v>
                </c:pt>
                <c:pt idx="41">
                  <c:v>2.4640657084188899</c:v>
                </c:pt>
                <c:pt idx="42">
                  <c:v>2.4640657084188899</c:v>
                </c:pt>
                <c:pt idx="43">
                  <c:v>2.52977412731006</c:v>
                </c:pt>
                <c:pt idx="44">
                  <c:v>2.52977412731006</c:v>
                </c:pt>
                <c:pt idx="45">
                  <c:v>2.7597535934291599</c:v>
                </c:pt>
                <c:pt idx="46">
                  <c:v>2.7597535934291599</c:v>
                </c:pt>
                <c:pt idx="47">
                  <c:v>3.2854209445585201</c:v>
                </c:pt>
                <c:pt idx="48">
                  <c:v>3.2854209445585201</c:v>
                </c:pt>
                <c:pt idx="49">
                  <c:v>3.3182751540041102</c:v>
                </c:pt>
                <c:pt idx="50">
                  <c:v>3.3182751540041102</c:v>
                </c:pt>
                <c:pt idx="51">
                  <c:v>3.5811088295687901</c:v>
                </c:pt>
                <c:pt idx="52">
                  <c:v>3.5811088295687901</c:v>
                </c:pt>
                <c:pt idx="53">
                  <c:v>3.6796714579055401</c:v>
                </c:pt>
                <c:pt idx="54">
                  <c:v>3.6796714579055401</c:v>
                </c:pt>
                <c:pt idx="55">
                  <c:v>3.81108829568789</c:v>
                </c:pt>
                <c:pt idx="56">
                  <c:v>3.81108829568789</c:v>
                </c:pt>
                <c:pt idx="57">
                  <c:v>3.9425051334702301</c:v>
                </c:pt>
                <c:pt idx="58">
                  <c:v>3.9425051334702301</c:v>
                </c:pt>
                <c:pt idx="59">
                  <c:v>4.1724845995893203</c:v>
                </c:pt>
                <c:pt idx="60">
                  <c:v>4.1724845995893203</c:v>
                </c:pt>
                <c:pt idx="61">
                  <c:v>4.3367556468172497</c:v>
                </c:pt>
                <c:pt idx="62">
                  <c:v>4.3367556468172497</c:v>
                </c:pt>
                <c:pt idx="63">
                  <c:v>4.36960985626283</c:v>
                </c:pt>
                <c:pt idx="64">
                  <c:v>4.36960985626283</c:v>
                </c:pt>
                <c:pt idx="65">
                  <c:v>4.4353182751539997</c:v>
                </c:pt>
                <c:pt idx="66">
                  <c:v>4.4353182751539997</c:v>
                </c:pt>
                <c:pt idx="67">
                  <c:v>5.2566735112936298</c:v>
                </c:pt>
                <c:pt idx="68">
                  <c:v>5.2566735112936298</c:v>
                </c:pt>
                <c:pt idx="69">
                  <c:v>5.5195071868583199</c:v>
                </c:pt>
                <c:pt idx="70">
                  <c:v>5.5195071868583199</c:v>
                </c:pt>
                <c:pt idx="71">
                  <c:v>5.65092402464066</c:v>
                </c:pt>
                <c:pt idx="72">
                  <c:v>5.65092402464066</c:v>
                </c:pt>
                <c:pt idx="73">
                  <c:v>5.6837782340862404</c:v>
                </c:pt>
                <c:pt idx="74">
                  <c:v>5.6837782340862404</c:v>
                </c:pt>
                <c:pt idx="75">
                  <c:v>7.4250513347022604</c:v>
                </c:pt>
                <c:pt idx="76">
                  <c:v>7.4250513347022604</c:v>
                </c:pt>
                <c:pt idx="77">
                  <c:v>7.4579055441478399</c:v>
                </c:pt>
                <c:pt idx="78">
                  <c:v>7.4579055441478399</c:v>
                </c:pt>
                <c:pt idx="79">
                  <c:v>7.81930184804928</c:v>
                </c:pt>
                <c:pt idx="80">
                  <c:v>7.81930184804928</c:v>
                </c:pt>
                <c:pt idx="81">
                  <c:v>7.8850102669404496</c:v>
                </c:pt>
                <c:pt idx="82">
                  <c:v>7.8850102669404496</c:v>
                </c:pt>
                <c:pt idx="83">
                  <c:v>9.5934291581108795</c:v>
                </c:pt>
                <c:pt idx="84">
                  <c:v>9.5934291581108795</c:v>
                </c:pt>
                <c:pt idx="85">
                  <c:v>10.546201232032899</c:v>
                </c:pt>
                <c:pt idx="86">
                  <c:v>10.546201232032899</c:v>
                </c:pt>
                <c:pt idx="87">
                  <c:v>10.579055441478401</c:v>
                </c:pt>
                <c:pt idx="88">
                  <c:v>10.579055441478401</c:v>
                </c:pt>
                <c:pt idx="89">
                  <c:v>11.1047227926078</c:v>
                </c:pt>
                <c:pt idx="90">
                  <c:v>11.1047227926078</c:v>
                </c:pt>
                <c:pt idx="91">
                  <c:v>11.991786447638599</c:v>
                </c:pt>
                <c:pt idx="92">
                  <c:v>11.991786447638599</c:v>
                </c:pt>
                <c:pt idx="93">
                  <c:v>12.1560574948665</c:v>
                </c:pt>
                <c:pt idx="94">
                  <c:v>12.1560574948665</c:v>
                </c:pt>
                <c:pt idx="95">
                  <c:v>12.911704312115001</c:v>
                </c:pt>
                <c:pt idx="96">
                  <c:v>12.911704312115001</c:v>
                </c:pt>
                <c:pt idx="97">
                  <c:v>13.174537987679701</c:v>
                </c:pt>
                <c:pt idx="98">
                  <c:v>13.174537987679701</c:v>
                </c:pt>
                <c:pt idx="99">
                  <c:v>13.2731006160164</c:v>
                </c:pt>
                <c:pt idx="100">
                  <c:v>13.2731006160164</c:v>
                </c:pt>
                <c:pt idx="101">
                  <c:v>13.305954825462001</c:v>
                </c:pt>
                <c:pt idx="102">
                  <c:v>13.305954825462001</c:v>
                </c:pt>
                <c:pt idx="103">
                  <c:v>13.4045174537988</c:v>
                </c:pt>
                <c:pt idx="104">
                  <c:v>13.4045174537988</c:v>
                </c:pt>
                <c:pt idx="105">
                  <c:v>13.4373716632444</c:v>
                </c:pt>
                <c:pt idx="106">
                  <c:v>13.4373716632444</c:v>
                </c:pt>
                <c:pt idx="107">
                  <c:v>13.6016427104723</c:v>
                </c:pt>
                <c:pt idx="108">
                  <c:v>13.6016427104723</c:v>
                </c:pt>
                <c:pt idx="109">
                  <c:v>13.7987679671458</c:v>
                </c:pt>
                <c:pt idx="110">
                  <c:v>13.7987679671458</c:v>
                </c:pt>
                <c:pt idx="111">
                  <c:v>13.963039014373701</c:v>
                </c:pt>
                <c:pt idx="112">
                  <c:v>13.963039014373701</c:v>
                </c:pt>
                <c:pt idx="113">
                  <c:v>15.0800821355236</c:v>
                </c:pt>
                <c:pt idx="114">
                  <c:v>15.0800821355236</c:v>
                </c:pt>
                <c:pt idx="115">
                  <c:v>15.178644763860399</c:v>
                </c:pt>
                <c:pt idx="116">
                  <c:v>15.178644763860399</c:v>
                </c:pt>
                <c:pt idx="117">
                  <c:v>15.704312114989699</c:v>
                </c:pt>
                <c:pt idx="118">
                  <c:v>15.704312114989699</c:v>
                </c:pt>
                <c:pt idx="119">
                  <c:v>15.967145790554399</c:v>
                </c:pt>
                <c:pt idx="120">
                  <c:v>15.967145790554399</c:v>
                </c:pt>
                <c:pt idx="121">
                  <c:v>16.164271047227899</c:v>
                </c:pt>
                <c:pt idx="122">
                  <c:v>16.164271047227899</c:v>
                </c:pt>
                <c:pt idx="123">
                  <c:v>17.1498973305955</c:v>
                </c:pt>
                <c:pt idx="124">
                  <c:v>17.1498973305955</c:v>
                </c:pt>
                <c:pt idx="125">
                  <c:v>17.3141683778234</c:v>
                </c:pt>
                <c:pt idx="126">
                  <c:v>17.3141683778234</c:v>
                </c:pt>
                <c:pt idx="127">
                  <c:v>17.741273100615999</c:v>
                </c:pt>
                <c:pt idx="128">
                  <c:v>17.741273100615999</c:v>
                </c:pt>
                <c:pt idx="129">
                  <c:v>18.4640657084189</c:v>
                </c:pt>
                <c:pt idx="130">
                  <c:v>18.4640657084189</c:v>
                </c:pt>
                <c:pt idx="131">
                  <c:v>18.4640657084189</c:v>
                </c:pt>
                <c:pt idx="132">
                  <c:v>18.4640657084189</c:v>
                </c:pt>
                <c:pt idx="133">
                  <c:v>18.825462012320301</c:v>
                </c:pt>
                <c:pt idx="134">
                  <c:v>18.825462012320301</c:v>
                </c:pt>
                <c:pt idx="135">
                  <c:v>18.956878850102701</c:v>
                </c:pt>
                <c:pt idx="136">
                  <c:v>18.956878850102701</c:v>
                </c:pt>
                <c:pt idx="137">
                  <c:v>19.219712525667401</c:v>
                </c:pt>
                <c:pt idx="138">
                  <c:v>19.219712525667401</c:v>
                </c:pt>
                <c:pt idx="139">
                  <c:v>19.482546201232001</c:v>
                </c:pt>
                <c:pt idx="140">
                  <c:v>19.482546201232001</c:v>
                </c:pt>
                <c:pt idx="141">
                  <c:v>19.613963039014401</c:v>
                </c:pt>
                <c:pt idx="142">
                  <c:v>19.613963039014401</c:v>
                </c:pt>
                <c:pt idx="143">
                  <c:v>19.843942505133501</c:v>
                </c:pt>
                <c:pt idx="144">
                  <c:v>19.843942505133501</c:v>
                </c:pt>
                <c:pt idx="145">
                  <c:v>20.402464065708401</c:v>
                </c:pt>
                <c:pt idx="146">
                  <c:v>20.402464065708401</c:v>
                </c:pt>
                <c:pt idx="147">
                  <c:v>20.599589322381899</c:v>
                </c:pt>
                <c:pt idx="148">
                  <c:v>20.599589322381899</c:v>
                </c:pt>
                <c:pt idx="149">
                  <c:v>20.632443531827501</c:v>
                </c:pt>
                <c:pt idx="150">
                  <c:v>20.632443531827501</c:v>
                </c:pt>
                <c:pt idx="151">
                  <c:v>20.763860369609901</c:v>
                </c:pt>
                <c:pt idx="152">
                  <c:v>20.763860369609901</c:v>
                </c:pt>
                <c:pt idx="153">
                  <c:v>21.355236139630399</c:v>
                </c:pt>
                <c:pt idx="154">
                  <c:v>21.355236139630399</c:v>
                </c:pt>
                <c:pt idx="155">
                  <c:v>23.7864476386037</c:v>
                </c:pt>
                <c:pt idx="156">
                  <c:v>23.7864476386037</c:v>
                </c:pt>
                <c:pt idx="157">
                  <c:v>26.053388090349099</c:v>
                </c:pt>
                <c:pt idx="158">
                  <c:v>26.053388090349099</c:v>
                </c:pt>
                <c:pt idx="159">
                  <c:v>26.053388090349099</c:v>
                </c:pt>
                <c:pt idx="160">
                  <c:v>26.053388090349099</c:v>
                </c:pt>
                <c:pt idx="161">
                  <c:v>26.119096509240201</c:v>
                </c:pt>
                <c:pt idx="162">
                  <c:v>26.119096509240201</c:v>
                </c:pt>
                <c:pt idx="163">
                  <c:v>26.119096509240201</c:v>
                </c:pt>
                <c:pt idx="164">
                  <c:v>26.119096509240201</c:v>
                </c:pt>
                <c:pt idx="165">
                  <c:v>26.4147843942505</c:v>
                </c:pt>
                <c:pt idx="166">
                  <c:v>26.4147843942505</c:v>
                </c:pt>
                <c:pt idx="167">
                  <c:v>26.546201232032899</c:v>
                </c:pt>
                <c:pt idx="168">
                  <c:v>26.546201232032899</c:v>
                </c:pt>
                <c:pt idx="169">
                  <c:v>27.137577002053401</c:v>
                </c:pt>
                <c:pt idx="170">
                  <c:v>27.137577002053401</c:v>
                </c:pt>
                <c:pt idx="171">
                  <c:v>27.4661190965092</c:v>
                </c:pt>
                <c:pt idx="172">
                  <c:v>27.4661190965092</c:v>
                </c:pt>
                <c:pt idx="173">
                  <c:v>29.338809034907602</c:v>
                </c:pt>
                <c:pt idx="174">
                  <c:v>29.338809034907602</c:v>
                </c:pt>
                <c:pt idx="175">
                  <c:v>29.765913757700201</c:v>
                </c:pt>
                <c:pt idx="176">
                  <c:v>29.765913757700201</c:v>
                </c:pt>
                <c:pt idx="177">
                  <c:v>30.258726899384001</c:v>
                </c:pt>
                <c:pt idx="178">
                  <c:v>30.258726899384001</c:v>
                </c:pt>
                <c:pt idx="179">
                  <c:v>31.112936344969199</c:v>
                </c:pt>
                <c:pt idx="180">
                  <c:v>31.112936344969199</c:v>
                </c:pt>
                <c:pt idx="181">
                  <c:v>32.197125256673502</c:v>
                </c:pt>
                <c:pt idx="182">
                  <c:v>32.197125256673502</c:v>
                </c:pt>
                <c:pt idx="183">
                  <c:v>32.591375770020498</c:v>
                </c:pt>
                <c:pt idx="184">
                  <c:v>32.591375770020498</c:v>
                </c:pt>
                <c:pt idx="185">
                  <c:v>34.398357289527702</c:v>
                </c:pt>
                <c:pt idx="186">
                  <c:v>34.398357289527702</c:v>
                </c:pt>
                <c:pt idx="187">
                  <c:v>35.548254620123203</c:v>
                </c:pt>
                <c:pt idx="188">
                  <c:v>35.548254620123203</c:v>
                </c:pt>
                <c:pt idx="189">
                  <c:v>37.650924024640702</c:v>
                </c:pt>
                <c:pt idx="190">
                  <c:v>37.650924024640702</c:v>
                </c:pt>
                <c:pt idx="191">
                  <c:v>38.045174537987698</c:v>
                </c:pt>
                <c:pt idx="192">
                  <c:v>38.045174537987698</c:v>
                </c:pt>
                <c:pt idx="193">
                  <c:v>38.2422997946612</c:v>
                </c:pt>
                <c:pt idx="194">
                  <c:v>38.2422997946612</c:v>
                </c:pt>
                <c:pt idx="195">
                  <c:v>40.312114989733097</c:v>
                </c:pt>
                <c:pt idx="196">
                  <c:v>40.312114989733097</c:v>
                </c:pt>
                <c:pt idx="197">
                  <c:v>40.377823408624202</c:v>
                </c:pt>
                <c:pt idx="198">
                  <c:v>40.377823408624202</c:v>
                </c:pt>
                <c:pt idx="199">
                  <c:v>44.977412731006197</c:v>
                </c:pt>
                <c:pt idx="200">
                  <c:v>44.977412731006197</c:v>
                </c:pt>
                <c:pt idx="201">
                  <c:v>50.924024640657102</c:v>
                </c:pt>
                <c:pt idx="202">
                  <c:v>50.924024640657102</c:v>
                </c:pt>
                <c:pt idx="203">
                  <c:v>51.712525667351102</c:v>
                </c:pt>
                <c:pt idx="204">
                  <c:v>51.712525667351102</c:v>
                </c:pt>
                <c:pt idx="205">
                  <c:v>55.687885010266903</c:v>
                </c:pt>
                <c:pt idx="206">
                  <c:v>55.687885010266903</c:v>
                </c:pt>
                <c:pt idx="207">
                  <c:v>57.166324435318302</c:v>
                </c:pt>
                <c:pt idx="208">
                  <c:v>57.166324435318302</c:v>
                </c:pt>
                <c:pt idx="209">
                  <c:v>62.4229979466119</c:v>
                </c:pt>
                <c:pt idx="210">
                  <c:v>62.4229979466119</c:v>
                </c:pt>
                <c:pt idx="211">
                  <c:v>65.445585215605703</c:v>
                </c:pt>
                <c:pt idx="212">
                  <c:v>65.445585215605703</c:v>
                </c:pt>
                <c:pt idx="213">
                  <c:v>67.942505133470206</c:v>
                </c:pt>
                <c:pt idx="214">
                  <c:v>67.942505133470206</c:v>
                </c:pt>
                <c:pt idx="215">
                  <c:v>0</c:v>
                </c:pt>
                <c:pt idx="216">
                  <c:v>0.62422997946611902</c:v>
                </c:pt>
                <c:pt idx="217">
                  <c:v>0.62422997946611902</c:v>
                </c:pt>
                <c:pt idx="218">
                  <c:v>0.78850102669404498</c:v>
                </c:pt>
                <c:pt idx="219">
                  <c:v>0.78850102669404498</c:v>
                </c:pt>
                <c:pt idx="220">
                  <c:v>0.95277207392197105</c:v>
                </c:pt>
                <c:pt idx="221">
                  <c:v>0.95277207392197105</c:v>
                </c:pt>
                <c:pt idx="222">
                  <c:v>1.64271047227926</c:v>
                </c:pt>
                <c:pt idx="223">
                  <c:v>1.64271047227926</c:v>
                </c:pt>
                <c:pt idx="224">
                  <c:v>1.7084188911704301</c:v>
                </c:pt>
                <c:pt idx="225">
                  <c:v>1.7084188911704301</c:v>
                </c:pt>
                <c:pt idx="226">
                  <c:v>1.7084188911704301</c:v>
                </c:pt>
                <c:pt idx="227">
                  <c:v>1.7084188911704301</c:v>
                </c:pt>
                <c:pt idx="228">
                  <c:v>2.4640657084188899</c:v>
                </c:pt>
                <c:pt idx="229">
                  <c:v>2.4640657084188899</c:v>
                </c:pt>
                <c:pt idx="230">
                  <c:v>2.6283367556468198</c:v>
                </c:pt>
                <c:pt idx="231">
                  <c:v>2.6283367556468198</c:v>
                </c:pt>
                <c:pt idx="232">
                  <c:v>2.6283367556468198</c:v>
                </c:pt>
                <c:pt idx="233">
                  <c:v>2.6283367556468198</c:v>
                </c:pt>
                <c:pt idx="234">
                  <c:v>2.9568788501026702</c:v>
                </c:pt>
                <c:pt idx="235">
                  <c:v>2.9568788501026702</c:v>
                </c:pt>
                <c:pt idx="236">
                  <c:v>3.21971252566735</c:v>
                </c:pt>
                <c:pt idx="237">
                  <c:v>3.21971252566735</c:v>
                </c:pt>
                <c:pt idx="238">
                  <c:v>3.2525667351129401</c:v>
                </c:pt>
                <c:pt idx="239">
                  <c:v>3.2525667351129401</c:v>
                </c:pt>
                <c:pt idx="240">
                  <c:v>3.7453798767967101</c:v>
                </c:pt>
                <c:pt idx="241">
                  <c:v>3.7453798767967101</c:v>
                </c:pt>
                <c:pt idx="242">
                  <c:v>3.81108829568789</c:v>
                </c:pt>
                <c:pt idx="243">
                  <c:v>3.81108829568789</c:v>
                </c:pt>
                <c:pt idx="244">
                  <c:v>3.8439425051334699</c:v>
                </c:pt>
                <c:pt idx="245">
                  <c:v>3.8439425051334699</c:v>
                </c:pt>
                <c:pt idx="246">
                  <c:v>3.9753593429158101</c:v>
                </c:pt>
                <c:pt idx="247">
                  <c:v>3.9753593429158101</c:v>
                </c:pt>
                <c:pt idx="248">
                  <c:v>4.3039014373716604</c:v>
                </c:pt>
                <c:pt idx="249">
                  <c:v>4.3039014373716604</c:v>
                </c:pt>
                <c:pt idx="250">
                  <c:v>4.3039014373716604</c:v>
                </c:pt>
                <c:pt idx="251">
                  <c:v>4.3039014373716604</c:v>
                </c:pt>
                <c:pt idx="252">
                  <c:v>4.5010266940451702</c:v>
                </c:pt>
                <c:pt idx="253">
                  <c:v>4.5010266940451702</c:v>
                </c:pt>
                <c:pt idx="254">
                  <c:v>4.6324435318275201</c:v>
                </c:pt>
                <c:pt idx="255">
                  <c:v>4.6324435318275201</c:v>
                </c:pt>
                <c:pt idx="256">
                  <c:v>4.6652977412730996</c:v>
                </c:pt>
                <c:pt idx="257">
                  <c:v>4.6652977412730996</c:v>
                </c:pt>
                <c:pt idx="258">
                  <c:v>5.05954825462012</c:v>
                </c:pt>
                <c:pt idx="259">
                  <c:v>5.05954825462012</c:v>
                </c:pt>
                <c:pt idx="260">
                  <c:v>5.1252566735112897</c:v>
                </c:pt>
                <c:pt idx="261">
                  <c:v>5.1252566735112897</c:v>
                </c:pt>
                <c:pt idx="262">
                  <c:v>5.1581108829568798</c:v>
                </c:pt>
                <c:pt idx="263">
                  <c:v>5.1581108829568798</c:v>
                </c:pt>
                <c:pt idx="264">
                  <c:v>5.8809034907597502</c:v>
                </c:pt>
                <c:pt idx="265">
                  <c:v>5.8809034907597502</c:v>
                </c:pt>
                <c:pt idx="266">
                  <c:v>5.9794661190965099</c:v>
                </c:pt>
                <c:pt idx="267">
                  <c:v>5.9794661190965099</c:v>
                </c:pt>
                <c:pt idx="268">
                  <c:v>6.0451745379876796</c:v>
                </c:pt>
                <c:pt idx="269">
                  <c:v>6.0451745379876796</c:v>
                </c:pt>
                <c:pt idx="270">
                  <c:v>6.7351129363449704</c:v>
                </c:pt>
                <c:pt idx="271">
                  <c:v>6.7351129363449704</c:v>
                </c:pt>
                <c:pt idx="272">
                  <c:v>6.8665297741273097</c:v>
                </c:pt>
                <c:pt idx="273">
                  <c:v>6.8665297741273097</c:v>
                </c:pt>
                <c:pt idx="274">
                  <c:v>6.9979466119096498</c:v>
                </c:pt>
                <c:pt idx="275">
                  <c:v>6.9979466119096498</c:v>
                </c:pt>
                <c:pt idx="276">
                  <c:v>7.4250513347022604</c:v>
                </c:pt>
                <c:pt idx="277">
                  <c:v>7.4250513347022604</c:v>
                </c:pt>
                <c:pt idx="278">
                  <c:v>7.5564681724845997</c:v>
                </c:pt>
                <c:pt idx="279">
                  <c:v>7.5564681724845997</c:v>
                </c:pt>
                <c:pt idx="280">
                  <c:v>7.6221765913757702</c:v>
                </c:pt>
                <c:pt idx="281">
                  <c:v>7.6221765913757702</c:v>
                </c:pt>
                <c:pt idx="282">
                  <c:v>7.72073921971253</c:v>
                </c:pt>
                <c:pt idx="283">
                  <c:v>7.72073921971253</c:v>
                </c:pt>
                <c:pt idx="284">
                  <c:v>8.2135523613962995</c:v>
                </c:pt>
                <c:pt idx="285">
                  <c:v>8.2135523613962995</c:v>
                </c:pt>
                <c:pt idx="286">
                  <c:v>8.6406570841889092</c:v>
                </c:pt>
                <c:pt idx="287">
                  <c:v>8.6406570841889092</c:v>
                </c:pt>
                <c:pt idx="288">
                  <c:v>9.5934291581108795</c:v>
                </c:pt>
                <c:pt idx="289">
                  <c:v>9.5934291581108795</c:v>
                </c:pt>
                <c:pt idx="290">
                  <c:v>9.9219712525667294</c:v>
                </c:pt>
                <c:pt idx="291">
                  <c:v>9.9219712525667294</c:v>
                </c:pt>
                <c:pt idx="292">
                  <c:v>10.381930184804901</c:v>
                </c:pt>
                <c:pt idx="293">
                  <c:v>10.381930184804901</c:v>
                </c:pt>
                <c:pt idx="294">
                  <c:v>10.7433264887064</c:v>
                </c:pt>
                <c:pt idx="295">
                  <c:v>10.7433264887064</c:v>
                </c:pt>
                <c:pt idx="296">
                  <c:v>11.170431211499</c:v>
                </c:pt>
                <c:pt idx="297">
                  <c:v>11.170431211499</c:v>
                </c:pt>
                <c:pt idx="298">
                  <c:v>11.597535934291599</c:v>
                </c:pt>
                <c:pt idx="299">
                  <c:v>11.597535934291599</c:v>
                </c:pt>
                <c:pt idx="300">
                  <c:v>11.7618069815195</c:v>
                </c:pt>
                <c:pt idx="301">
                  <c:v>11.7618069815195</c:v>
                </c:pt>
                <c:pt idx="302">
                  <c:v>11.8275154004107</c:v>
                </c:pt>
                <c:pt idx="303">
                  <c:v>11.8275154004107</c:v>
                </c:pt>
                <c:pt idx="304">
                  <c:v>11.860369609856299</c:v>
                </c:pt>
                <c:pt idx="305">
                  <c:v>11.860369609856299</c:v>
                </c:pt>
                <c:pt idx="306">
                  <c:v>12.1560574948665</c:v>
                </c:pt>
                <c:pt idx="307">
                  <c:v>12.1560574948665</c:v>
                </c:pt>
                <c:pt idx="308">
                  <c:v>12.2874743326489</c:v>
                </c:pt>
                <c:pt idx="309">
                  <c:v>12.2874743326489</c:v>
                </c:pt>
                <c:pt idx="310">
                  <c:v>12.451745379876799</c:v>
                </c:pt>
                <c:pt idx="311">
                  <c:v>12.451745379876799</c:v>
                </c:pt>
                <c:pt idx="312">
                  <c:v>12.5503080082136</c:v>
                </c:pt>
                <c:pt idx="313">
                  <c:v>12.5503080082136</c:v>
                </c:pt>
                <c:pt idx="314">
                  <c:v>12.8131416837782</c:v>
                </c:pt>
                <c:pt idx="315">
                  <c:v>12.8131416837782</c:v>
                </c:pt>
                <c:pt idx="316">
                  <c:v>12.9445585215606</c:v>
                </c:pt>
                <c:pt idx="317">
                  <c:v>12.9445585215606</c:v>
                </c:pt>
                <c:pt idx="318">
                  <c:v>13.043121149897299</c:v>
                </c:pt>
                <c:pt idx="319">
                  <c:v>13.043121149897299</c:v>
                </c:pt>
                <c:pt idx="320">
                  <c:v>13.0759753593429</c:v>
                </c:pt>
                <c:pt idx="321">
                  <c:v>13.0759753593429</c:v>
                </c:pt>
                <c:pt idx="322">
                  <c:v>13.2073921971253</c:v>
                </c:pt>
                <c:pt idx="323">
                  <c:v>13.2073921971253</c:v>
                </c:pt>
                <c:pt idx="324">
                  <c:v>13.240246406570799</c:v>
                </c:pt>
                <c:pt idx="325">
                  <c:v>13.240246406570799</c:v>
                </c:pt>
                <c:pt idx="326">
                  <c:v>13.240246406570799</c:v>
                </c:pt>
                <c:pt idx="327">
                  <c:v>13.240246406570799</c:v>
                </c:pt>
                <c:pt idx="328">
                  <c:v>13.240246406570799</c:v>
                </c:pt>
                <c:pt idx="329">
                  <c:v>13.240246406570799</c:v>
                </c:pt>
                <c:pt idx="330">
                  <c:v>13.6344969199179</c:v>
                </c:pt>
                <c:pt idx="331">
                  <c:v>13.6344969199179</c:v>
                </c:pt>
                <c:pt idx="332">
                  <c:v>13.897330595482501</c:v>
                </c:pt>
                <c:pt idx="333">
                  <c:v>13.897330595482501</c:v>
                </c:pt>
                <c:pt idx="334">
                  <c:v>13.9958932238193</c:v>
                </c:pt>
                <c:pt idx="335">
                  <c:v>13.9958932238193</c:v>
                </c:pt>
                <c:pt idx="336">
                  <c:v>14.0616016427105</c:v>
                </c:pt>
                <c:pt idx="337">
                  <c:v>14.0616016427105</c:v>
                </c:pt>
                <c:pt idx="338">
                  <c:v>14.521560574948699</c:v>
                </c:pt>
                <c:pt idx="339">
                  <c:v>14.521560574948699</c:v>
                </c:pt>
                <c:pt idx="340">
                  <c:v>14.5872689938398</c:v>
                </c:pt>
                <c:pt idx="341">
                  <c:v>14.5872689938398</c:v>
                </c:pt>
                <c:pt idx="342">
                  <c:v>15.5400410677618</c:v>
                </c:pt>
                <c:pt idx="343">
                  <c:v>15.5400410677618</c:v>
                </c:pt>
                <c:pt idx="344">
                  <c:v>15.572895277207399</c:v>
                </c:pt>
                <c:pt idx="345">
                  <c:v>15.572895277207399</c:v>
                </c:pt>
                <c:pt idx="346">
                  <c:v>16.197125256673498</c:v>
                </c:pt>
                <c:pt idx="347">
                  <c:v>16.197125256673498</c:v>
                </c:pt>
                <c:pt idx="348">
                  <c:v>16.197125256673498</c:v>
                </c:pt>
                <c:pt idx="349">
                  <c:v>16.197125256673498</c:v>
                </c:pt>
                <c:pt idx="350">
                  <c:v>16.689938398357299</c:v>
                </c:pt>
                <c:pt idx="351">
                  <c:v>16.689938398357299</c:v>
                </c:pt>
                <c:pt idx="352">
                  <c:v>16.887063655030801</c:v>
                </c:pt>
                <c:pt idx="353">
                  <c:v>16.887063655030801</c:v>
                </c:pt>
                <c:pt idx="354">
                  <c:v>17.5770020533881</c:v>
                </c:pt>
                <c:pt idx="355">
                  <c:v>17.5770020533881</c:v>
                </c:pt>
                <c:pt idx="356">
                  <c:v>17.609856262833699</c:v>
                </c:pt>
                <c:pt idx="357">
                  <c:v>17.609856262833699</c:v>
                </c:pt>
                <c:pt idx="358">
                  <c:v>17.675564681724801</c:v>
                </c:pt>
                <c:pt idx="359">
                  <c:v>17.675564681724801</c:v>
                </c:pt>
                <c:pt idx="360">
                  <c:v>17.675564681724801</c:v>
                </c:pt>
                <c:pt idx="361">
                  <c:v>17.675564681724801</c:v>
                </c:pt>
                <c:pt idx="362">
                  <c:v>17.8069815195072</c:v>
                </c:pt>
                <c:pt idx="363">
                  <c:v>17.8069815195072</c:v>
                </c:pt>
                <c:pt idx="364">
                  <c:v>17.839835728952799</c:v>
                </c:pt>
                <c:pt idx="365">
                  <c:v>17.839835728952799</c:v>
                </c:pt>
                <c:pt idx="366">
                  <c:v>17.9383983572895</c:v>
                </c:pt>
                <c:pt idx="367">
                  <c:v>17.9383983572895</c:v>
                </c:pt>
                <c:pt idx="368">
                  <c:v>18.529774127310102</c:v>
                </c:pt>
                <c:pt idx="369">
                  <c:v>18.529774127310102</c:v>
                </c:pt>
                <c:pt idx="370">
                  <c:v>20.205338809034899</c:v>
                </c:pt>
                <c:pt idx="371">
                  <c:v>20.205338809034899</c:v>
                </c:pt>
                <c:pt idx="372">
                  <c:v>20.895277207392201</c:v>
                </c:pt>
                <c:pt idx="373">
                  <c:v>20.895277207392201</c:v>
                </c:pt>
                <c:pt idx="374">
                  <c:v>23.9507186858316</c:v>
                </c:pt>
                <c:pt idx="375">
                  <c:v>23.9507186858316</c:v>
                </c:pt>
                <c:pt idx="376">
                  <c:v>25.264887063654999</c:v>
                </c:pt>
                <c:pt idx="377">
                  <c:v>25.264887063654999</c:v>
                </c:pt>
                <c:pt idx="378">
                  <c:v>26.2833675564682</c:v>
                </c:pt>
                <c:pt idx="379">
                  <c:v>26.2833675564682</c:v>
                </c:pt>
                <c:pt idx="380">
                  <c:v>26.546201232032899</c:v>
                </c:pt>
                <c:pt idx="381">
                  <c:v>26.546201232032899</c:v>
                </c:pt>
                <c:pt idx="382">
                  <c:v>26.743326488706401</c:v>
                </c:pt>
                <c:pt idx="383">
                  <c:v>26.743326488706401</c:v>
                </c:pt>
                <c:pt idx="384">
                  <c:v>27.597535934291599</c:v>
                </c:pt>
                <c:pt idx="385">
                  <c:v>27.597535934291599</c:v>
                </c:pt>
                <c:pt idx="386">
                  <c:v>27.991786447638599</c:v>
                </c:pt>
                <c:pt idx="387">
                  <c:v>27.991786447638599</c:v>
                </c:pt>
                <c:pt idx="388">
                  <c:v>29.831622176591399</c:v>
                </c:pt>
                <c:pt idx="389">
                  <c:v>29.831622176591399</c:v>
                </c:pt>
                <c:pt idx="390">
                  <c:v>31.178644763860401</c:v>
                </c:pt>
                <c:pt idx="391">
                  <c:v>31.178644763860401</c:v>
                </c:pt>
                <c:pt idx="392">
                  <c:v>31.211498973306</c:v>
                </c:pt>
                <c:pt idx="393">
                  <c:v>31.211498973306</c:v>
                </c:pt>
                <c:pt idx="394">
                  <c:v>33.215605749486699</c:v>
                </c:pt>
                <c:pt idx="395">
                  <c:v>33.215605749486699</c:v>
                </c:pt>
                <c:pt idx="396">
                  <c:v>34.562628336755601</c:v>
                </c:pt>
                <c:pt idx="397">
                  <c:v>34.562628336755601</c:v>
                </c:pt>
                <c:pt idx="398">
                  <c:v>35.449691991786402</c:v>
                </c:pt>
                <c:pt idx="399">
                  <c:v>35.449691991786402</c:v>
                </c:pt>
                <c:pt idx="400">
                  <c:v>35.482546201231997</c:v>
                </c:pt>
                <c:pt idx="401">
                  <c:v>35.482546201231997</c:v>
                </c:pt>
                <c:pt idx="402">
                  <c:v>35.942505133470199</c:v>
                </c:pt>
                <c:pt idx="403">
                  <c:v>35.942505133470199</c:v>
                </c:pt>
                <c:pt idx="404">
                  <c:v>37.749486652977403</c:v>
                </c:pt>
                <c:pt idx="405">
                  <c:v>37.749486652977403</c:v>
                </c:pt>
                <c:pt idx="406">
                  <c:v>38.735112936344997</c:v>
                </c:pt>
                <c:pt idx="407">
                  <c:v>38.735112936344997</c:v>
                </c:pt>
                <c:pt idx="408">
                  <c:v>41.199178644763897</c:v>
                </c:pt>
                <c:pt idx="409">
                  <c:v>41.199178644763897</c:v>
                </c:pt>
                <c:pt idx="410">
                  <c:v>42.0205338809035</c:v>
                </c:pt>
                <c:pt idx="411">
                  <c:v>42.0205338809035</c:v>
                </c:pt>
                <c:pt idx="412">
                  <c:v>44.845995893223801</c:v>
                </c:pt>
                <c:pt idx="413">
                  <c:v>44.845995893223801</c:v>
                </c:pt>
                <c:pt idx="414">
                  <c:v>45.174537987679699</c:v>
                </c:pt>
                <c:pt idx="415">
                  <c:v>45.174537987679699</c:v>
                </c:pt>
                <c:pt idx="416">
                  <c:v>46.751540041067798</c:v>
                </c:pt>
                <c:pt idx="417">
                  <c:v>46.751540041067798</c:v>
                </c:pt>
                <c:pt idx="418">
                  <c:v>47.967145790554397</c:v>
                </c:pt>
                <c:pt idx="419">
                  <c:v>47.967145790554397</c:v>
                </c:pt>
                <c:pt idx="420">
                  <c:v>49.4127310061602</c:v>
                </c:pt>
                <c:pt idx="421">
                  <c:v>49.4127310061602</c:v>
                </c:pt>
                <c:pt idx="422">
                  <c:v>51.186858316221802</c:v>
                </c:pt>
                <c:pt idx="423">
                  <c:v>51.186858316221802</c:v>
                </c:pt>
                <c:pt idx="424">
                  <c:v>53.453798767967101</c:v>
                </c:pt>
                <c:pt idx="425">
                  <c:v>53.453798767967101</c:v>
                </c:pt>
                <c:pt idx="426">
                  <c:v>54.143737166324399</c:v>
                </c:pt>
                <c:pt idx="427">
                  <c:v>54.143737166324399</c:v>
                </c:pt>
                <c:pt idx="428">
                  <c:v>55.3921971252567</c:v>
                </c:pt>
                <c:pt idx="429">
                  <c:v>55.3921971252567</c:v>
                </c:pt>
                <c:pt idx="430">
                  <c:v>61.700205338808999</c:v>
                </c:pt>
                <c:pt idx="431">
                  <c:v>61.700205338808999</c:v>
                </c:pt>
                <c:pt idx="432">
                  <c:v>1.6098562628336801</c:v>
                </c:pt>
                <c:pt idx="433">
                  <c:v>3.2854209445585201</c:v>
                </c:pt>
                <c:pt idx="434">
                  <c:v>4.4353182751539997</c:v>
                </c:pt>
                <c:pt idx="435">
                  <c:v>7.8850102669404496</c:v>
                </c:pt>
                <c:pt idx="436">
                  <c:v>9.5934291581108795</c:v>
                </c:pt>
                <c:pt idx="437">
                  <c:v>10.579055441478401</c:v>
                </c:pt>
                <c:pt idx="438">
                  <c:v>13.174537987679701</c:v>
                </c:pt>
                <c:pt idx="439">
                  <c:v>13.4045174537988</c:v>
                </c:pt>
                <c:pt idx="440">
                  <c:v>13.4373716632444</c:v>
                </c:pt>
                <c:pt idx="441">
                  <c:v>13.6016427104723</c:v>
                </c:pt>
                <c:pt idx="442">
                  <c:v>15.704312114989699</c:v>
                </c:pt>
                <c:pt idx="443">
                  <c:v>17.741273100615999</c:v>
                </c:pt>
                <c:pt idx="444">
                  <c:v>18.4640657084189</c:v>
                </c:pt>
                <c:pt idx="445">
                  <c:v>19.219712525667401</c:v>
                </c:pt>
                <c:pt idx="446">
                  <c:v>19.843942505133501</c:v>
                </c:pt>
                <c:pt idx="447">
                  <c:v>20.632443531827501</c:v>
                </c:pt>
                <c:pt idx="448">
                  <c:v>21.355236139630399</c:v>
                </c:pt>
                <c:pt idx="449">
                  <c:v>23.7864476386037</c:v>
                </c:pt>
                <c:pt idx="450">
                  <c:v>26.053388090349099</c:v>
                </c:pt>
                <c:pt idx="451">
                  <c:v>26.119096509240201</c:v>
                </c:pt>
                <c:pt idx="452">
                  <c:v>26.546201232032899</c:v>
                </c:pt>
                <c:pt idx="453">
                  <c:v>29.765913757700201</c:v>
                </c:pt>
                <c:pt idx="454">
                  <c:v>30.258726899384001</c:v>
                </c:pt>
                <c:pt idx="455">
                  <c:v>32.197125256673502</c:v>
                </c:pt>
                <c:pt idx="456">
                  <c:v>32.591375770020498</c:v>
                </c:pt>
                <c:pt idx="457">
                  <c:v>34.398357289527702</c:v>
                </c:pt>
                <c:pt idx="458">
                  <c:v>37.650924024640702</c:v>
                </c:pt>
                <c:pt idx="459">
                  <c:v>38.2422997946612</c:v>
                </c:pt>
                <c:pt idx="460">
                  <c:v>40.312114989733097</c:v>
                </c:pt>
                <c:pt idx="461">
                  <c:v>40.377823408624202</c:v>
                </c:pt>
                <c:pt idx="462">
                  <c:v>44.977412731006197</c:v>
                </c:pt>
                <c:pt idx="463">
                  <c:v>50.924024640657102</c:v>
                </c:pt>
                <c:pt idx="464">
                  <c:v>51.712525667351102</c:v>
                </c:pt>
                <c:pt idx="465">
                  <c:v>55.687885010266903</c:v>
                </c:pt>
                <c:pt idx="466">
                  <c:v>57.166324435318302</c:v>
                </c:pt>
                <c:pt idx="467">
                  <c:v>62.4229979466119</c:v>
                </c:pt>
                <c:pt idx="468">
                  <c:v>65.445585215605703</c:v>
                </c:pt>
                <c:pt idx="469">
                  <c:v>67.942505133470206</c:v>
                </c:pt>
                <c:pt idx="470">
                  <c:v>4.6652977412730996</c:v>
                </c:pt>
                <c:pt idx="471">
                  <c:v>6.7351129363449704</c:v>
                </c:pt>
                <c:pt idx="472">
                  <c:v>7.5564681724845997</c:v>
                </c:pt>
                <c:pt idx="473">
                  <c:v>8.6406570841889092</c:v>
                </c:pt>
                <c:pt idx="474">
                  <c:v>11.7618069815195</c:v>
                </c:pt>
                <c:pt idx="475">
                  <c:v>11.860369609856299</c:v>
                </c:pt>
                <c:pt idx="476">
                  <c:v>12.5503080082136</c:v>
                </c:pt>
                <c:pt idx="477">
                  <c:v>13.043121149897299</c:v>
                </c:pt>
                <c:pt idx="478">
                  <c:v>13.240246406570799</c:v>
                </c:pt>
                <c:pt idx="479">
                  <c:v>13.240246406570799</c:v>
                </c:pt>
                <c:pt idx="480">
                  <c:v>13.897330595482501</c:v>
                </c:pt>
                <c:pt idx="481">
                  <c:v>14.521560574948699</c:v>
                </c:pt>
                <c:pt idx="482">
                  <c:v>14.5872689938398</c:v>
                </c:pt>
                <c:pt idx="483">
                  <c:v>15.572895277207399</c:v>
                </c:pt>
                <c:pt idx="484">
                  <c:v>16.197125256673498</c:v>
                </c:pt>
                <c:pt idx="485">
                  <c:v>17.5770020533881</c:v>
                </c:pt>
                <c:pt idx="486">
                  <c:v>17.609856262833699</c:v>
                </c:pt>
                <c:pt idx="487">
                  <c:v>17.8069815195072</c:v>
                </c:pt>
                <c:pt idx="488">
                  <c:v>17.9383983572895</c:v>
                </c:pt>
                <c:pt idx="489">
                  <c:v>25.264887063654999</c:v>
                </c:pt>
                <c:pt idx="490">
                  <c:v>26.2833675564682</c:v>
                </c:pt>
                <c:pt idx="491">
                  <c:v>26.743326488706401</c:v>
                </c:pt>
                <c:pt idx="492">
                  <c:v>29.831622176591399</c:v>
                </c:pt>
                <c:pt idx="493">
                  <c:v>31.178644763860401</c:v>
                </c:pt>
                <c:pt idx="494">
                  <c:v>31.211498973306</c:v>
                </c:pt>
                <c:pt idx="495">
                  <c:v>33.215605749486699</c:v>
                </c:pt>
                <c:pt idx="496">
                  <c:v>34.562628336755601</c:v>
                </c:pt>
                <c:pt idx="497">
                  <c:v>35.482546201231997</c:v>
                </c:pt>
                <c:pt idx="498">
                  <c:v>35.942505133470199</c:v>
                </c:pt>
                <c:pt idx="499">
                  <c:v>41.199178644763897</c:v>
                </c:pt>
                <c:pt idx="500">
                  <c:v>42.0205338809035</c:v>
                </c:pt>
                <c:pt idx="501">
                  <c:v>44.845995893223801</c:v>
                </c:pt>
                <c:pt idx="502">
                  <c:v>45.174537987679699</c:v>
                </c:pt>
                <c:pt idx="503">
                  <c:v>47.967145790554397</c:v>
                </c:pt>
                <c:pt idx="504">
                  <c:v>49.4127310061602</c:v>
                </c:pt>
                <c:pt idx="505">
                  <c:v>53.453798767967101</c:v>
                </c:pt>
                <c:pt idx="506">
                  <c:v>55.3921971252567</c:v>
                </c:pt>
                <c:pt idx="507">
                  <c:v>0</c:v>
                </c:pt>
                <c:pt idx="508">
                  <c:v>17.3141683778234</c:v>
                </c:pt>
              </c:numCache>
            </c:numRef>
          </c:xVal>
          <c:yVal>
            <c:numRef>
              <c:f>Sheet1!$F$2:$F$510</c:f>
              <c:numCache>
                <c:formatCode>General</c:formatCode>
                <c:ptCount val="509"/>
                <c:pt idx="507">
                  <c:v>0.5</c:v>
                </c:pt>
                <c:pt idx="508">
                  <c:v>0.5</c:v>
                </c:pt>
              </c:numCache>
            </c:numRef>
          </c:yVal>
          <c:smooth val="0"/>
          <c:extLst>
            <c:ext xmlns:c16="http://schemas.microsoft.com/office/drawing/2014/chart" uri="{C3380CC4-5D6E-409C-BE32-E72D297353CC}">
              <c16:uniqueId val="{00000006-7122-0C44-8AE7-E430BB1BB21B}"/>
            </c:ext>
          </c:extLst>
        </c:ser>
        <c:dLbls>
          <c:showLegendKey val="0"/>
          <c:showVal val="0"/>
          <c:showCatName val="0"/>
          <c:showSerName val="0"/>
          <c:showPercent val="0"/>
          <c:showBubbleSize val="0"/>
        </c:dLbls>
        <c:axId val="1756118672"/>
        <c:axId val="1615005008"/>
      </c:scatterChart>
      <c:valAx>
        <c:axId val="1756118672"/>
        <c:scaling>
          <c:orientation val="minMax"/>
          <c:max val="72"/>
          <c:min val="0"/>
        </c:scaling>
        <c:delete val="0"/>
        <c:axPos val="b"/>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Times New Roman" panose="02020603050405020304" pitchFamily="18" charset="0"/>
              </a:defRPr>
            </a:pPr>
            <a:endParaRPr lang="it-IT"/>
          </a:p>
        </c:txPr>
        <c:crossAx val="1615005008"/>
        <c:crosses val="autoZero"/>
        <c:crossBetween val="midCat"/>
        <c:majorUnit val="4"/>
      </c:valAx>
      <c:valAx>
        <c:axId val="1615005008"/>
        <c:scaling>
          <c:orientation val="minMax"/>
          <c:max val="1"/>
          <c:min val="0"/>
        </c:scaling>
        <c:delete val="0"/>
        <c:axPos val="l"/>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Times New Roman" panose="02020603050405020304" pitchFamily="18" charset="0"/>
              </a:defRPr>
            </a:pPr>
            <a:endParaRPr lang="it-IT"/>
          </a:p>
        </c:txPr>
        <c:crossAx val="1756118672"/>
        <c:crosses val="autoZero"/>
        <c:crossBetween val="midCat"/>
        <c:majorUnit val="0.2"/>
      </c:valAx>
      <c:spPr>
        <a:noFill/>
        <a:ln>
          <a:noFill/>
        </a:ln>
        <a:effectLst/>
      </c:spPr>
    </c:plotArea>
    <c:legend>
      <c:legendPos val="t"/>
      <c:legendEntry>
        <c:idx val="2"/>
        <c:delete val="1"/>
      </c:legendEntry>
      <c:legendEntry>
        <c:idx val="3"/>
        <c:delete val="1"/>
      </c:legendEntry>
      <c:legendEntry>
        <c:idx val="4"/>
        <c:delete val="1"/>
      </c:legendEntry>
      <c:layout>
        <c:manualLayout>
          <c:xMode val="edge"/>
          <c:yMode val="edge"/>
          <c:x val="0.82238098330631715"/>
          <c:y val="2.4390251709318134E-2"/>
          <c:w val="0.15037319533596391"/>
          <c:h val="0.109248482571052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Times New Roman" panose="02020603050405020304" pitchFamily="18"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Times New Roman" panose="02020603050405020304" pitchFamily="18" charset="0"/>
          <a:cs typeface="Times New Roman" panose="02020603050405020304" pitchFamily="18" charset="0"/>
        </a:defRPr>
      </a:pPr>
      <a:endParaRPr lang="it-IT"/>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Anemia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930A-499E-89B5-AA6F59B8E03C}"/>
              </c:ext>
            </c:extLst>
          </c:dPt>
          <c:dPt>
            <c:idx val="1"/>
            <c:bubble3D val="0"/>
            <c:explosion val="4"/>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30A-499E-89B5-AA6F59B8E03C}"/>
              </c:ext>
            </c:extLst>
          </c:dPt>
          <c:dLbls>
            <c:dLbl>
              <c:idx val="0"/>
              <c:delete val="1"/>
              <c:extLst>
                <c:ext xmlns:c15="http://schemas.microsoft.com/office/drawing/2012/chart" uri="{CE6537A1-D6FC-4f65-9D91-7224C49458BB}"/>
                <c:ext xmlns:c16="http://schemas.microsoft.com/office/drawing/2014/chart" uri="{C3380CC4-5D6E-409C-BE32-E72D297353CC}">
                  <c16:uniqueId val="{00000001-930A-499E-89B5-AA6F59B8E03C}"/>
                </c:ext>
              </c:extLst>
            </c:dLbl>
            <c:dLbl>
              <c:idx val="1"/>
              <c:layout>
                <c:manualLayout>
                  <c:x val="0.14506492417614467"/>
                  <c:y val="-0.1715559079420627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20D3DE14-4F69-40B7-A7BC-59053E41FA44}" type="PERCENTAGE">
                      <a:rPr lang="en-US" sz="1400" b="1">
                        <a:solidFill>
                          <a:schemeClr val="tx1"/>
                        </a:solidFill>
                      </a:rPr>
                      <a:pPr>
                        <a:defRPr sz="1400">
                          <a:solidFill>
                            <a:schemeClr val="tx1"/>
                          </a:solidFill>
                        </a:defRPr>
                      </a:pPr>
                      <a:t>[PERCENTUALE]</a:t>
                    </a:fld>
                    <a:endParaRPr lang="en-US" sz="1400" b="1" dirty="0">
                      <a:solidFill>
                        <a:schemeClr val="tx1"/>
                      </a:solidFill>
                    </a:endParaRPr>
                  </a:p>
                  <a:p>
                    <a:pPr>
                      <a:defRPr sz="1400">
                        <a:solidFill>
                          <a:schemeClr val="tx1"/>
                        </a:solidFill>
                      </a:defRPr>
                    </a:pPr>
                    <a:r>
                      <a:rPr lang="en-US" sz="1400" b="1" dirty="0">
                        <a:solidFill>
                          <a:schemeClr val="tx1"/>
                        </a:solidFill>
                      </a:rPr>
                      <a:t> </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it-IT"/>
                </a:p>
              </c:txPr>
              <c:dLblPos val="bestFit"/>
              <c:showLegendKey val="0"/>
              <c:showVal val="0"/>
              <c:showCatName val="0"/>
              <c:showSerName val="0"/>
              <c:showPercent val="1"/>
              <c:showBubbleSize val="0"/>
              <c:extLst>
                <c:ext xmlns:c15="http://schemas.microsoft.com/office/drawing/2012/chart" uri="{CE6537A1-D6FC-4f65-9D91-7224C49458BB}">
                  <c15:layout>
                    <c:manualLayout>
                      <c:w val="0.26961602021969477"/>
                      <c:h val="0.35689835066912934"/>
                    </c:manualLayout>
                  </c15:layout>
                  <c15:dlblFieldTable/>
                  <c15:showDataLabelsRange val="0"/>
                </c:ext>
                <c:ext xmlns:c16="http://schemas.microsoft.com/office/drawing/2014/chart" uri="{C3380CC4-5D6E-409C-BE32-E72D297353CC}">
                  <c16:uniqueId val="{00000003-930A-499E-89B5-AA6F59B8E0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Foglio1!$B$9:$B$10</c:f>
              <c:numCache>
                <c:formatCode>General</c:formatCode>
                <c:ptCount val="2"/>
                <c:pt idx="0">
                  <c:v>3438</c:v>
                </c:pt>
                <c:pt idx="1">
                  <c:v>3381</c:v>
                </c:pt>
              </c:numCache>
            </c:numRef>
          </c:val>
          <c:extLst>
            <c:ext xmlns:c16="http://schemas.microsoft.com/office/drawing/2014/chart" uri="{C3380CC4-5D6E-409C-BE32-E72D297353CC}">
              <c16:uniqueId val="{00000004-930A-499E-89B5-AA6F59B8E03C}"/>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FF0000"/>
                </a:solidFill>
                <a:highlight>
                  <a:srgbClr val="FFFF00"/>
                </a:highlight>
                <a:latin typeface="+mn-lt"/>
                <a:ea typeface="+mn-ea"/>
                <a:cs typeface="+mn-cs"/>
              </a:defRPr>
            </a:pPr>
            <a:r>
              <a:rPr lang="it-IT"/>
              <a:t>Neutropenia</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FF0000"/>
              </a:solidFill>
              <a:highlight>
                <a:srgbClr val="FFFF00"/>
              </a:highlight>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chemeClr val="accent1"/>
            </a:solidFill>
          </c:spPr>
          <c:explosion val="7"/>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4F7-4219-81EE-08575B034D58}"/>
              </c:ext>
            </c:extLst>
          </c:dPt>
          <c:dPt>
            <c:idx val="1"/>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3-E4F7-4219-81EE-08575B034D58}"/>
              </c:ext>
            </c:extLst>
          </c:dPt>
          <c:dLbls>
            <c:dLbl>
              <c:idx val="0"/>
              <c:layout>
                <c:manualLayout>
                  <c:x val="-0.10680878779041518"/>
                  <c:y val="2.3973947700981803E-2"/>
                </c:manualLayout>
              </c:layout>
              <c:tx>
                <c:rich>
                  <a:bodyPr/>
                  <a:lstStyle/>
                  <a:p>
                    <a:r>
                      <a:rPr lang="en-US"/>
                      <a:t>18%</a:t>
                    </a:r>
                  </a:p>
                </c:rich>
              </c:tx>
              <c:dLblPos val="bestFit"/>
              <c:showLegendKey val="0"/>
              <c:showVal val="0"/>
              <c:showCatName val="0"/>
              <c:showSerName val="0"/>
              <c:showPercent val="1"/>
              <c:showBubbleSize val="0"/>
              <c:extLst>
                <c:ext xmlns:c15="http://schemas.microsoft.com/office/drawing/2012/chart" uri="{CE6537A1-D6FC-4f65-9D91-7224C49458BB}">
                  <c15:layout>
                    <c:manualLayout>
                      <c:w val="0.28979022066686105"/>
                      <c:h val="0.32489744337513365"/>
                    </c:manualLayout>
                  </c15:layout>
                  <c15:showDataLabelsRange val="0"/>
                </c:ext>
                <c:ext xmlns:c16="http://schemas.microsoft.com/office/drawing/2014/chart" uri="{C3380CC4-5D6E-409C-BE32-E72D297353CC}">
                  <c16:uniqueId val="{00000001-E4F7-4219-81EE-08575B034D58}"/>
                </c:ext>
              </c:extLst>
            </c:dLbl>
            <c:dLbl>
              <c:idx val="1"/>
              <c:delete val="1"/>
              <c:extLst>
                <c:ext xmlns:c15="http://schemas.microsoft.com/office/drawing/2012/chart" uri="{CE6537A1-D6FC-4f65-9D91-7224C49458BB}"/>
                <c:ext xmlns:c16="http://schemas.microsoft.com/office/drawing/2014/chart" uri="{C3380CC4-5D6E-409C-BE32-E72D297353CC}">
                  <c16:uniqueId val="{00000003-E4F7-4219-81EE-08575B034D58}"/>
                </c:ext>
              </c:extLst>
            </c:dLbl>
            <c:spPr>
              <a:noFill/>
              <a:ln>
                <a:noFill/>
              </a:ln>
              <a:effectLst/>
            </c:spPr>
            <c:txPr>
              <a:bodyPr rot="0" spcFirstLastPara="1" vertOverflow="ellipsis" vert="horz" wrap="square" anchor="ctr" anchorCtr="1"/>
              <a:lstStyle/>
              <a:p>
                <a:pPr>
                  <a:defRPr sz="1400" b="1" i="0" u="none" strike="noStrike" kern="1200" baseline="0">
                    <a:solidFill>
                      <a:srgbClr val="FF0000"/>
                    </a:solidFill>
                    <a:highlight>
                      <a:srgbClr val="FFFF00"/>
                    </a:highlight>
                    <a:latin typeface="+mn-lt"/>
                    <a:ea typeface="+mn-ea"/>
                    <a:cs typeface="+mn-cs"/>
                  </a:defRPr>
                </a:pPr>
                <a:endParaRPr lang="it-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Foglio1!$B$26:$B$27</c:f>
              <c:numCache>
                <c:formatCode>General</c:formatCode>
                <c:ptCount val="2"/>
                <c:pt idx="0">
                  <c:v>1227</c:v>
                </c:pt>
                <c:pt idx="1">
                  <c:v>5592</c:v>
                </c:pt>
              </c:numCache>
            </c:numRef>
          </c:val>
          <c:extLst>
            <c:ext xmlns:c16="http://schemas.microsoft.com/office/drawing/2014/chart" uri="{C3380CC4-5D6E-409C-BE32-E72D297353CC}">
              <c16:uniqueId val="{00000004-E4F7-4219-81EE-08575B034D58}"/>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FF0000"/>
          </a:solidFill>
          <a:highlight>
            <a:srgbClr val="FFFF00"/>
          </a:highlight>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0.19619</cdr:x>
      <cdr:y>0.13864</cdr:y>
    </cdr:from>
    <cdr:to>
      <cdr:x>0.42404</cdr:x>
      <cdr:y>0.19101</cdr:y>
    </cdr:to>
    <cdr:sp macro="" textlink="">
      <cdr:nvSpPr>
        <cdr:cNvPr id="2" name="CasellaDiTesto 1"/>
        <cdr:cNvSpPr txBox="1"/>
      </cdr:nvSpPr>
      <cdr:spPr>
        <a:xfrm xmlns:a="http://schemas.openxmlformats.org/drawingml/2006/main">
          <a:off x="1398586" y="668871"/>
          <a:ext cx="1624295" cy="2526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600" dirty="0"/>
            <a:t>( 90  </a:t>
          </a:r>
          <a:r>
            <a:rPr lang="it-IT" sz="1600" dirty="0" err="1"/>
            <a:t>cases</a:t>
          </a:r>
          <a:r>
            <a:rPr lang="it-IT" sz="1600" dirty="0"/>
            <a:t>) </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0.05625</cdr:y>
    </cdr:from>
    <cdr:to>
      <cdr:x>0.08614</cdr:x>
      <cdr:y>0.70088</cdr:y>
    </cdr:to>
    <cdr:sp macro="" textlink="">
      <cdr:nvSpPr>
        <cdr:cNvPr id="2" name="TextBox 1">
          <a:extLst xmlns:a="http://schemas.openxmlformats.org/drawingml/2006/main">
            <a:ext uri="{FF2B5EF4-FFF2-40B4-BE49-F238E27FC236}">
              <a16:creationId xmlns:a16="http://schemas.microsoft.com/office/drawing/2014/main" id="{DF1FE7B1-EFD1-4702-8445-9855A09FB142}"/>
            </a:ext>
          </a:extLst>
        </cdr:cNvPr>
        <cdr:cNvSpPr txBox="1"/>
      </cdr:nvSpPr>
      <cdr:spPr>
        <a:xfrm xmlns:a="http://schemas.openxmlformats.org/drawingml/2006/main" rot="16200000">
          <a:off x="-733454" y="910342"/>
          <a:ext cx="2027152" cy="5602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900" dirty="0">
              <a:solidFill>
                <a:schemeClr val="tx1"/>
              </a:solidFill>
            </a:rPr>
            <a:t>Platelet count (10</a:t>
          </a:r>
          <a:r>
            <a:rPr lang="en-US" sz="900" baseline="30000" dirty="0">
              <a:solidFill>
                <a:schemeClr val="tx1"/>
              </a:solidFill>
            </a:rPr>
            <a:t>9</a:t>
          </a:r>
          <a:r>
            <a:rPr lang="en-US" sz="900" dirty="0">
              <a:solidFill>
                <a:schemeClr val="tx1"/>
              </a:solidFill>
            </a:rPr>
            <a:t>/L)</a:t>
          </a:r>
        </a:p>
        <a:p xmlns:a="http://schemas.openxmlformats.org/drawingml/2006/main">
          <a:pPr algn="ctr"/>
          <a:r>
            <a:rPr lang="en-US" sz="900" dirty="0">
              <a:solidFill>
                <a:schemeClr val="tx1"/>
              </a:solidFill>
            </a:rPr>
            <a:t>Mean (±SE) change from baseline</a:t>
          </a:r>
        </a:p>
      </cdr:txBody>
    </cdr:sp>
  </cdr:relSizeAnchor>
  <cdr:relSizeAnchor xmlns:cdr="http://schemas.openxmlformats.org/drawingml/2006/chartDrawing">
    <cdr:from>
      <cdr:x>0</cdr:x>
      <cdr:y>0.83038</cdr:y>
    </cdr:from>
    <cdr:to>
      <cdr:x>0.98828</cdr:x>
      <cdr:y>0.99974</cdr:y>
    </cdr:to>
    <cdr:sp macro="" textlink="">
      <cdr:nvSpPr>
        <cdr:cNvPr id="3" name="TextBox 2">
          <a:extLst xmlns:a="http://schemas.openxmlformats.org/drawingml/2006/main">
            <a:ext uri="{FF2B5EF4-FFF2-40B4-BE49-F238E27FC236}">
              <a16:creationId xmlns:a16="http://schemas.microsoft.com/office/drawing/2014/main" id="{E5C75230-09DF-43F5-8A15-E34752B110E3}"/>
            </a:ext>
          </a:extLst>
        </cdr:cNvPr>
        <cdr:cNvSpPr txBox="1"/>
      </cdr:nvSpPr>
      <cdr:spPr>
        <a:xfrm xmlns:a="http://schemas.openxmlformats.org/drawingml/2006/main">
          <a:off x="0" y="2611275"/>
          <a:ext cx="6427674" cy="53256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tabLst>
              <a:tab pos="914400" algn="ctr"/>
              <a:tab pos="1208088" algn="ctr"/>
              <a:tab pos="1493838" algn="ctr"/>
              <a:tab pos="1779588" algn="ctr"/>
              <a:tab pos="2073275" algn="ctr"/>
              <a:tab pos="2359025" algn="ctr"/>
              <a:tab pos="2644775" algn="ctr"/>
              <a:tab pos="2938463" algn="ctr"/>
              <a:tab pos="3224213" algn="ctr"/>
              <a:tab pos="3509963" algn="ctr"/>
              <a:tab pos="3805238" algn="ctr"/>
              <a:tab pos="4090988" algn="ctr"/>
              <a:tab pos="4376738" algn="ctr"/>
              <a:tab pos="4670425" algn="ctr"/>
              <a:tab pos="4956175" algn="ctr"/>
              <a:tab pos="5241925" algn="ctr"/>
              <a:tab pos="5535613" algn="ctr"/>
              <a:tab pos="5821363" algn="ctr"/>
              <a:tab pos="6107113" algn="ctr"/>
            </a:tabLst>
          </a:pPr>
          <a:r>
            <a:rPr lang="en-US" sz="900" u="sng" dirty="0"/>
            <a:t>Number of patients:</a:t>
          </a:r>
          <a:br>
            <a:rPr lang="en-US" sz="900" dirty="0"/>
          </a:br>
          <a:r>
            <a:rPr lang="en-US" sz="900" dirty="0"/>
            <a:t> CC-486	107	101	85	68	61	53	50	40	40	35	31	30	27	25	23	19	19	17	17</a:t>
          </a:r>
        </a:p>
        <a:p xmlns:a="http://schemas.openxmlformats.org/drawingml/2006/main">
          <a:pPr>
            <a:tabLst>
              <a:tab pos="914400" algn="ctr"/>
              <a:tab pos="1208088" algn="ctr"/>
              <a:tab pos="1493838" algn="ctr"/>
              <a:tab pos="1779588" algn="ctr"/>
              <a:tab pos="2073275" algn="ctr"/>
              <a:tab pos="2359025" algn="ctr"/>
              <a:tab pos="2644775" algn="ctr"/>
              <a:tab pos="2938463" algn="ctr"/>
              <a:tab pos="3224213" algn="ctr"/>
              <a:tab pos="3509963" algn="ctr"/>
              <a:tab pos="3805238" algn="ctr"/>
              <a:tab pos="4090988" algn="ctr"/>
              <a:tab pos="4376738" algn="ctr"/>
              <a:tab pos="4670425" algn="ctr"/>
              <a:tab pos="4956175" algn="ctr"/>
              <a:tab pos="5241925" algn="ctr"/>
              <a:tab pos="5535613" algn="ctr"/>
              <a:tab pos="5821363" algn="ctr"/>
              <a:tab pos="6107113" algn="ctr"/>
            </a:tabLst>
          </a:pPr>
          <a:r>
            <a:rPr lang="en-US" sz="900" dirty="0"/>
            <a:t> Placebo	108	105	100	90	75	63	56	32	28	26	22	19	15	14	14	9	7	3	4</a:t>
          </a:r>
        </a:p>
      </cdr:txBody>
    </cdr:sp>
  </cdr:relSizeAnchor>
  <cdr:relSizeAnchor xmlns:cdr="http://schemas.openxmlformats.org/drawingml/2006/chartDrawing">
    <cdr:from>
      <cdr:x>0.48449</cdr:x>
      <cdr:y>0.78192</cdr:y>
    </cdr:from>
    <cdr:to>
      <cdr:x>0.68304</cdr:x>
      <cdr:y>0.85461</cdr:y>
    </cdr:to>
    <cdr:sp macro="" textlink="">
      <cdr:nvSpPr>
        <cdr:cNvPr id="4" name="TextBox 3">
          <a:extLst xmlns:a="http://schemas.openxmlformats.org/drawingml/2006/main">
            <a:ext uri="{FF2B5EF4-FFF2-40B4-BE49-F238E27FC236}">
              <a16:creationId xmlns:a16="http://schemas.microsoft.com/office/drawing/2014/main" id="{E560C0AE-6CA9-484C-8829-252565B7A3BB}"/>
            </a:ext>
          </a:extLst>
        </cdr:cNvPr>
        <cdr:cNvSpPr txBox="1"/>
      </cdr:nvSpPr>
      <cdr:spPr>
        <a:xfrm xmlns:a="http://schemas.openxmlformats.org/drawingml/2006/main">
          <a:off x="3151074" y="2458876"/>
          <a:ext cx="1291329"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900" dirty="0">
              <a:solidFill>
                <a:schemeClr val="tx1"/>
              </a:solidFill>
            </a:rPr>
            <a:t>Cycle</a:t>
          </a:r>
        </a:p>
      </cdr:txBody>
    </cdr:sp>
  </cdr:relSizeAnchor>
</c:userShapes>
</file>

<file path=ppt/drawings/drawing3.xml><?xml version="1.0" encoding="utf-8"?>
<c:userShapes xmlns:c="http://schemas.openxmlformats.org/drawingml/2006/chart">
  <cdr:relSizeAnchor xmlns:cdr="http://schemas.openxmlformats.org/drawingml/2006/chartDrawing">
    <cdr:from>
      <cdr:x>0.30845</cdr:x>
      <cdr:y>0.7764</cdr:y>
    </cdr:from>
    <cdr:to>
      <cdr:x>0.44358</cdr:x>
      <cdr:y>1</cdr:y>
    </cdr:to>
    <cdr:sp macro="" textlink="">
      <cdr:nvSpPr>
        <cdr:cNvPr id="2" name="CasellaDiTesto 1">
          <a:extLst xmlns:a="http://schemas.openxmlformats.org/drawingml/2006/main">
            <a:ext uri="{FF2B5EF4-FFF2-40B4-BE49-F238E27FC236}">
              <a16:creationId xmlns:a16="http://schemas.microsoft.com/office/drawing/2014/main" id="{4C055CC3-7EBF-214C-B1DF-64C96F6C0B2B}"/>
            </a:ext>
          </a:extLst>
        </cdr:cNvPr>
        <cdr:cNvSpPr txBox="1"/>
      </cdr:nvSpPr>
      <cdr:spPr>
        <a:xfrm xmlns:a="http://schemas.openxmlformats.org/drawingml/2006/main">
          <a:off x="2087136" y="38884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0.32518</cdr:x>
      <cdr:y>0.0702</cdr:y>
    </cdr:from>
    <cdr:to>
      <cdr:x>0.9262</cdr:x>
      <cdr:y>0.41312</cdr:y>
    </cdr:to>
    <cdr:sp macro="" textlink="">
      <cdr:nvSpPr>
        <cdr:cNvPr id="13" name="TextBox 12">
          <a:extLst xmlns:a="http://schemas.openxmlformats.org/drawingml/2006/main">
            <a:ext uri="{FF2B5EF4-FFF2-40B4-BE49-F238E27FC236}">
              <a16:creationId xmlns:a16="http://schemas.microsoft.com/office/drawing/2014/main" id="{1C180F70-17A5-4030-996B-FA304C0E3EFE}"/>
            </a:ext>
          </a:extLst>
        </cdr:cNvPr>
        <cdr:cNvSpPr txBox="1"/>
      </cdr:nvSpPr>
      <cdr:spPr>
        <a:xfrm xmlns:a="http://schemas.openxmlformats.org/drawingml/2006/main">
          <a:off x="1992842" y="219318"/>
          <a:ext cx="3683306" cy="10713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solidFill>
              <a:latin typeface="+mn-lt"/>
              <a:cs typeface="Times New Roman" panose="02020603050405020304" pitchFamily="18" charset="0"/>
            </a:rPr>
            <a:t>Median OS [95%CI]:</a:t>
          </a:r>
        </a:p>
        <a:p xmlns:a="http://schemas.openxmlformats.org/drawingml/2006/main">
          <a:pPr marL="114300"/>
          <a:r>
            <a:rPr lang="en-US" sz="1400" dirty="0">
              <a:solidFill>
                <a:schemeClr val="tx1"/>
              </a:solidFill>
              <a:latin typeface="+mn-lt"/>
              <a:cs typeface="Times New Roman" panose="02020603050405020304" pitchFamily="18" charset="0"/>
            </a:rPr>
            <a:t>CC-486: 17.3 months [12.9, 20.8]</a:t>
          </a:r>
        </a:p>
        <a:p xmlns:a="http://schemas.openxmlformats.org/drawingml/2006/main">
          <a:pPr marL="114300"/>
          <a:r>
            <a:rPr lang="en-US" sz="1400" dirty="0">
              <a:solidFill>
                <a:schemeClr val="tx1"/>
              </a:solidFill>
              <a:latin typeface="+mn-lt"/>
              <a:cs typeface="Times New Roman" panose="02020603050405020304" pitchFamily="18" charset="0"/>
            </a:rPr>
            <a:t>Placebo: 16.2 months [12.8, 20.9]</a:t>
          </a:r>
        </a:p>
        <a:p xmlns:a="http://schemas.openxmlformats.org/drawingml/2006/main">
          <a:br>
            <a:rPr lang="en-US" sz="1400" dirty="0">
              <a:solidFill>
                <a:schemeClr val="tx1"/>
              </a:solidFill>
              <a:latin typeface="+mn-lt"/>
              <a:cs typeface="Times New Roman" panose="02020603050405020304" pitchFamily="18" charset="0"/>
            </a:rPr>
          </a:br>
          <a:r>
            <a:rPr lang="en-US" sz="1400" dirty="0">
              <a:solidFill>
                <a:schemeClr val="tx1"/>
              </a:solidFill>
              <a:latin typeface="+mn-lt"/>
              <a:cs typeface="Times New Roman" panose="02020603050405020304" pitchFamily="18" charset="0"/>
            </a:rPr>
            <a:t>HR 0.99 [95%CI 0.70, 1.40]</a:t>
          </a:r>
          <a:br>
            <a:rPr lang="en-US" sz="1400" dirty="0">
              <a:solidFill>
                <a:schemeClr val="tx1"/>
              </a:solidFill>
              <a:latin typeface="+mn-lt"/>
              <a:cs typeface="Times New Roman" panose="02020603050405020304" pitchFamily="18" charset="0"/>
            </a:rPr>
          </a:br>
          <a:r>
            <a:rPr lang="en-US" sz="1400" dirty="0">
              <a:solidFill>
                <a:schemeClr val="tx1"/>
              </a:solidFill>
              <a:latin typeface="+mn-lt"/>
              <a:cs typeface="Times New Roman" panose="02020603050405020304" pitchFamily="18" charset="0"/>
            </a:rPr>
            <a:t>Log-rank </a:t>
          </a:r>
          <a:r>
            <a:rPr lang="en-US" sz="1400" i="1" dirty="0">
              <a:solidFill>
                <a:schemeClr val="tx1"/>
              </a:solidFill>
              <a:latin typeface="+mn-lt"/>
              <a:cs typeface="Times New Roman" panose="02020603050405020304" pitchFamily="18" charset="0"/>
            </a:rPr>
            <a:t>P</a:t>
          </a:r>
          <a:r>
            <a:rPr lang="en-US" sz="1400" dirty="0">
              <a:solidFill>
                <a:schemeClr val="tx1"/>
              </a:solidFill>
              <a:latin typeface="+mn-lt"/>
              <a:cs typeface="Times New Roman" panose="02020603050405020304" pitchFamily="18" charset="0"/>
            </a:rPr>
            <a:t> = 0.9607</a:t>
          </a:r>
          <a:endParaRPr lang="en-US" sz="1400" i="1" dirty="0">
            <a:solidFill>
              <a:schemeClr val="tx1"/>
            </a:solidFill>
            <a:latin typeface="+mn-lt"/>
            <a:cs typeface="Times New Roman" panose="02020603050405020304" pitchFamily="18" charset="0"/>
          </a:endParaRPr>
        </a:p>
      </cdr:txBody>
    </cdr:sp>
  </cdr:relSizeAnchor>
  <cdr:relSizeAnchor xmlns:cdr="http://schemas.openxmlformats.org/drawingml/2006/chartDrawing">
    <cdr:from>
      <cdr:x>0.03829</cdr:x>
      <cdr:y>0.03896</cdr:y>
    </cdr:from>
    <cdr:to>
      <cdr:x>0.10713</cdr:x>
      <cdr:y>0.68781</cdr:y>
    </cdr:to>
    <cdr:sp macro="" textlink="">
      <cdr:nvSpPr>
        <cdr:cNvPr id="2" name="TextBox 1">
          <a:extLst xmlns:a="http://schemas.openxmlformats.org/drawingml/2006/main">
            <a:ext uri="{FF2B5EF4-FFF2-40B4-BE49-F238E27FC236}">
              <a16:creationId xmlns:a16="http://schemas.microsoft.com/office/drawing/2014/main" id="{E9FD45D4-86BC-48B3-9C5C-A4C46DCAE722}"/>
            </a:ext>
          </a:extLst>
        </cdr:cNvPr>
        <cdr:cNvSpPr txBox="1"/>
      </cdr:nvSpPr>
      <cdr:spPr>
        <a:xfrm xmlns:a="http://schemas.openxmlformats.org/drawingml/2006/main" rot="16200000">
          <a:off x="-728777" y="1000469"/>
          <a:ext cx="2027136" cy="2696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mn-lt"/>
              <a:cs typeface="Times New Roman" panose="02020603050405020304" pitchFamily="18" charset="0"/>
            </a:rPr>
            <a:t>Probability</a:t>
          </a:r>
        </a:p>
      </cdr:txBody>
    </cdr:sp>
  </cdr:relSizeAnchor>
  <cdr:relSizeAnchor xmlns:cdr="http://schemas.openxmlformats.org/drawingml/2006/chartDrawing">
    <cdr:from>
      <cdr:x>0.00668</cdr:x>
      <cdr:y>0.82953</cdr:y>
    </cdr:from>
    <cdr:to>
      <cdr:x>1</cdr:x>
      <cdr:y>1</cdr:y>
    </cdr:to>
    <cdr:sp macro="" textlink="">
      <cdr:nvSpPr>
        <cdr:cNvPr id="3" name="TextBox 2">
          <a:extLst xmlns:a="http://schemas.openxmlformats.org/drawingml/2006/main">
            <a:ext uri="{FF2B5EF4-FFF2-40B4-BE49-F238E27FC236}">
              <a16:creationId xmlns:a16="http://schemas.microsoft.com/office/drawing/2014/main" id="{A2E121D0-0B74-4B39-8818-4CC80F15F2E1}"/>
            </a:ext>
          </a:extLst>
        </cdr:cNvPr>
        <cdr:cNvSpPr txBox="1"/>
      </cdr:nvSpPr>
      <cdr:spPr>
        <a:xfrm xmlns:a="http://schemas.openxmlformats.org/drawingml/2006/main">
          <a:off x="26162" y="2591617"/>
          <a:ext cx="3890518" cy="532582"/>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tabLst>
              <a:tab pos="647700" algn="ctr"/>
              <a:tab pos="933450" algn="ctr"/>
              <a:tab pos="1219200" algn="ctr"/>
              <a:tab pos="1504950" algn="ctr"/>
              <a:tab pos="1790700" algn="ctr"/>
              <a:tab pos="2076450" algn="ctr"/>
              <a:tab pos="2362200" algn="ctr"/>
              <a:tab pos="2647950" algn="ctr"/>
              <a:tab pos="2933700" algn="ctr"/>
              <a:tab pos="3219450" algn="ctr"/>
              <a:tab pos="3505200" algn="ctr"/>
              <a:tab pos="3787775" algn="ctr"/>
              <a:tab pos="4079875" algn="ctr"/>
              <a:tab pos="4365625" algn="ctr"/>
              <a:tab pos="4648200" algn="ctr"/>
              <a:tab pos="4941888" algn="ctr"/>
              <a:tab pos="5222875" algn="ctr"/>
              <a:tab pos="5508625" algn="ctr"/>
              <a:tab pos="5794375" algn="ctr"/>
            </a:tabLst>
          </a:pPr>
          <a:r>
            <a:rPr lang="en-US" sz="900" u="sng" dirty="0">
              <a:solidFill>
                <a:schemeClr val="tx1"/>
              </a:solidFill>
              <a:latin typeface="+mn-lt"/>
              <a:cs typeface="Times New Roman" panose="02020603050405020304" pitchFamily="18" charset="0"/>
            </a:rPr>
            <a:t>Number at risk:</a:t>
          </a:r>
          <a:br>
            <a:rPr lang="en-US" sz="900" dirty="0">
              <a:solidFill>
                <a:schemeClr val="tx1"/>
              </a:solidFill>
              <a:latin typeface="+mn-lt"/>
              <a:cs typeface="Times New Roman" panose="02020603050405020304" pitchFamily="18" charset="0"/>
            </a:rPr>
          </a:br>
          <a:r>
            <a:rPr lang="en-US" sz="900" dirty="0">
              <a:solidFill>
                <a:schemeClr val="tx1"/>
              </a:solidFill>
              <a:latin typeface="+mn-lt"/>
              <a:cs typeface="Times New Roman" panose="02020603050405020304" pitchFamily="18" charset="0"/>
            </a:rPr>
            <a:t> CC-486	107	78	66	61	47	35	29	21	17	13	10	8	7	5	4	3	2	0</a:t>
          </a:r>
        </a:p>
        <a:p xmlns:a="http://schemas.openxmlformats.org/drawingml/2006/main">
          <a:pPr>
            <a:tabLst>
              <a:tab pos="647700" algn="ctr"/>
              <a:tab pos="933450" algn="ctr"/>
              <a:tab pos="1219200" algn="ctr"/>
              <a:tab pos="1504950" algn="ctr"/>
              <a:tab pos="1790700" algn="ctr"/>
              <a:tab pos="2076450" algn="ctr"/>
              <a:tab pos="2362200" algn="ctr"/>
              <a:tab pos="2647950" algn="ctr"/>
              <a:tab pos="2933700" algn="ctr"/>
              <a:tab pos="3219450" algn="ctr"/>
              <a:tab pos="3505200" algn="ctr"/>
              <a:tab pos="3787775" algn="ctr"/>
              <a:tab pos="4079875" algn="ctr"/>
              <a:tab pos="4365625" algn="ctr"/>
              <a:tab pos="4648200" algn="ctr"/>
              <a:tab pos="4941888" algn="ctr"/>
              <a:tab pos="5222875" algn="ctr"/>
              <a:tab pos="5508625" algn="ctr"/>
              <a:tab pos="5794375" algn="ctr"/>
            </a:tabLst>
          </a:pPr>
          <a:r>
            <a:rPr lang="en-US" sz="900" dirty="0">
              <a:solidFill>
                <a:schemeClr val="tx1"/>
              </a:solidFill>
              <a:latin typeface="+mn-lt"/>
              <a:cs typeface="Times New Roman" panose="02020603050405020304" pitchFamily="18" charset="0"/>
            </a:rPr>
            <a:t> Placebo	108	92	74	63	43	31	28	22	19	14	12	10	6	4	1	1	0</a:t>
          </a:r>
        </a:p>
      </cdr:txBody>
    </cdr:sp>
  </cdr:relSizeAnchor>
  <cdr:relSizeAnchor xmlns:cdr="http://schemas.openxmlformats.org/drawingml/2006/chartDrawing">
    <cdr:from>
      <cdr:x>0.13536</cdr:x>
      <cdr:y>0.80644</cdr:y>
    </cdr:from>
    <cdr:to>
      <cdr:x>0.98128</cdr:x>
      <cdr:y>0.88324</cdr:y>
    </cdr:to>
    <cdr:sp macro="" textlink="">
      <cdr:nvSpPr>
        <cdr:cNvPr id="4" name="TextBox 3">
          <a:extLst xmlns:a="http://schemas.openxmlformats.org/drawingml/2006/main">
            <a:ext uri="{FF2B5EF4-FFF2-40B4-BE49-F238E27FC236}">
              <a16:creationId xmlns:a16="http://schemas.microsoft.com/office/drawing/2014/main" id="{A7127232-46D9-4FD9-9851-3A2146808CE5}"/>
            </a:ext>
          </a:extLst>
        </cdr:cNvPr>
        <cdr:cNvSpPr txBox="1"/>
      </cdr:nvSpPr>
      <cdr:spPr>
        <a:xfrm xmlns:a="http://schemas.openxmlformats.org/drawingml/2006/main">
          <a:off x="530162" y="2519466"/>
          <a:ext cx="3313198" cy="2399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mn-lt"/>
              <a:cs typeface="Times New Roman" panose="02020603050405020304" pitchFamily="18" charset="0"/>
            </a:rPr>
            <a:t>Time from randomization (months)</a:t>
          </a:r>
        </a:p>
      </cdr:txBody>
    </cdr:sp>
  </cdr:relSizeAnchor>
  <cdr:relSizeAnchor xmlns:cdr="http://schemas.openxmlformats.org/drawingml/2006/chartDrawing">
    <cdr:from>
      <cdr:x>0.8828</cdr:x>
      <cdr:y>0.13786</cdr:y>
    </cdr:from>
    <cdr:to>
      <cdr:x>0.98103</cdr:x>
      <cdr:y>0.18664</cdr:y>
    </cdr:to>
    <cdr:grpSp>
      <cdr:nvGrpSpPr>
        <cdr:cNvPr id="7" name="Group 6">
          <a:extLst xmlns:a="http://schemas.openxmlformats.org/drawingml/2006/main">
            <a:ext uri="{FF2B5EF4-FFF2-40B4-BE49-F238E27FC236}">
              <a16:creationId xmlns:a16="http://schemas.microsoft.com/office/drawing/2014/main" id="{4C884348-008A-4C45-8A8C-249D7AC7A084}"/>
            </a:ext>
          </a:extLst>
        </cdr:cNvPr>
        <cdr:cNvGrpSpPr/>
      </cdr:nvGrpSpPr>
      <cdr:grpSpPr>
        <a:xfrm xmlns:a="http://schemas.openxmlformats.org/drawingml/2006/main">
          <a:off x="7501102" y="684965"/>
          <a:ext cx="834655" cy="242366"/>
          <a:chOff x="6084094" y="2057400"/>
          <a:chExt cx="459842" cy="152400"/>
        </a:xfrm>
      </cdr:grpSpPr>
      <cdr:sp macro="" textlink="">
        <cdr:nvSpPr>
          <cdr:cNvPr id="5" name="TextBox 4">
            <a:extLst xmlns:a="http://schemas.openxmlformats.org/drawingml/2006/main">
              <a:ext uri="{FF2B5EF4-FFF2-40B4-BE49-F238E27FC236}">
                <a16:creationId xmlns:a16="http://schemas.microsoft.com/office/drawing/2014/main" id="{A3F4F30D-C4D8-42BE-8EC4-F210A8DB21B8}"/>
              </a:ext>
            </a:extLst>
          </cdr:cNvPr>
          <cdr:cNvSpPr txBox="1"/>
        </cdr:nvSpPr>
        <cdr:spPr>
          <a:xfrm xmlns:a="http://schemas.openxmlformats.org/drawingml/2006/main">
            <a:off x="6084094" y="2057400"/>
            <a:ext cx="459842" cy="152400"/>
          </a:xfrm>
          <a:prstGeom xmlns:a="http://schemas.openxmlformats.org/drawingml/2006/main" prst="rect">
            <a:avLst/>
          </a:prstGeom>
        </cdr:spPr>
        <cdr:txBody>
          <a:bodyPr xmlns:a="http://schemas.openxmlformats.org/drawingml/2006/main" vertOverflow="clip" wrap="square" rIns="0" rtlCol="0" anchor="ctr"/>
          <a:lstStyle xmlns:a="http://schemas.openxmlformats.org/drawingml/2006/main"/>
          <a:p xmlns:a="http://schemas.openxmlformats.org/drawingml/2006/main">
            <a:r>
              <a:rPr lang="en-US" sz="900" dirty="0">
                <a:latin typeface="+mn-lt"/>
                <a:cs typeface="Times New Roman" panose="02020603050405020304" pitchFamily="18" charset="0"/>
              </a:rPr>
              <a:t>   Censored</a:t>
            </a:r>
          </a:p>
        </cdr:txBody>
      </cdr:sp>
      <cdr:sp macro="" textlink="">
        <cdr:nvSpPr>
          <cdr:cNvPr id="6" name="Oval 5">
            <a:extLst xmlns:a="http://schemas.openxmlformats.org/drawingml/2006/main">
              <a:ext uri="{FF2B5EF4-FFF2-40B4-BE49-F238E27FC236}">
                <a16:creationId xmlns:a16="http://schemas.microsoft.com/office/drawing/2014/main" id="{8F0EF20C-0915-4D1F-A23E-C52DC0D76C49}"/>
              </a:ext>
            </a:extLst>
          </cdr:cNvPr>
          <cdr:cNvSpPr/>
        </cdr:nvSpPr>
        <cdr:spPr>
          <a:xfrm xmlns:a="http://schemas.openxmlformats.org/drawingml/2006/main">
            <a:off x="6103994" y="2116039"/>
            <a:ext cx="34925" cy="45719"/>
          </a:xfrm>
          <a:prstGeom xmlns:a="http://schemas.openxmlformats.org/drawingml/2006/main" prst="ellipse">
            <a:avLst/>
          </a:prstGeom>
          <a:noFill xmlns:a="http://schemas.openxmlformats.org/drawingml/2006/main"/>
          <a:ln xmlns:a="http://schemas.openxmlformats.org/drawingml/2006/main" w="952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800">
              <a:latin typeface="Times New Roman" panose="02020603050405020304" pitchFamily="18" charset="0"/>
              <a:cs typeface="Times New Roman" panose="02020603050405020304" pitchFamily="18"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B743C94-E595-104A-B68A-AF9DC51CE9E5}"/>
              </a:ext>
            </a:extLst>
          </p:cNvPr>
          <p:cNvSpPr>
            <a:spLocks noGrp="1"/>
          </p:cNvSpPr>
          <p:nvPr>
            <p:ph type="hdr" sz="quarter"/>
          </p:nvPr>
        </p:nvSpPr>
        <p:spPr>
          <a:xfrm>
            <a:off x="0" y="0"/>
            <a:ext cx="2946400" cy="496967"/>
          </a:xfrm>
          <a:prstGeom prst="rect">
            <a:avLst/>
          </a:prstGeom>
        </p:spPr>
        <p:txBody>
          <a:bodyPr vert="horz" lIns="91431" tIns="45715" rIns="91431" bIns="45715" rtlCol="0"/>
          <a:lstStyle>
            <a:lvl1pPr algn="l">
              <a:defRPr sz="1200">
                <a:latin typeface="Arial" charset="0"/>
                <a:ea typeface="+mn-ea"/>
                <a:cs typeface="Arial" charset="0"/>
              </a:defRPr>
            </a:lvl1pPr>
          </a:lstStyle>
          <a:p>
            <a:pPr>
              <a:defRPr/>
            </a:pPr>
            <a:endParaRPr lang="de-DE"/>
          </a:p>
        </p:txBody>
      </p:sp>
      <p:sp>
        <p:nvSpPr>
          <p:cNvPr id="3" name="Datumsplatzhalter 2">
            <a:extLst>
              <a:ext uri="{FF2B5EF4-FFF2-40B4-BE49-F238E27FC236}">
                <a16:creationId xmlns:a16="http://schemas.microsoft.com/office/drawing/2014/main" id="{91E1AA15-D849-014B-9521-7D84EDEDB939}"/>
              </a:ext>
            </a:extLst>
          </p:cNvPr>
          <p:cNvSpPr>
            <a:spLocks noGrp="1"/>
          </p:cNvSpPr>
          <p:nvPr>
            <p:ph type="dt" sz="quarter" idx="1"/>
          </p:nvPr>
        </p:nvSpPr>
        <p:spPr>
          <a:xfrm>
            <a:off x="3849688" y="0"/>
            <a:ext cx="2946400" cy="496967"/>
          </a:xfrm>
          <a:prstGeom prst="rect">
            <a:avLst/>
          </a:prstGeom>
        </p:spPr>
        <p:txBody>
          <a:bodyPr vert="horz" wrap="square" lIns="91431" tIns="45715" rIns="91431" bIns="45715" numCol="1" anchor="t" anchorCtr="0" compatLnSpc="1">
            <a:prstTxWarp prst="textNoShape">
              <a:avLst/>
            </a:prstTxWarp>
          </a:bodyPr>
          <a:lstStyle>
            <a:lvl1pPr algn="r">
              <a:defRPr sz="1200">
                <a:cs typeface="Arial" panose="020B0604020202020204" pitchFamily="34" charset="0"/>
              </a:defRPr>
            </a:lvl1pPr>
          </a:lstStyle>
          <a:p>
            <a:fld id="{EB11FED0-8319-0949-8B78-F1C78471E330}" type="datetimeFigureOut">
              <a:rPr lang="de-DE" altLang="it-IT"/>
              <a:pPr/>
              <a:t>30.10.23</a:t>
            </a:fld>
            <a:endParaRPr lang="de-DE" altLang="it-IT"/>
          </a:p>
        </p:txBody>
      </p:sp>
      <p:sp>
        <p:nvSpPr>
          <p:cNvPr id="4" name="Fußzeilenplatzhalter 3">
            <a:extLst>
              <a:ext uri="{FF2B5EF4-FFF2-40B4-BE49-F238E27FC236}">
                <a16:creationId xmlns:a16="http://schemas.microsoft.com/office/drawing/2014/main" id="{A5060B98-3615-C040-976C-9083E96540C5}"/>
              </a:ext>
            </a:extLst>
          </p:cNvPr>
          <p:cNvSpPr>
            <a:spLocks noGrp="1"/>
          </p:cNvSpPr>
          <p:nvPr>
            <p:ph type="ftr" sz="quarter" idx="2"/>
          </p:nvPr>
        </p:nvSpPr>
        <p:spPr>
          <a:xfrm>
            <a:off x="0" y="9429671"/>
            <a:ext cx="2946400" cy="496966"/>
          </a:xfrm>
          <a:prstGeom prst="rect">
            <a:avLst/>
          </a:prstGeom>
        </p:spPr>
        <p:txBody>
          <a:bodyPr vert="horz" lIns="91431" tIns="45715" rIns="91431" bIns="45715" rtlCol="0" anchor="b"/>
          <a:lstStyle>
            <a:lvl1pPr algn="l">
              <a:defRPr sz="1200">
                <a:latin typeface="Arial" charset="0"/>
                <a:ea typeface="+mn-ea"/>
                <a:cs typeface="Arial" charset="0"/>
              </a:defRPr>
            </a:lvl1pPr>
          </a:lstStyle>
          <a:p>
            <a:pPr>
              <a:defRPr/>
            </a:pPr>
            <a:endParaRPr lang="de-DE"/>
          </a:p>
        </p:txBody>
      </p:sp>
      <p:sp>
        <p:nvSpPr>
          <p:cNvPr id="5" name="Foliennummernplatzhalter 4">
            <a:extLst>
              <a:ext uri="{FF2B5EF4-FFF2-40B4-BE49-F238E27FC236}">
                <a16:creationId xmlns:a16="http://schemas.microsoft.com/office/drawing/2014/main" id="{713780D4-ACA1-8546-91AA-DCE4B976A765}"/>
              </a:ext>
            </a:extLst>
          </p:cNvPr>
          <p:cNvSpPr>
            <a:spLocks noGrp="1"/>
          </p:cNvSpPr>
          <p:nvPr>
            <p:ph type="sldNum" sz="quarter" idx="3"/>
          </p:nvPr>
        </p:nvSpPr>
        <p:spPr>
          <a:xfrm>
            <a:off x="3849688" y="9429671"/>
            <a:ext cx="2946400" cy="496966"/>
          </a:xfrm>
          <a:prstGeom prst="rect">
            <a:avLst/>
          </a:prstGeom>
        </p:spPr>
        <p:txBody>
          <a:bodyPr vert="horz" wrap="square" lIns="91431" tIns="45715" rIns="91431" bIns="45715" numCol="1" anchor="b" anchorCtr="0" compatLnSpc="1">
            <a:prstTxWarp prst="textNoShape">
              <a:avLst/>
            </a:prstTxWarp>
          </a:bodyPr>
          <a:lstStyle>
            <a:lvl1pPr algn="r">
              <a:defRPr sz="1200">
                <a:cs typeface="Arial" panose="020B0604020202020204" pitchFamily="34" charset="0"/>
              </a:defRPr>
            </a:lvl1pPr>
          </a:lstStyle>
          <a:p>
            <a:fld id="{9D525A08-F366-D14C-B860-6D27D4732FC5}" type="slidenum">
              <a:rPr lang="de-DE" altLang="it-IT"/>
              <a:pPr/>
              <a:t>‹N›</a:t>
            </a:fld>
            <a:endParaRPr lang="de-DE"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B58BB9-14A0-134F-9F4F-52F0F15A1A14}"/>
              </a:ext>
            </a:extLst>
          </p:cNvPr>
          <p:cNvSpPr>
            <a:spLocks noGrp="1"/>
          </p:cNvSpPr>
          <p:nvPr>
            <p:ph type="hdr" sz="quarter"/>
          </p:nvPr>
        </p:nvSpPr>
        <p:spPr>
          <a:xfrm>
            <a:off x="0" y="0"/>
            <a:ext cx="2946400" cy="496967"/>
          </a:xfrm>
          <a:prstGeom prst="rect">
            <a:avLst/>
          </a:prstGeom>
        </p:spPr>
        <p:txBody>
          <a:bodyPr vert="horz" lIns="91431" tIns="45715" rIns="91431" bIns="45715" rtlCol="0"/>
          <a:lstStyle>
            <a:lvl1pPr algn="l">
              <a:defRPr sz="1200">
                <a:latin typeface="Arial" charset="0"/>
                <a:ea typeface="+mn-ea"/>
                <a:cs typeface="Arial" charset="0"/>
              </a:defRPr>
            </a:lvl1pPr>
          </a:lstStyle>
          <a:p>
            <a:pPr>
              <a:defRPr/>
            </a:pPr>
            <a:endParaRPr lang="de-DE"/>
          </a:p>
        </p:txBody>
      </p:sp>
      <p:sp>
        <p:nvSpPr>
          <p:cNvPr id="3" name="Datumsplatzhalter 2">
            <a:extLst>
              <a:ext uri="{FF2B5EF4-FFF2-40B4-BE49-F238E27FC236}">
                <a16:creationId xmlns:a16="http://schemas.microsoft.com/office/drawing/2014/main" id="{11D89DFE-4AF5-3148-8B81-72A97149DA8C}"/>
              </a:ext>
            </a:extLst>
          </p:cNvPr>
          <p:cNvSpPr>
            <a:spLocks noGrp="1"/>
          </p:cNvSpPr>
          <p:nvPr>
            <p:ph type="dt" idx="1"/>
          </p:nvPr>
        </p:nvSpPr>
        <p:spPr>
          <a:xfrm>
            <a:off x="3849688" y="0"/>
            <a:ext cx="2946400" cy="496967"/>
          </a:xfrm>
          <a:prstGeom prst="rect">
            <a:avLst/>
          </a:prstGeom>
        </p:spPr>
        <p:txBody>
          <a:bodyPr vert="horz" wrap="square" lIns="91431" tIns="45715" rIns="91431" bIns="45715" numCol="1" anchor="t" anchorCtr="0" compatLnSpc="1">
            <a:prstTxWarp prst="textNoShape">
              <a:avLst/>
            </a:prstTxWarp>
          </a:bodyPr>
          <a:lstStyle>
            <a:lvl1pPr algn="r">
              <a:defRPr sz="1200">
                <a:cs typeface="Arial" panose="020B0604020202020204" pitchFamily="34" charset="0"/>
              </a:defRPr>
            </a:lvl1pPr>
          </a:lstStyle>
          <a:p>
            <a:fld id="{EB5BDCF0-7315-804A-929B-14577DFECC95}" type="datetimeFigureOut">
              <a:rPr lang="de-DE" altLang="it-IT"/>
              <a:pPr/>
              <a:t>30.10.23</a:t>
            </a:fld>
            <a:endParaRPr lang="de-DE" altLang="it-IT"/>
          </a:p>
        </p:txBody>
      </p:sp>
      <p:sp>
        <p:nvSpPr>
          <p:cNvPr id="4" name="Folienbildplatzhalter 3">
            <a:extLst>
              <a:ext uri="{FF2B5EF4-FFF2-40B4-BE49-F238E27FC236}">
                <a16:creationId xmlns:a16="http://schemas.microsoft.com/office/drawing/2014/main" id="{F9527C58-5604-DC4D-A4D4-545E07003AD8}"/>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pPr lvl="0"/>
            <a:endParaRPr lang="de-DE" noProof="0"/>
          </a:p>
        </p:txBody>
      </p:sp>
      <p:sp>
        <p:nvSpPr>
          <p:cNvPr id="5" name="Notizenplatzhalter 4">
            <a:extLst>
              <a:ext uri="{FF2B5EF4-FFF2-40B4-BE49-F238E27FC236}">
                <a16:creationId xmlns:a16="http://schemas.microsoft.com/office/drawing/2014/main" id="{1BA57577-80E6-5348-8804-1C2D7645BA4D}"/>
              </a:ext>
            </a:extLst>
          </p:cNvPr>
          <p:cNvSpPr>
            <a:spLocks noGrp="1"/>
          </p:cNvSpPr>
          <p:nvPr>
            <p:ph type="body" sz="quarter" idx="3"/>
          </p:nvPr>
        </p:nvSpPr>
        <p:spPr>
          <a:xfrm>
            <a:off x="679450" y="4715629"/>
            <a:ext cx="5438775" cy="4467939"/>
          </a:xfrm>
          <a:prstGeom prst="rect">
            <a:avLst/>
          </a:prstGeom>
        </p:spPr>
        <p:txBody>
          <a:bodyPr vert="horz" wrap="square" lIns="91431" tIns="45715" rIns="91431" bIns="45715" numCol="1" anchor="t" anchorCtr="0" compatLnSpc="1">
            <a:prstTxWarp prst="textNoShape">
              <a:avLst/>
            </a:prstTxWarp>
          </a:bodyPr>
          <a:lstStyle/>
          <a:p>
            <a:pPr lvl="0"/>
            <a:r>
              <a:rPr lang="de-DE" altLang="it-IT"/>
              <a:t>Textmasterformat bearbeiten</a:t>
            </a:r>
          </a:p>
          <a:p>
            <a:pPr lvl="1"/>
            <a:r>
              <a:rPr lang="de-DE" altLang="it-IT"/>
              <a:t>Zweite Ebene</a:t>
            </a:r>
          </a:p>
          <a:p>
            <a:pPr lvl="2"/>
            <a:r>
              <a:rPr lang="de-DE" altLang="it-IT"/>
              <a:t>Dritte Ebene</a:t>
            </a:r>
          </a:p>
          <a:p>
            <a:pPr lvl="3"/>
            <a:r>
              <a:rPr lang="de-DE" altLang="it-IT"/>
              <a:t>Vierte Ebene</a:t>
            </a:r>
          </a:p>
          <a:p>
            <a:pPr lvl="4"/>
            <a:r>
              <a:rPr lang="de-DE" altLang="it-IT"/>
              <a:t>Fünfte Ebene</a:t>
            </a:r>
          </a:p>
        </p:txBody>
      </p:sp>
      <p:sp>
        <p:nvSpPr>
          <p:cNvPr id="6" name="Fußzeilenplatzhalter 5">
            <a:extLst>
              <a:ext uri="{FF2B5EF4-FFF2-40B4-BE49-F238E27FC236}">
                <a16:creationId xmlns:a16="http://schemas.microsoft.com/office/drawing/2014/main" id="{9B8FB876-A668-7C48-829C-A06CFA354E85}"/>
              </a:ext>
            </a:extLst>
          </p:cNvPr>
          <p:cNvSpPr>
            <a:spLocks noGrp="1"/>
          </p:cNvSpPr>
          <p:nvPr>
            <p:ph type="ftr" sz="quarter" idx="4"/>
          </p:nvPr>
        </p:nvSpPr>
        <p:spPr>
          <a:xfrm>
            <a:off x="0" y="9429671"/>
            <a:ext cx="2946400" cy="496966"/>
          </a:xfrm>
          <a:prstGeom prst="rect">
            <a:avLst/>
          </a:prstGeom>
        </p:spPr>
        <p:txBody>
          <a:bodyPr vert="horz" lIns="91431" tIns="45715" rIns="91431" bIns="45715" rtlCol="0" anchor="b"/>
          <a:lstStyle>
            <a:lvl1pPr algn="l">
              <a:defRPr sz="1200">
                <a:latin typeface="Arial" charset="0"/>
                <a:ea typeface="+mn-ea"/>
                <a:cs typeface="Arial" charset="0"/>
              </a:defRPr>
            </a:lvl1pPr>
          </a:lstStyle>
          <a:p>
            <a:pPr>
              <a:defRPr/>
            </a:pPr>
            <a:endParaRPr lang="de-DE"/>
          </a:p>
        </p:txBody>
      </p:sp>
      <p:sp>
        <p:nvSpPr>
          <p:cNvPr id="7" name="Foliennummernplatzhalter 6">
            <a:extLst>
              <a:ext uri="{FF2B5EF4-FFF2-40B4-BE49-F238E27FC236}">
                <a16:creationId xmlns:a16="http://schemas.microsoft.com/office/drawing/2014/main" id="{4563F19F-8987-2C49-ADF4-2DDEE43017D0}"/>
              </a:ext>
            </a:extLst>
          </p:cNvPr>
          <p:cNvSpPr>
            <a:spLocks noGrp="1"/>
          </p:cNvSpPr>
          <p:nvPr>
            <p:ph type="sldNum" sz="quarter" idx="5"/>
          </p:nvPr>
        </p:nvSpPr>
        <p:spPr>
          <a:xfrm>
            <a:off x="3849688" y="9429671"/>
            <a:ext cx="2946400" cy="496966"/>
          </a:xfrm>
          <a:prstGeom prst="rect">
            <a:avLst/>
          </a:prstGeom>
        </p:spPr>
        <p:txBody>
          <a:bodyPr vert="horz" wrap="square" lIns="91431" tIns="45715" rIns="91431" bIns="45715" numCol="1" anchor="b" anchorCtr="0" compatLnSpc="1">
            <a:prstTxWarp prst="textNoShape">
              <a:avLst/>
            </a:prstTxWarp>
          </a:bodyPr>
          <a:lstStyle>
            <a:lvl1pPr algn="r">
              <a:defRPr sz="1200">
                <a:cs typeface="Arial" panose="020B0604020202020204" pitchFamily="34" charset="0"/>
              </a:defRPr>
            </a:lvl1pPr>
          </a:lstStyle>
          <a:p>
            <a:fld id="{6FDD5A39-3DD8-1A4B-96F6-9AE7F0196CCF}" type="slidenum">
              <a:rPr lang="de-DE" altLang="it-IT"/>
              <a:pPr/>
              <a:t>‹N›</a:t>
            </a:fld>
            <a:endParaRPr lang="de-DE"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4025"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1225"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68425"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5625"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3632" algn="l" defTabSz="913453" rtl="0" eaLnBrk="1" latinLnBrk="0" hangingPunct="1">
      <a:defRPr sz="1200" kern="1200">
        <a:solidFill>
          <a:schemeClr val="tx1"/>
        </a:solidFill>
        <a:latin typeface="+mn-lt"/>
        <a:ea typeface="+mn-ea"/>
        <a:cs typeface="+mn-cs"/>
      </a:defRPr>
    </a:lvl6pPr>
    <a:lvl7pPr marL="2740358" algn="l" defTabSz="913453" rtl="0" eaLnBrk="1" latinLnBrk="0" hangingPunct="1">
      <a:defRPr sz="1200" kern="1200">
        <a:solidFill>
          <a:schemeClr val="tx1"/>
        </a:solidFill>
        <a:latin typeface="+mn-lt"/>
        <a:ea typeface="+mn-ea"/>
        <a:cs typeface="+mn-cs"/>
      </a:defRPr>
    </a:lvl7pPr>
    <a:lvl8pPr marL="3197080" algn="l" defTabSz="913453" rtl="0" eaLnBrk="1" latinLnBrk="0" hangingPunct="1">
      <a:defRPr sz="1200" kern="1200">
        <a:solidFill>
          <a:schemeClr val="tx1"/>
        </a:solidFill>
        <a:latin typeface="+mn-lt"/>
        <a:ea typeface="+mn-ea"/>
        <a:cs typeface="+mn-cs"/>
      </a:defRPr>
    </a:lvl8pPr>
    <a:lvl9pPr marL="3653809" algn="l" defTabSz="9134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 Target="../slides/slide32.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1130FCEA-EEFD-1341-9CAE-9EFD9FE680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4383A98-70FE-414E-9C74-CFF833F9B72B}" type="slidenum">
              <a:rPr lang="en-US" altLang="it-IT" sz="1000">
                <a:solidFill>
                  <a:srgbClr val="474747"/>
                </a:solidFill>
              </a:rPr>
              <a:pPr eaLnBrk="1" hangingPunct="1"/>
              <a:t>1</a:t>
            </a:fld>
            <a:endParaRPr lang="en-US" altLang="it-IT" sz="1000">
              <a:solidFill>
                <a:srgbClr val="474747"/>
              </a:solidFill>
            </a:endParaRPr>
          </a:p>
        </p:txBody>
      </p:sp>
      <p:sp>
        <p:nvSpPr>
          <p:cNvPr id="164866" name="Rectangle 2">
            <a:extLst>
              <a:ext uri="{FF2B5EF4-FFF2-40B4-BE49-F238E27FC236}">
                <a16:creationId xmlns:a16="http://schemas.microsoft.com/office/drawing/2014/main" id="{CDBE97BC-1727-6248-9758-EF3265D987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Rectangle 3">
            <a:extLst>
              <a:ext uri="{FF2B5EF4-FFF2-40B4-BE49-F238E27FC236}">
                <a16:creationId xmlns:a16="http://schemas.microsoft.com/office/drawing/2014/main" id="{59256BCF-9CC1-1343-8C8B-EDB8FF37BE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d16555949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d16555949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6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Segnaposto immagine diapositiva 1"/>
          <p:cNvSpPr>
            <a:spLocks noGrp="1" noRot="1" noChangeAspect="1" noTextEdit="1"/>
          </p:cNvSpPr>
          <p:nvPr>
            <p:ph type="sldImg"/>
          </p:nvPr>
        </p:nvSpPr>
        <p:spPr>
          <a:ln/>
        </p:spPr>
      </p:sp>
      <p:sp>
        <p:nvSpPr>
          <p:cNvPr id="794626" name="Segnaposto note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it-IT">
              <a:latin typeface="Arial" charset="0"/>
              <a:ea typeface="ＭＳ Ｐゴシック" charset="0"/>
            </a:endParaRPr>
          </a:p>
        </p:txBody>
      </p:sp>
      <p:sp>
        <p:nvSpPr>
          <p:cNvPr id="794627" name="Segnaposto numero diapositiva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6F881E-E6A1-C644-B2E1-1DE8B63EECE8}" type="slidenum">
              <a:rPr kumimoji="0" lang="it-IT"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it-IT"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81F1EA19-1C82-CB44-9163-D7325BEB4F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2BCD42-B36E-7743-877A-69C6108C33F2}" type="slidenum">
              <a:rPr lang="de-DE" altLang="it-IT" sz="1200"/>
              <a:pPr eaLnBrk="1" hangingPunct="1"/>
              <a:t>5</a:t>
            </a:fld>
            <a:endParaRPr lang="de-DE" altLang="it-IT" sz="1200"/>
          </a:p>
        </p:txBody>
      </p:sp>
      <p:sp>
        <p:nvSpPr>
          <p:cNvPr id="167938" name="Rectangle 7">
            <a:extLst>
              <a:ext uri="{FF2B5EF4-FFF2-40B4-BE49-F238E27FC236}">
                <a16:creationId xmlns:a16="http://schemas.microsoft.com/office/drawing/2014/main" id="{CEED45E6-3D3A-354F-8E35-ED507DB3A3C6}"/>
              </a:ext>
            </a:extLst>
          </p:cNvPr>
          <p:cNvSpPr txBox="1">
            <a:spLocks noGrp="1" noChangeArrowheads="1"/>
          </p:cNvSpPr>
          <p:nvPr/>
        </p:nvSpPr>
        <p:spPr bwMode="auto">
          <a:xfrm>
            <a:off x="3884613" y="9421732"/>
            <a:ext cx="2874962" cy="53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defTabSz="9239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5092906-5ED0-2544-B182-D93C2B0DDAD6}" type="slidenum">
              <a:rPr lang="de-DE" altLang="it-IT" sz="1200"/>
              <a:pPr algn="r" eaLnBrk="1" hangingPunct="1"/>
              <a:t>5</a:t>
            </a:fld>
            <a:endParaRPr lang="de-DE" altLang="it-IT" sz="1200"/>
          </a:p>
        </p:txBody>
      </p:sp>
      <p:sp>
        <p:nvSpPr>
          <p:cNvPr id="167939" name="Rectangle 2">
            <a:extLst>
              <a:ext uri="{FF2B5EF4-FFF2-40B4-BE49-F238E27FC236}">
                <a16:creationId xmlns:a16="http://schemas.microsoft.com/office/drawing/2014/main" id="{91D273AC-507F-3448-8AAC-EF774DC6661E}"/>
              </a:ext>
            </a:extLst>
          </p:cNvPr>
          <p:cNvSpPr>
            <a:spLocks noGrp="1" noRot="1" noChangeAspect="1" noChangeArrowheads="1" noTextEdit="1"/>
          </p:cNvSpPr>
          <p:nvPr>
            <p:ph type="sldImg"/>
          </p:nvPr>
        </p:nvSpPr>
        <p:spPr bwMode="auto">
          <a:xfrm>
            <a:off x="966788" y="768350"/>
            <a:ext cx="4902200" cy="3676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3">
            <a:extLst>
              <a:ext uri="{FF2B5EF4-FFF2-40B4-BE49-F238E27FC236}">
                <a16:creationId xmlns:a16="http://schemas.microsoft.com/office/drawing/2014/main" id="{CE06939A-2821-D648-8293-AE9E1F6235D4}"/>
              </a:ext>
            </a:extLst>
          </p:cNvPr>
          <p:cNvSpPr>
            <a:spLocks noGrp="1" noChangeArrowheads="1"/>
          </p:cNvSpPr>
          <p:nvPr>
            <p:ph type="body" idx="1"/>
          </p:nvPr>
        </p:nvSpPr>
        <p:spPr>
          <a:xfrm>
            <a:off x="931863" y="4750559"/>
            <a:ext cx="4972050" cy="4445711"/>
          </a:xfrm>
          <a:solidFill>
            <a:srgbClr val="FFFFFF"/>
          </a:solidFill>
          <a:ln>
            <a:solidFill>
              <a:srgbClr val="000000"/>
            </a:solidFill>
            <a:miter lim="800000"/>
            <a:headEnd/>
            <a:tailEnd/>
          </a:ln>
        </p:spPr>
        <p:txBody>
          <a:bodyPr lIns="92446" tIns="46223" rIns="92446" bIns="46223"/>
          <a:lstStyle/>
          <a:p>
            <a:pPr eaLnBrk="1" hangingPunct="1"/>
            <a:r>
              <a:rPr lang="en-GB" altLang="it-IT">
                <a:latin typeface="Tahoma" panose="020B0604030504040204" pitchFamily="34" charset="0"/>
                <a:ea typeface="ＭＳ Ｐゴシック" panose="020B0600070205080204" pitchFamily="34" charset="-128"/>
              </a:rPr>
              <a:t>A number of therapeutic options has been evaluated in MDS patients with thrombocytopenia. In a trial with romiplostin, a peptibody increasing platelet production, a durable platelet response was achieved by 19 out of 44 patients. Another agent eltrombopag, a non-peptide thrombopoietin receptor agonist, is also being investigated whether it could increase peripheral blood counts in thrombocytopenic MDS patients.</a:t>
            </a:r>
            <a:endParaRPr lang="de-DE" altLang="it-IT">
              <a:latin typeface="Tahoma" panose="020B0604030504040204" pitchFamily="34" charset="0"/>
              <a:ea typeface="ＭＳ Ｐゴシック" panose="020B0600070205080204" pitchFamily="34" charset="-128"/>
            </a:endParaRPr>
          </a:p>
          <a:p>
            <a:pPr eaLnBrk="1" hangingPunct="1"/>
            <a:endParaRPr lang="en-US" altLang="it-IT">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19692CDD-EB1B-E047-9EA9-C368CDB19F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a:extLst>
              <a:ext uri="{FF2B5EF4-FFF2-40B4-BE49-F238E27FC236}">
                <a16:creationId xmlns:a16="http://schemas.microsoft.com/office/drawing/2014/main" id="{9AB36B7C-754A-D84C-9939-E2C2DCF1A3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184323" name="Slide Number Placeholder 3">
            <a:extLst>
              <a:ext uri="{FF2B5EF4-FFF2-40B4-BE49-F238E27FC236}">
                <a16:creationId xmlns:a16="http://schemas.microsoft.com/office/drawing/2014/main" id="{0525CAC3-EEDA-FF4C-BACF-92025CAD6E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81A2F-BC14-2C4D-A91C-2551CE236B30}"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5727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0ECC4657-6C6F-8342-9F9E-1A2DDAC394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Notes Placeholder 2">
            <a:extLst>
              <a:ext uri="{FF2B5EF4-FFF2-40B4-BE49-F238E27FC236}">
                <a16:creationId xmlns:a16="http://schemas.microsoft.com/office/drawing/2014/main" id="{11706360-D096-544E-A3AD-97BF0D70EF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
        <p:nvSpPr>
          <p:cNvPr id="186371" name="Slide Number Placeholder 3">
            <a:extLst>
              <a:ext uri="{FF2B5EF4-FFF2-40B4-BE49-F238E27FC236}">
                <a16:creationId xmlns:a16="http://schemas.microsoft.com/office/drawing/2014/main" id="{9EA459EE-BF59-5E4D-857B-FCA70463B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6F89597-346A-DC42-8008-8E5C5706F6EF}" type="slidenum">
              <a:rPr lang="en-US" altLang="it-IT" sz="1000">
                <a:solidFill>
                  <a:srgbClr val="000000"/>
                </a:solidFill>
              </a:rPr>
              <a:pPr eaLnBrk="1" hangingPunct="1"/>
              <a:t>16</a:t>
            </a:fld>
            <a:endParaRPr lang="en-US" altLang="it-IT" sz="10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AdvTTc5dbea8d"/>
              </a:rPr>
              <a:t>A response (PLT-R) required an absence of bleeding, with the following increases in PLT count from</a:t>
            </a:r>
          </a:p>
          <a:p>
            <a:pPr algn="l"/>
            <a:r>
              <a:rPr lang="en-US" sz="1800" b="0" i="0" u="none" strike="noStrike" baseline="0" dirty="0">
                <a:latin typeface="AdvTTc5dbea8d"/>
              </a:rPr>
              <a:t>baseline levels: for patients with baseline PLTs </a:t>
            </a:r>
            <a:r>
              <a:rPr lang="en-US" sz="1800" b="0" i="0" u="none" strike="noStrike" baseline="0" dirty="0">
                <a:latin typeface="AdvTTc5dbea8d+22"/>
              </a:rPr>
              <a:t>≥</a:t>
            </a:r>
            <a:r>
              <a:rPr lang="en-US" sz="1800" b="0" i="0" u="none" strike="noStrike" baseline="0" dirty="0">
                <a:latin typeface="AdvTTc5dbea8d"/>
              </a:rPr>
              <a:t>20000/mm3, an increase of at least 30000/mm3 from baseline; for</a:t>
            </a:r>
          </a:p>
          <a:p>
            <a:pPr algn="l"/>
            <a:r>
              <a:rPr lang="en-US" sz="1800" b="0" i="0" u="none" strike="noStrike" baseline="0" dirty="0">
                <a:latin typeface="AdvTTc5dbea8d"/>
              </a:rPr>
              <a:t>patients with baseline PLTs &lt;20</a:t>
            </a:r>
            <a:r>
              <a:rPr lang="en-US" sz="1800" b="0" i="0" u="none" strike="noStrike" baseline="0" dirty="0">
                <a:latin typeface="AdvOT463cc31e"/>
              </a:rPr>
              <a:t>3</a:t>
            </a:r>
            <a:r>
              <a:rPr lang="en-US" sz="1800" b="0" i="0" u="none" strike="noStrike" baseline="0" dirty="0">
                <a:latin typeface="AdvTTc5dbea8d"/>
              </a:rPr>
              <a:t>103/mm3, the achievement of &gt;20 </a:t>
            </a:r>
            <a:r>
              <a:rPr lang="en-US" sz="1800" b="0" i="0" u="none" strike="noStrike" baseline="0" dirty="0">
                <a:latin typeface="AdvOT463cc31e"/>
              </a:rPr>
              <a:t>3 </a:t>
            </a:r>
            <a:r>
              <a:rPr lang="en-US" sz="1800" b="0" i="0" u="none" strike="noStrike" baseline="0" dirty="0">
                <a:latin typeface="AdvTTc5dbea8d"/>
              </a:rPr>
              <a:t>103/mm3 and an increase of at least 100%, not</a:t>
            </a:r>
          </a:p>
          <a:p>
            <a:pPr algn="l"/>
            <a:r>
              <a:rPr lang="it-IT" sz="1800" b="0" i="0" u="none" strike="noStrike" baseline="0" dirty="0" err="1">
                <a:latin typeface="AdvTTc5dbea8d"/>
              </a:rPr>
              <a:t>because</a:t>
            </a:r>
            <a:r>
              <a:rPr lang="it-IT" sz="1800" b="0" i="0" u="none" strike="noStrike" baseline="0" dirty="0">
                <a:latin typeface="AdvTTc5dbea8d"/>
              </a:rPr>
              <a:t> of PLT </a:t>
            </a:r>
            <a:r>
              <a:rPr lang="it-IT" sz="1800" b="0" i="0" u="none" strike="noStrike" baseline="0" dirty="0" err="1">
                <a:latin typeface="AdvTTc5dbea8d"/>
              </a:rPr>
              <a:t>transfusions</a:t>
            </a:r>
            <a:r>
              <a:rPr lang="it-IT" sz="1800" b="0" i="0" u="none" strike="noStrike" baseline="0" dirty="0">
                <a:latin typeface="AdvTTc5dbea8d"/>
              </a:rPr>
              <a:t>.</a:t>
            </a:r>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74888C-2C29-4876-8F18-8E89AFEEFB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04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25">
            <a:extLst>
              <a:ext uri="{FF2B5EF4-FFF2-40B4-BE49-F238E27FC236}">
                <a16:creationId xmlns:a16="http://schemas.microsoft.com/office/drawing/2014/main" id="{2E786AC2-5FAB-2249-9EEF-56CBAFD08D3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Slide Number Placeholder 3">
            <a:extLst>
              <a:ext uri="{FF2B5EF4-FFF2-40B4-BE49-F238E27FC236}">
                <a16:creationId xmlns:a16="http://schemas.microsoft.com/office/drawing/2014/main" id="{3505E253-54AB-9D46-AA61-164920F92D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E1BF95-0F15-1B48-8A01-7225D764EF3C}" type="slidenum">
              <a:rPr lang="en-US" altLang="it-IT" sz="1200">
                <a:solidFill>
                  <a:srgbClr val="000000"/>
                </a:solidFill>
                <a:latin typeface="Calibri" panose="020F0502020204030204" pitchFamily="34" charset="0"/>
              </a:rPr>
              <a:pPr eaLnBrk="1" hangingPunct="1"/>
              <a:t>24</a:t>
            </a:fld>
            <a:endParaRPr lang="en-US" altLang="it-IT" sz="1200">
              <a:solidFill>
                <a:srgbClr val="000000"/>
              </a:solidFill>
              <a:latin typeface="Calibri" panose="020F0502020204030204" pitchFamily="34" charset="0"/>
            </a:endParaRPr>
          </a:p>
        </p:txBody>
      </p:sp>
      <p:sp>
        <p:nvSpPr>
          <p:cNvPr id="23" name="Notes Placeholder 26">
            <a:extLst>
              <a:ext uri="{FF2B5EF4-FFF2-40B4-BE49-F238E27FC236}">
                <a16:creationId xmlns:a16="http://schemas.microsoft.com/office/drawing/2014/main" id="{8A14942F-21FC-7B46-A41D-1A26F65B44E6}"/>
              </a:ext>
            </a:extLst>
          </p:cNvPr>
          <p:cNvSpPr>
            <a:spLocks noGrp="1"/>
          </p:cNvSpPr>
          <p:nvPr>
            <p:ph type="body" idx="3"/>
          </p:nvPr>
        </p:nvSpPr>
        <p:spPr/>
        <p:txBody>
          <a:bodyPr>
            <a:noAutofit/>
          </a:bodyPr>
          <a:lstStyle/>
          <a:p>
            <a:r>
              <a:rPr lang="en-US" altLang="it-IT" sz="700" b="1">
                <a:latin typeface="Arial" panose="020B0604020202020204" pitchFamily="34" charset="0"/>
                <a:ea typeface="ＭＳ Ｐゴシック" panose="020B0600070205080204" pitchFamily="34" charset="-128"/>
                <a:cs typeface="Arial" panose="020B0604020202020204" pitchFamily="34" charset="0"/>
              </a:rPr>
              <a:t>Key Points:</a:t>
            </a:r>
          </a:p>
          <a:p>
            <a:pPr>
              <a:buFontTx/>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This phase two placebo controlled trial was designed to examine the affect of romiplostim on clinically significant bleeding events and other endpoints in MDS subjects categorized as low or intermediate-1 per IPSS scoring. The trial consisted of two treatment periods where subjects were given either placebo of romiplostim. There was a 4 week washout after the first treatment period and interim bone marrow biopsies were done.</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1</a:t>
            </a:r>
          </a:p>
          <a:p>
            <a:pPr>
              <a:buFontTx/>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In February 2011, the study-independent safety data monitoring committee (DMC) recommended that the investigational product be discontinued because the risk overweighed the potential benefit:</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1</a:t>
            </a:r>
            <a:endParaRPr lang="en-US" altLang="it-IT" sz="700">
              <a:latin typeface="Arial" panose="020B0604020202020204" pitchFamily="34" charset="0"/>
              <a:ea typeface="ＭＳ Ｐゴシック" panose="020B0600070205080204" pitchFamily="34" charset="-128"/>
              <a:cs typeface="Arial" panose="020B0604020202020204" pitchFamily="34" charset="0"/>
            </a:endParaRPr>
          </a:p>
          <a:p>
            <a:pPr marL="603250" lvl="1" indent="-163513">
              <a:buFont typeface="Arial" panose="020B0604020202020204" pitchFamily="34" charset="0"/>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The potential risk for disease progression to AML was not outweighed by the potential benefit of bleeding reduction.</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1</a:t>
            </a:r>
            <a:endParaRPr lang="en-US" altLang="it-IT" sz="700">
              <a:latin typeface="Arial" panose="020B0604020202020204" pitchFamily="34" charset="0"/>
              <a:ea typeface="ＭＳ Ｐゴシック" panose="020B0600070205080204" pitchFamily="34" charset="-128"/>
              <a:cs typeface="Arial" panose="020B0604020202020204" pitchFamily="34" charset="0"/>
            </a:endParaRPr>
          </a:p>
          <a:p>
            <a:pPr marL="603250" lvl="1" indent="-163513">
              <a:buFont typeface="Arial" panose="020B0604020202020204" pitchFamily="34" charset="0"/>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Subjects were put at risk for the diagnosis and treatment of AML with the transient increases in blast cell counts in the romiplostim arm.</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1</a:t>
            </a:r>
            <a:endParaRPr lang="en-US" altLang="it-IT" sz="700">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At ASH 2012, 58-week updated data was presented. . And subsequently pre-published in Cancer online 2014</a:t>
            </a:r>
          </a:p>
          <a:p>
            <a:pPr>
              <a:buFontTx/>
              <a:buChar char="•"/>
            </a:pPr>
            <a:endParaRPr lang="en-US" altLang="it-IT" sz="700">
              <a:latin typeface="Arial" panose="020B0604020202020204" pitchFamily="34" charset="0"/>
              <a:ea typeface="ＭＳ Ｐゴシック" panose="020B0600070205080204" pitchFamily="34" charset="-128"/>
              <a:cs typeface="Arial" panose="020B0604020202020204" pitchFamily="34" charset="0"/>
            </a:endParaRPr>
          </a:p>
          <a:p>
            <a:endParaRPr lang="en-US" altLang="it-IT" sz="700" b="1">
              <a:latin typeface="Arial" panose="020B0604020202020204" pitchFamily="34" charset="0"/>
              <a:ea typeface="ＭＳ Ｐゴシック" panose="020B0600070205080204" pitchFamily="34" charset="-128"/>
              <a:cs typeface="Arial" panose="020B0604020202020204" pitchFamily="34" charset="0"/>
            </a:endParaRPr>
          </a:p>
          <a:p>
            <a:r>
              <a:rPr lang="en-US" altLang="it-IT" sz="700" b="1">
                <a:latin typeface="Arial" panose="020B0604020202020204" pitchFamily="34" charset="0"/>
                <a:ea typeface="ＭＳ Ｐゴシック" panose="020B0600070205080204" pitchFamily="34" charset="-128"/>
                <a:cs typeface="Arial" panose="020B0604020202020204" pitchFamily="34" charset="0"/>
              </a:rPr>
              <a:t>Background:</a:t>
            </a:r>
          </a:p>
          <a:p>
            <a:pPr>
              <a:buFontTx/>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This study enrolled International Prognostic Scoring System (IPSS) low/int MDS subjects who were receiving supportive care and platelets either ≤ 20 x 10</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9</a:t>
            </a:r>
            <a:r>
              <a:rPr lang="en-US" altLang="it-IT" sz="700">
                <a:latin typeface="Arial" panose="020B0604020202020204" pitchFamily="34" charset="0"/>
                <a:ea typeface="ＭＳ Ｐゴシック" panose="020B0600070205080204" pitchFamily="34" charset="-128"/>
                <a:cs typeface="Arial" panose="020B0604020202020204" pitchFamily="34" charset="0"/>
              </a:rPr>
              <a:t>/L, or ≤ 50 x 10</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9</a:t>
            </a:r>
            <a:r>
              <a:rPr lang="en-US" altLang="it-IT" sz="700">
                <a:latin typeface="Arial" panose="020B0604020202020204" pitchFamily="34" charset="0"/>
                <a:ea typeface="ＭＳ Ｐゴシック" panose="020B0600070205080204" pitchFamily="34" charset="-128"/>
                <a:cs typeface="Arial" panose="020B0604020202020204" pitchFamily="34" charset="0"/>
              </a:rPr>
              <a:t>/L with a history of bleeding.</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1</a:t>
            </a:r>
            <a:endParaRPr lang="en-US" altLang="it-IT" sz="700">
              <a:latin typeface="Arial" panose="020B0604020202020204" pitchFamily="34" charset="0"/>
              <a:ea typeface="ＭＳ Ｐゴシック" panose="020B0600070205080204" pitchFamily="34" charset="-128"/>
              <a:cs typeface="Arial" panose="020B0604020202020204" pitchFamily="34" charset="0"/>
            </a:endParaRPr>
          </a:p>
          <a:p>
            <a:pPr marL="603250" lvl="1" indent="-163513">
              <a:buFont typeface="Arial" panose="020B0604020202020204" pitchFamily="34" charset="0"/>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Dosage of investigational product was adjusted based on the platelet count.</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1</a:t>
            </a:r>
            <a:endParaRPr lang="en-US" altLang="it-IT" sz="700">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The study criteria for AML diagnosis were:</a:t>
            </a:r>
            <a:r>
              <a:rPr lang="en-US" altLang="it-IT" sz="700" baseline="30000">
                <a:latin typeface="Arial" panose="020B0604020202020204" pitchFamily="34" charset="0"/>
                <a:ea typeface="ＭＳ Ｐゴシック" panose="020B0600070205080204" pitchFamily="34" charset="-128"/>
                <a:cs typeface="Arial" panose="020B0604020202020204" pitchFamily="34" charset="0"/>
              </a:rPr>
              <a:t>2</a:t>
            </a:r>
            <a:endParaRPr lang="en-US" altLang="it-IT" sz="700">
              <a:latin typeface="Arial" panose="020B0604020202020204" pitchFamily="34" charset="0"/>
              <a:ea typeface="ＭＳ Ｐゴシック" panose="020B0600070205080204" pitchFamily="34" charset="-128"/>
              <a:cs typeface="Arial" panose="020B0604020202020204" pitchFamily="34" charset="0"/>
            </a:endParaRPr>
          </a:p>
          <a:p>
            <a:pPr marL="603250" lvl="1" indent="-163513">
              <a:buFont typeface="Arial" panose="020B0604020202020204" pitchFamily="34" charset="0"/>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Persistence of bone marrow or peripheral blasts ≥ 20% in the absence of romiplostim for four weeks, or other hematopoietic growth factors for two weeks.</a:t>
            </a:r>
          </a:p>
          <a:p>
            <a:pPr marL="603250" lvl="1" indent="-163513">
              <a:buFont typeface="Arial" panose="020B0604020202020204" pitchFamily="34" charset="0"/>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Confirmed pathology report for chloroma or leukemia cutis.</a:t>
            </a:r>
          </a:p>
          <a:p>
            <a:pPr marL="603250" lvl="1" indent="-163513">
              <a:buFont typeface="Arial" panose="020B0604020202020204" pitchFamily="34" charset="0"/>
              <a:buChar char="–"/>
            </a:pPr>
            <a:r>
              <a:rPr lang="en-US" altLang="it-IT" sz="700">
                <a:latin typeface="Arial" panose="020B0604020202020204" pitchFamily="34" charset="0"/>
                <a:ea typeface="ＭＳ Ｐゴシック" panose="020B0600070205080204" pitchFamily="34" charset="-128"/>
                <a:cs typeface="Arial" panose="020B0604020202020204" pitchFamily="34" charset="0"/>
              </a:rPr>
              <a:t>Initiation of AML treatment</a:t>
            </a:r>
            <a:r>
              <a:rPr lang="en-US" altLang="it-IT" sz="800">
                <a:latin typeface="Arial" panose="020B0604020202020204" pitchFamily="34" charset="0"/>
                <a:ea typeface="ＭＳ Ｐゴシック" panose="020B0600070205080204" pitchFamily="34" charset="-128"/>
                <a:cs typeface="Arial" panose="020B0604020202020204" pitchFamily="34" charset="0"/>
              </a:rPr>
              <a:t>.</a:t>
            </a:r>
          </a:p>
          <a:p>
            <a:endParaRPr lang="en-US" altLang="it-IT">
              <a:latin typeface="Arial" panose="020B0604020202020204" pitchFamily="34" charset="0"/>
              <a:ea typeface="ＭＳ Ｐゴシック" panose="020B0600070205080204" pitchFamily="34" charset="-128"/>
              <a:cs typeface="Arial" panose="020B0604020202020204" pitchFamily="34" charset="0"/>
            </a:endParaRPr>
          </a:p>
          <a:p>
            <a:r>
              <a:rPr lang="en-US" altLang="it-IT" sz="600" b="1">
                <a:latin typeface="Arial" panose="020B0604020202020204" pitchFamily="34" charset="0"/>
                <a:ea typeface="ＭＳ Ｐゴシック" panose="020B0600070205080204" pitchFamily="34" charset="-128"/>
                <a:cs typeface="Arial" panose="020B0604020202020204" pitchFamily="34" charset="0"/>
              </a:rPr>
              <a:t>References:</a:t>
            </a:r>
          </a:p>
          <a:p>
            <a:pPr>
              <a:buFont typeface="Calibri" panose="020F0502020204030204" pitchFamily="34" charset="0"/>
              <a:buAutoNum type="arabicPeriod"/>
            </a:pPr>
            <a:r>
              <a:rPr lang="en-US" altLang="it-IT" sz="600">
                <a:latin typeface="Arial" panose="020B0604020202020204" pitchFamily="34" charset="0"/>
                <a:ea typeface="ＭＳ Ｐゴシック" panose="020B0600070205080204" pitchFamily="34" charset="-128"/>
                <a:cs typeface="Arial" panose="020B0604020202020204" pitchFamily="34" charset="0"/>
              </a:rPr>
              <a:t>Kantarjian H, Mufti G, Fenaux P, Sekeres M, Szer J, et al. Treatment with the Thrombopoietin (TPO)-Receptor Agonist Romiplostim in Thrombocytopenic Patients with Low or Int-1 Risk MDS: Follow-up AML and Survival Results of a Randomized, Double-Blind, Placebo (PBO)-Controlled Study.  </a:t>
            </a:r>
            <a:r>
              <a:rPr lang="en-US" altLang="it-IT" sz="600" i="1">
                <a:latin typeface="Arial" panose="020B0604020202020204" pitchFamily="34" charset="0"/>
                <a:ea typeface="ＭＳ Ｐゴシック" panose="020B0600070205080204" pitchFamily="34" charset="-128"/>
                <a:cs typeface="Arial" panose="020B0604020202020204" pitchFamily="34" charset="0"/>
              </a:rPr>
              <a:t>Blood</a:t>
            </a:r>
            <a:r>
              <a:rPr lang="en-US" altLang="it-IT" sz="600">
                <a:latin typeface="Arial" panose="020B0604020202020204" pitchFamily="34" charset="0"/>
                <a:ea typeface="ＭＳ Ｐゴシック" panose="020B0600070205080204" pitchFamily="34" charset="-128"/>
                <a:cs typeface="Arial" panose="020B0604020202020204" pitchFamily="34" charset="0"/>
              </a:rPr>
              <a:t>. 2012;120:abstract 421. Presented at: 54th American Society of Hematology Annual Meeting and Exposition; December 8-11, 2012; Atlanta, Georgia.</a:t>
            </a:r>
          </a:p>
          <a:p>
            <a:pPr>
              <a:buFont typeface="Calibri" panose="020F0502020204030204" pitchFamily="34" charset="0"/>
              <a:buAutoNum type="arabicPeriod"/>
            </a:pPr>
            <a:r>
              <a:rPr lang="en-US" altLang="it-IT" sz="600">
                <a:latin typeface="Arial" panose="020B0604020202020204" pitchFamily="34" charset="0"/>
                <a:ea typeface="ＭＳ Ｐゴシック" panose="020B0600070205080204" pitchFamily="34" charset="-128"/>
                <a:cs typeface="Arial" panose="020B0604020202020204" pitchFamily="34" charset="0"/>
              </a:rPr>
              <a:t>Fenaux P, Kantarjian H, Muus P, et al. Update of an open-label extension study evaluating the long-term safety and efficacy of romiplostim in thrombocytopenic patients with myelodysplastic syndromes (MDS). </a:t>
            </a:r>
            <a:r>
              <a:rPr lang="en-US" altLang="it-IT" sz="600" i="1">
                <a:latin typeface="Arial" panose="020B0604020202020204" pitchFamily="34" charset="0"/>
                <a:ea typeface="ＭＳ Ｐゴシック" panose="020B0600070205080204" pitchFamily="34" charset="-128"/>
                <a:cs typeface="Arial" panose="020B0604020202020204" pitchFamily="34" charset="0"/>
              </a:rPr>
              <a:t>Blood.</a:t>
            </a:r>
            <a:r>
              <a:rPr lang="en-US" altLang="it-IT" sz="600">
                <a:latin typeface="Arial" panose="020B0604020202020204" pitchFamily="34" charset="0"/>
                <a:ea typeface="ＭＳ Ｐゴシック" panose="020B0600070205080204" pitchFamily="34" charset="-128"/>
                <a:cs typeface="Arial" panose="020B0604020202020204" pitchFamily="34" charset="0"/>
              </a:rPr>
              <a:t> 2011;118:abstract 2272. Presented at: 53rd American Society of Hematology Annual Meeting and Exposition; December 10-13, 2011; San Diego, California.</a:t>
            </a:r>
          </a:p>
          <a:p>
            <a:endParaRPr lang="en-US" altLang="it-IT">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16AC281B-5289-0A46-ACA1-297FE019E06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Notes Placeholder 2">
            <a:extLst>
              <a:ext uri="{FF2B5EF4-FFF2-40B4-BE49-F238E27FC236}">
                <a16:creationId xmlns:a16="http://schemas.microsoft.com/office/drawing/2014/main" id="{004113BA-A013-5442-960C-6CF6838119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1">
                <a:latin typeface="Helvetica" charset="0"/>
                <a:ea typeface="ＭＳ Ｐゴシック" charset="-128"/>
              </a:rPr>
              <a:t>Figure </a:t>
            </a:r>
            <a:r>
              <a:rPr lang="en-US" altLang="en-US" sz="1300" b="1">
                <a:latin typeface="Helvetica" charset="0"/>
                <a:ea typeface="ＭＳ Ｐゴシック" charset="-128"/>
              </a:rPr>
              <a:t>Legend</a:t>
            </a:r>
            <a:r>
              <a:rPr lang="en-US" altLang="en-US" b="1">
                <a:latin typeface="Helvetica" charset="0"/>
                <a:ea typeface="ＭＳ Ｐゴシック" charset="-128"/>
              </a:rPr>
              <a:t>:</a:t>
            </a:r>
          </a:p>
          <a:p>
            <a:r>
              <a:rPr lang="en-US" altLang="en-US">
                <a:latin typeface="Helvetica" charset="0"/>
                <a:ea typeface="Helvetica" charset="0"/>
                <a:cs typeface="Helvetica" charset="0"/>
              </a:rPr>
              <a:t>Kaplan-Meier curves for EFS. By treatment group (A) and survival by treatment arm (B).
</a:t>
            </a:r>
          </a:p>
        </p:txBody>
      </p:sp>
      <p:sp>
        <p:nvSpPr>
          <p:cNvPr id="6148" name="Slide Number Placeholder 3"/>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a:solidFill>
                  <a:schemeClr val="tx1"/>
                </a:solidFill>
                <a:latin typeface="Arial" charset="0"/>
                <a:ea typeface="ＭＳ Ｐゴシック" charset="-128"/>
              </a:defRPr>
            </a:lvl1pPr>
            <a:lvl2pPr eaLnBrk="0" hangingPunct="0">
              <a:defRPr>
                <a:solidFill>
                  <a:schemeClr val="tx1"/>
                </a:solidFill>
                <a:latin typeface="Arial" charset="0"/>
                <a:ea typeface="ＭＳ Ｐゴシック" charset="-128"/>
              </a:defRPr>
            </a:lvl2pPr>
            <a:lvl3pPr eaLnBrk="0" hangingPunct="0">
              <a:defRPr>
                <a:solidFill>
                  <a:schemeClr val="tx1"/>
                </a:solidFill>
                <a:latin typeface="Arial" charset="0"/>
                <a:ea typeface="ＭＳ Ｐゴシック" charset="-128"/>
              </a:defRPr>
            </a:lvl3pPr>
            <a:lvl4pPr eaLnBrk="0" hangingPunct="0">
              <a:defRPr>
                <a:solidFill>
                  <a:schemeClr val="tx1"/>
                </a:solidFill>
                <a:latin typeface="Arial" charset="0"/>
                <a:ea typeface="ＭＳ Ｐゴシック" charset="-128"/>
              </a:defRPr>
            </a:lvl4pPr>
            <a:lvl5pPr eaLnBrk="0" hangingPunct="0">
              <a:defRPr>
                <a:solidFill>
                  <a:schemeClr val="tx1"/>
                </a:solidFill>
                <a:latin typeface="Arial" charset="0"/>
                <a:ea typeface="ＭＳ Ｐゴシック" charset="-128"/>
              </a:defRPr>
            </a:lvl5pPr>
            <a:lvl6pPr eaLnBrk="0" fontAlgn="base" hangingPunct="0">
              <a:spcBef>
                <a:spcPct val="0"/>
              </a:spcBef>
              <a:spcAft>
                <a:spcPct val="0"/>
              </a:spcAft>
              <a:buSzPct val="100000"/>
              <a:defRPr>
                <a:solidFill>
                  <a:schemeClr val="tx1"/>
                </a:solidFill>
                <a:latin typeface="Arial" charset="0"/>
                <a:ea typeface="ＭＳ Ｐゴシック" charset="-128"/>
              </a:defRPr>
            </a:lvl6pPr>
            <a:lvl7pPr eaLnBrk="0" fontAlgn="base" hangingPunct="0">
              <a:spcBef>
                <a:spcPct val="0"/>
              </a:spcBef>
              <a:spcAft>
                <a:spcPct val="0"/>
              </a:spcAft>
              <a:buSzPct val="100000"/>
              <a:defRPr>
                <a:solidFill>
                  <a:schemeClr val="tx1"/>
                </a:solidFill>
                <a:latin typeface="Arial" charset="0"/>
                <a:ea typeface="ＭＳ Ｐゴシック" charset="-128"/>
              </a:defRPr>
            </a:lvl7pPr>
            <a:lvl8pPr eaLnBrk="0" fontAlgn="base" hangingPunct="0">
              <a:spcBef>
                <a:spcPct val="0"/>
              </a:spcBef>
              <a:spcAft>
                <a:spcPct val="0"/>
              </a:spcAft>
              <a:buSzPct val="100000"/>
              <a:defRPr>
                <a:solidFill>
                  <a:schemeClr val="tx1"/>
                </a:solidFill>
                <a:latin typeface="Arial" charset="0"/>
                <a:ea typeface="ＭＳ Ｐゴシック" charset="-128"/>
              </a:defRPr>
            </a:lvl8pPr>
            <a:lvl9pPr eaLnBrk="0" fontAlgn="base" hangingPunct="0">
              <a:spcBef>
                <a:spcPct val="0"/>
              </a:spcBef>
              <a:spcAft>
                <a:spcPct val="0"/>
              </a:spcAft>
              <a:buSzPct val="100000"/>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5CAE67F4-EC52-AD49-B1B2-B521A0498F01}" type="slidenum">
              <a:rPr kumimoji="0" lang="en-US" altLang="en-US" sz="1000" b="0" i="0" u="none" strike="noStrike" kern="1200" cap="none" spc="0" normalizeH="0" baseline="0" noProof="0">
                <a:ln>
                  <a:noFill/>
                </a:ln>
                <a:solidFill>
                  <a:srgbClr val="474747"/>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Pct val="100000"/>
                <a:buFontTx/>
                <a:buNone/>
                <a:tabLst/>
                <a:defRPr/>
              </a:pPr>
              <a:t>32</a:t>
            </a:fld>
            <a:endParaRPr kumimoji="0" lang="en-US" altLang="en-US" sz="1000" b="0" i="0" u="none" strike="noStrike" kern="1200" cap="none" spc="0" normalizeH="0" baseline="0" noProof="0">
              <a:ln>
                <a:noFill/>
              </a:ln>
              <a:solidFill>
                <a:srgbClr val="474747"/>
              </a:solidFill>
              <a:effectLst/>
              <a:uLnTx/>
              <a:uFillTx/>
              <a:latin typeface="Arial" charset="0"/>
              <a:ea typeface="ＭＳ Ｐゴシック" charset="-128"/>
            </a:endParaRPr>
          </a:p>
        </p:txBody>
      </p:sp>
    </p:spTree>
    <p:extLst>
      <p:ext uri="{BB962C8B-B14F-4D97-AF65-F5344CB8AC3E}">
        <p14:creationId xmlns:p14="http://schemas.microsoft.com/office/powerpoint/2010/main" val="321518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19692CDD-EB1B-E047-9EA9-C368CDB19F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a:extLst>
              <a:ext uri="{FF2B5EF4-FFF2-40B4-BE49-F238E27FC236}">
                <a16:creationId xmlns:a16="http://schemas.microsoft.com/office/drawing/2014/main" id="{9AB36B7C-754A-D84C-9939-E2C2DCF1A3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
        <p:nvSpPr>
          <p:cNvPr id="184323" name="Slide Number Placeholder 3">
            <a:extLst>
              <a:ext uri="{FF2B5EF4-FFF2-40B4-BE49-F238E27FC236}">
                <a16:creationId xmlns:a16="http://schemas.microsoft.com/office/drawing/2014/main" id="{0525CAC3-EEDA-FF4C-BACF-92025CAD6E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3081A2F-BC14-2C4D-A91C-2551CE236B30}" type="slidenum">
              <a:rPr lang="it-IT" altLang="it-IT" sz="1200">
                <a:solidFill>
                  <a:srgbClr val="000000"/>
                </a:solidFill>
              </a:rPr>
              <a:pPr eaLnBrk="1" hangingPunct="1"/>
              <a:t>35</a:t>
            </a:fld>
            <a:endParaRPr lang="it-IT" altLang="it-IT" sz="1200">
              <a:solidFill>
                <a:srgbClr val="000000"/>
              </a:solidFill>
            </a:endParaRPr>
          </a:p>
        </p:txBody>
      </p:sp>
    </p:spTree>
    <p:extLst>
      <p:ext uri="{BB962C8B-B14F-4D97-AF65-F5344CB8AC3E}">
        <p14:creationId xmlns:p14="http://schemas.microsoft.com/office/powerpoint/2010/main" val="15132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file://localhost/Users/marienl/Desktop/%C6%92%20Lisa%20work/CC_PowerPoint/CC_S.jpg" TargetMode="External"/><Relationship Id="rId2" Type="http://schemas.openxmlformats.org/officeDocument/2006/relationships/image" Target="../media/image16.jpeg"/><Relationship Id="rId1" Type="http://schemas.openxmlformats.org/officeDocument/2006/relationships/slideMaster" Target="../slideMasters/slideMaster3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slideMaster" Target="../slideMasters/slideMaster3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1.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2.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8.xml"/><Relationship Id="rId4" Type="http://schemas.openxmlformats.org/officeDocument/2006/relationships/image" Target="../media/image26.jpe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07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ED87B70-2F53-0940-8C3D-84B58AC1C343}"/>
              </a:ext>
            </a:extLst>
          </p:cNvPr>
          <p:cNvSpPr>
            <a:spLocks noGrp="1" noChangeArrowheads="1"/>
          </p:cNvSpPr>
          <p:nvPr>
            <p:ph type="dt" sz="half" idx="10"/>
          </p:nvPr>
        </p:nvSpPr>
        <p:spPr>
          <a:xfrm>
            <a:off x="457200" y="6245225"/>
            <a:ext cx="2133600" cy="476250"/>
          </a:xfrm>
          <a:prstGeom prst="rect">
            <a:avLst/>
          </a:prstGeom>
        </p:spPr>
        <p:txBody>
          <a:bodyPr lIns="91340" tIns="45672" rIns="91340" bIns="45672"/>
          <a:lstStyle>
            <a:lvl1pPr>
              <a:defRPr>
                <a:latin typeface="Arial" charset="0"/>
                <a:ea typeface="ＭＳ Ｐゴシック" charset="0"/>
                <a:cs typeface="ＭＳ Ｐゴシック" charset="0"/>
              </a:defRPr>
            </a:lvl1pPr>
          </a:lstStyle>
          <a:p>
            <a:pPr>
              <a:defRPr/>
            </a:pPr>
            <a:endParaRPr lang="de-DE"/>
          </a:p>
        </p:txBody>
      </p:sp>
      <p:sp>
        <p:nvSpPr>
          <p:cNvPr id="3" name="Rectangle 5">
            <a:extLst>
              <a:ext uri="{FF2B5EF4-FFF2-40B4-BE49-F238E27FC236}">
                <a16:creationId xmlns:a16="http://schemas.microsoft.com/office/drawing/2014/main" id="{A124A358-08CE-144F-AB63-DD5B0F53CCA1}"/>
              </a:ext>
            </a:extLst>
          </p:cNvPr>
          <p:cNvSpPr>
            <a:spLocks noGrp="1" noChangeArrowheads="1"/>
          </p:cNvSpPr>
          <p:nvPr>
            <p:ph type="ftr" sz="quarter" idx="11"/>
          </p:nvPr>
        </p:nvSpPr>
        <p:spPr>
          <a:xfrm>
            <a:off x="3124200" y="6245225"/>
            <a:ext cx="2895600" cy="476250"/>
          </a:xfrm>
          <a:prstGeom prst="rect">
            <a:avLst/>
          </a:prstGeom>
        </p:spPr>
        <p:txBody>
          <a:bodyPr lIns="91340" tIns="45672" rIns="91340" bIns="45672"/>
          <a:lstStyle>
            <a:lvl1pPr>
              <a:defRPr>
                <a:latin typeface="Arial" charset="0"/>
                <a:ea typeface="ＭＳ Ｐゴシック" charset="0"/>
                <a:cs typeface="ＭＳ Ｐゴシック" charset="0"/>
              </a:defRPr>
            </a:lvl1pPr>
          </a:lstStyle>
          <a:p>
            <a:pPr>
              <a:defRPr/>
            </a:pPr>
            <a:endParaRPr lang="de-DE"/>
          </a:p>
        </p:txBody>
      </p:sp>
      <p:sp>
        <p:nvSpPr>
          <p:cNvPr id="4" name="Rectangle 6">
            <a:extLst>
              <a:ext uri="{FF2B5EF4-FFF2-40B4-BE49-F238E27FC236}">
                <a16:creationId xmlns:a16="http://schemas.microsoft.com/office/drawing/2014/main" id="{64AC7155-4A65-8D42-B1AF-D952E2BBEA78}"/>
              </a:ext>
            </a:extLst>
          </p:cNvPr>
          <p:cNvSpPr>
            <a:spLocks noGrp="1" noChangeArrowheads="1"/>
          </p:cNvSpPr>
          <p:nvPr>
            <p:ph type="sldNum" sz="quarter" idx="12"/>
          </p:nvPr>
        </p:nvSpPr>
        <p:spPr>
          <a:xfrm>
            <a:off x="6553200" y="6245225"/>
            <a:ext cx="2133600" cy="476250"/>
          </a:xfrm>
          <a:prstGeom prst="rect">
            <a:avLst/>
          </a:prstGeom>
        </p:spPr>
        <p:txBody>
          <a:bodyPr vert="horz" wrap="square" lIns="91340" tIns="45672" rIns="91340" bIns="45672" numCol="1" anchor="t" anchorCtr="0" compatLnSpc="1">
            <a:prstTxWarp prst="textNoShape">
              <a:avLst/>
            </a:prstTxWarp>
          </a:bodyPr>
          <a:lstStyle>
            <a:lvl1pPr>
              <a:defRPr/>
            </a:lvl1pPr>
          </a:lstStyle>
          <a:p>
            <a:fld id="{6FE11CD2-C067-4D43-A8F0-9A49B204787B}" type="slidenum">
              <a:rPr lang="de-DE" altLang="it-IT"/>
              <a:pPr/>
              <a:t>‹N›</a:t>
            </a:fld>
            <a:endParaRPr lang="de-DE" altLang="it-IT"/>
          </a:p>
        </p:txBody>
      </p:sp>
    </p:spTree>
    <p:extLst>
      <p:ext uri="{BB962C8B-B14F-4D97-AF65-F5344CB8AC3E}">
        <p14:creationId xmlns:p14="http://schemas.microsoft.com/office/powerpoint/2010/main" val="2570422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0"/>
          </p:nvPr>
        </p:nvSpPr>
        <p:spPr>
          <a:xfrm>
            <a:off x="0" y="6391275"/>
            <a:ext cx="3851275" cy="458788"/>
          </a:xfrm>
          <a:ln>
            <a:noFill/>
          </a:ln>
        </p:spPr>
        <p:txBody>
          <a:bodyPr anchor="b"/>
          <a:lstStyle>
            <a:lvl1pPr marL="0" indent="0">
              <a:spcAft>
                <a:spcPts val="0"/>
              </a:spcAft>
              <a:buNone/>
              <a:defRPr sz="1000"/>
            </a:lvl1pPr>
          </a:lstStyle>
          <a:p>
            <a:pPr lvl="0"/>
            <a:r>
              <a:rPr lang="en-US" dirty="0"/>
              <a:t>Click to edit Master text styles</a:t>
            </a:r>
          </a:p>
        </p:txBody>
      </p:sp>
      <p:sp>
        <p:nvSpPr>
          <p:cNvPr id="8" name="Text Placeholder 8"/>
          <p:cNvSpPr>
            <a:spLocks noGrp="1"/>
          </p:cNvSpPr>
          <p:nvPr>
            <p:ph type="body" sz="quarter" idx="11"/>
          </p:nvPr>
        </p:nvSpPr>
        <p:spPr>
          <a:xfrm>
            <a:off x="5283881" y="6391275"/>
            <a:ext cx="3851275" cy="458788"/>
          </a:xfrm>
          <a:ln>
            <a:noFill/>
          </a:ln>
        </p:spPr>
        <p:txBody>
          <a:bodyPr anchor="b"/>
          <a:lstStyle>
            <a:lvl1pPr marL="0" indent="0" algn="r">
              <a:spcAft>
                <a:spcPts val="0"/>
              </a:spcAft>
              <a:buNone/>
              <a:defRPr sz="1000"/>
            </a:lvl1pPr>
          </a:lstStyle>
          <a:p>
            <a:pPr lvl="0"/>
            <a:r>
              <a:rPr lang="en-US" dirty="0"/>
              <a:t>Click to edit Master text styles</a:t>
            </a:r>
          </a:p>
        </p:txBody>
      </p:sp>
    </p:spTree>
    <p:extLst>
      <p:ext uri="{BB962C8B-B14F-4D97-AF65-F5344CB8AC3E}">
        <p14:creationId xmlns:p14="http://schemas.microsoft.com/office/powerpoint/2010/main" val="230365698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0"/>
          </p:nvPr>
        </p:nvSpPr>
        <p:spPr>
          <a:xfrm>
            <a:off x="0" y="6391275"/>
            <a:ext cx="3851275" cy="458788"/>
          </a:xfrm>
          <a:ln>
            <a:noFill/>
          </a:ln>
        </p:spPr>
        <p:txBody>
          <a:bodyPr anchor="b"/>
          <a:lstStyle>
            <a:lvl1pPr marL="0" indent="0">
              <a:spcAft>
                <a:spcPts val="0"/>
              </a:spcAft>
              <a:buNone/>
              <a:defRPr sz="1000"/>
            </a:lvl1pPr>
          </a:lstStyle>
          <a:p>
            <a:pPr lvl="0"/>
            <a:r>
              <a:rPr lang="en-US" dirty="0"/>
              <a:t>Click to edit Master text styles</a:t>
            </a:r>
          </a:p>
        </p:txBody>
      </p:sp>
      <p:sp>
        <p:nvSpPr>
          <p:cNvPr id="8" name="Text Placeholder 8"/>
          <p:cNvSpPr>
            <a:spLocks noGrp="1"/>
          </p:cNvSpPr>
          <p:nvPr>
            <p:ph type="body" sz="quarter" idx="11"/>
          </p:nvPr>
        </p:nvSpPr>
        <p:spPr>
          <a:xfrm>
            <a:off x="5283881" y="6391275"/>
            <a:ext cx="3851275" cy="458788"/>
          </a:xfrm>
          <a:ln>
            <a:noFill/>
          </a:ln>
        </p:spPr>
        <p:txBody>
          <a:bodyPr anchor="b"/>
          <a:lstStyle>
            <a:lvl1pPr marL="0" indent="0" algn="r">
              <a:spcAft>
                <a:spcPts val="0"/>
              </a:spcAft>
              <a:buNone/>
              <a:defRPr sz="1000"/>
            </a:lvl1pPr>
          </a:lstStyle>
          <a:p>
            <a:pPr lvl="0"/>
            <a:r>
              <a:rPr lang="en-US" dirty="0"/>
              <a:t>Click to edit Master text styles</a:t>
            </a:r>
          </a:p>
        </p:txBody>
      </p:sp>
    </p:spTree>
    <p:extLst>
      <p:ext uri="{BB962C8B-B14F-4D97-AF65-F5344CB8AC3E}">
        <p14:creationId xmlns:p14="http://schemas.microsoft.com/office/powerpoint/2010/main" val="24453126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7AE8A12-8477-9344-A9FA-18021DEB7FEF}"/>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5" name="Footer Placeholder 4">
            <a:extLst>
              <a:ext uri="{FF2B5EF4-FFF2-40B4-BE49-F238E27FC236}">
                <a16:creationId xmlns:a16="http://schemas.microsoft.com/office/drawing/2014/main" id="{5B649042-939B-3F49-9F66-947A15DC6B1B}"/>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445546950"/>
      </p:ext>
    </p:extLst>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57787-20D8-4B42-A066-93169ACE1796}"/>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5" name="Footer Placeholder 4">
            <a:extLst>
              <a:ext uri="{FF2B5EF4-FFF2-40B4-BE49-F238E27FC236}">
                <a16:creationId xmlns:a16="http://schemas.microsoft.com/office/drawing/2014/main" id="{96007F42-0556-D54D-8107-B4F374AF833D}"/>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635C087-1ED9-9E4B-9913-326B09861962}"/>
              </a:ext>
            </a:extLst>
          </p:cNvPr>
          <p:cNvSpPr>
            <a:spLocks noGrp="1"/>
          </p:cNvSpPr>
          <p:nvPr>
            <p:ph type="sldNum" sz="quarter" idx="12"/>
          </p:nvPr>
        </p:nvSpPr>
        <p:spPr/>
        <p:txBody>
          <a:bodyPr/>
          <a:lstStyle>
            <a:lvl1pPr>
              <a:defRPr/>
            </a:lvl1pPr>
          </a:lstStyle>
          <a:p>
            <a:fld id="{55526693-8740-F24E-976E-3A59709C4EB7}" type="slidenum">
              <a:rPr lang="en-US" altLang="it-IT"/>
              <a:pPr/>
              <a:t>‹N›</a:t>
            </a:fld>
            <a:endParaRPr lang="en-US" altLang="it-IT"/>
          </a:p>
        </p:txBody>
      </p:sp>
    </p:spTree>
    <p:extLst>
      <p:ext uri="{BB962C8B-B14F-4D97-AF65-F5344CB8AC3E}">
        <p14:creationId xmlns:p14="http://schemas.microsoft.com/office/powerpoint/2010/main" val="921181453"/>
      </p:ext>
    </p:extLst>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8CC94-9960-274D-BAC2-7D010085A34C}"/>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5" name="Footer Placeholder 4">
            <a:extLst>
              <a:ext uri="{FF2B5EF4-FFF2-40B4-BE49-F238E27FC236}">
                <a16:creationId xmlns:a16="http://schemas.microsoft.com/office/drawing/2014/main" id="{FEF280FD-41B4-6C41-955E-15431CD7DB91}"/>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7FAB99A-D77F-F044-A250-497E7C0B7028}"/>
              </a:ext>
            </a:extLst>
          </p:cNvPr>
          <p:cNvSpPr>
            <a:spLocks noGrp="1"/>
          </p:cNvSpPr>
          <p:nvPr>
            <p:ph type="sldNum" sz="quarter" idx="12"/>
          </p:nvPr>
        </p:nvSpPr>
        <p:spPr/>
        <p:txBody>
          <a:bodyPr/>
          <a:lstStyle>
            <a:lvl1pPr>
              <a:defRPr/>
            </a:lvl1pPr>
          </a:lstStyle>
          <a:p>
            <a:fld id="{298C8D8D-78B7-4A43-BA5D-A7704E78583B}" type="slidenum">
              <a:rPr lang="en-US" altLang="it-IT"/>
              <a:pPr/>
              <a:t>‹N›</a:t>
            </a:fld>
            <a:endParaRPr lang="en-US" altLang="it-IT"/>
          </a:p>
        </p:txBody>
      </p:sp>
    </p:spTree>
    <p:extLst>
      <p:ext uri="{BB962C8B-B14F-4D97-AF65-F5344CB8AC3E}">
        <p14:creationId xmlns:p14="http://schemas.microsoft.com/office/powerpoint/2010/main" val="3800869976"/>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2DF3B-358C-DF45-A170-5C2F065679AB}"/>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6" name="Footer Placeholder 5">
            <a:extLst>
              <a:ext uri="{FF2B5EF4-FFF2-40B4-BE49-F238E27FC236}">
                <a16:creationId xmlns:a16="http://schemas.microsoft.com/office/drawing/2014/main" id="{887F0418-6003-B746-8AD0-F80F53925120}"/>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A92D8F8-6411-8143-B4B8-33175A821540}"/>
              </a:ext>
            </a:extLst>
          </p:cNvPr>
          <p:cNvSpPr>
            <a:spLocks noGrp="1"/>
          </p:cNvSpPr>
          <p:nvPr>
            <p:ph type="sldNum" sz="quarter" idx="12"/>
          </p:nvPr>
        </p:nvSpPr>
        <p:spPr/>
        <p:txBody>
          <a:bodyPr/>
          <a:lstStyle>
            <a:lvl1pPr>
              <a:defRPr/>
            </a:lvl1pPr>
          </a:lstStyle>
          <a:p>
            <a:fld id="{DE7A630D-312B-9F40-B3FC-1A7482AFB282}" type="slidenum">
              <a:rPr lang="en-US" altLang="it-IT"/>
              <a:pPr/>
              <a:t>‹N›</a:t>
            </a:fld>
            <a:endParaRPr lang="en-US" altLang="it-IT"/>
          </a:p>
        </p:txBody>
      </p:sp>
    </p:spTree>
    <p:extLst>
      <p:ext uri="{BB962C8B-B14F-4D97-AF65-F5344CB8AC3E}">
        <p14:creationId xmlns:p14="http://schemas.microsoft.com/office/powerpoint/2010/main" val="4127742744"/>
      </p:ext>
    </p:extLst>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ECE5F-414F-364A-89E3-327D19A83F9D}"/>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8" name="Footer Placeholder 7">
            <a:extLst>
              <a:ext uri="{FF2B5EF4-FFF2-40B4-BE49-F238E27FC236}">
                <a16:creationId xmlns:a16="http://schemas.microsoft.com/office/drawing/2014/main" id="{96DBA8D9-9D3F-524C-9399-DA3CFA29999C}"/>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D6F9DBA6-5C2B-B24F-B661-FEAF2A5E69D2}"/>
              </a:ext>
            </a:extLst>
          </p:cNvPr>
          <p:cNvSpPr>
            <a:spLocks noGrp="1"/>
          </p:cNvSpPr>
          <p:nvPr>
            <p:ph type="sldNum" sz="quarter" idx="12"/>
          </p:nvPr>
        </p:nvSpPr>
        <p:spPr/>
        <p:txBody>
          <a:bodyPr/>
          <a:lstStyle>
            <a:lvl1pPr>
              <a:defRPr/>
            </a:lvl1pPr>
          </a:lstStyle>
          <a:p>
            <a:fld id="{1A7E2028-CCA9-C249-9420-E748D09C3A71}" type="slidenum">
              <a:rPr lang="en-US" altLang="it-IT"/>
              <a:pPr/>
              <a:t>‹N›</a:t>
            </a:fld>
            <a:endParaRPr lang="en-US" altLang="it-IT"/>
          </a:p>
        </p:txBody>
      </p:sp>
    </p:spTree>
    <p:extLst>
      <p:ext uri="{BB962C8B-B14F-4D97-AF65-F5344CB8AC3E}">
        <p14:creationId xmlns:p14="http://schemas.microsoft.com/office/powerpoint/2010/main" val="2967468808"/>
      </p:ext>
    </p:extLst>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B2BBCE-45B4-674E-8A8C-C322408CAA36}"/>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4" name="Footer Placeholder 3">
            <a:extLst>
              <a:ext uri="{FF2B5EF4-FFF2-40B4-BE49-F238E27FC236}">
                <a16:creationId xmlns:a16="http://schemas.microsoft.com/office/drawing/2014/main" id="{20CFCDD9-0DBB-7044-9FA8-789E8815399F}"/>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B671CD6B-E014-D747-A625-CF143D1870BA}"/>
              </a:ext>
            </a:extLst>
          </p:cNvPr>
          <p:cNvSpPr>
            <a:spLocks noGrp="1"/>
          </p:cNvSpPr>
          <p:nvPr>
            <p:ph type="sldNum" sz="quarter" idx="12"/>
          </p:nvPr>
        </p:nvSpPr>
        <p:spPr>
          <a:xfrm>
            <a:off x="7010400" y="6475413"/>
            <a:ext cx="2133600" cy="365125"/>
          </a:xfrm>
        </p:spPr>
        <p:txBody>
          <a:bodyPr/>
          <a:lstStyle>
            <a:lvl1pPr>
              <a:defRPr/>
            </a:lvl1pPr>
          </a:lstStyle>
          <a:p>
            <a:fld id="{3E833794-1A81-0D44-AB5B-C15BBD91934F}" type="slidenum">
              <a:rPr lang="en-US" altLang="it-IT"/>
              <a:pPr/>
              <a:t>‹N›</a:t>
            </a:fld>
            <a:endParaRPr lang="en-US" altLang="it-IT"/>
          </a:p>
        </p:txBody>
      </p:sp>
    </p:spTree>
    <p:extLst>
      <p:ext uri="{BB962C8B-B14F-4D97-AF65-F5344CB8AC3E}">
        <p14:creationId xmlns:p14="http://schemas.microsoft.com/office/powerpoint/2010/main" val="3699984409"/>
      </p:ext>
    </p:extLst>
  </p:cSld>
  <p:clrMapOvr>
    <a:masterClrMapping/>
  </p:clrMapOvr>
  <p:transitio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110C5-B916-5D4D-9426-A4FF1D3D1E27}"/>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3" name="Footer Placeholder 2">
            <a:extLst>
              <a:ext uri="{FF2B5EF4-FFF2-40B4-BE49-F238E27FC236}">
                <a16:creationId xmlns:a16="http://schemas.microsoft.com/office/drawing/2014/main" id="{962965E6-852D-C842-8DE5-B86078CB5E05}"/>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F8AC91AB-7DFF-034E-A1C2-A80EBE03FBDB}"/>
              </a:ext>
            </a:extLst>
          </p:cNvPr>
          <p:cNvSpPr>
            <a:spLocks noGrp="1"/>
          </p:cNvSpPr>
          <p:nvPr>
            <p:ph type="sldNum" sz="quarter" idx="12"/>
          </p:nvPr>
        </p:nvSpPr>
        <p:spPr/>
        <p:txBody>
          <a:bodyPr/>
          <a:lstStyle>
            <a:lvl1pPr>
              <a:defRPr/>
            </a:lvl1pPr>
          </a:lstStyle>
          <a:p>
            <a:fld id="{39CC9484-84F7-9943-A160-A365A523B8B4}" type="slidenum">
              <a:rPr lang="en-US" altLang="it-IT"/>
              <a:pPr/>
              <a:t>‹N›</a:t>
            </a:fld>
            <a:endParaRPr lang="en-US" altLang="it-IT"/>
          </a:p>
        </p:txBody>
      </p:sp>
    </p:spTree>
    <p:extLst>
      <p:ext uri="{BB962C8B-B14F-4D97-AF65-F5344CB8AC3E}">
        <p14:creationId xmlns:p14="http://schemas.microsoft.com/office/powerpoint/2010/main" val="2847106228"/>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C4C5275-865C-AD45-875C-9796D4CD155C}"/>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6" name="Footer Placeholder 5">
            <a:extLst>
              <a:ext uri="{FF2B5EF4-FFF2-40B4-BE49-F238E27FC236}">
                <a16:creationId xmlns:a16="http://schemas.microsoft.com/office/drawing/2014/main" id="{57C5DB76-DAE5-9948-B791-85F6CE266C7B}"/>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0A65A040-5E42-D541-BF43-F1C4B9B3683F}"/>
              </a:ext>
            </a:extLst>
          </p:cNvPr>
          <p:cNvSpPr>
            <a:spLocks noGrp="1"/>
          </p:cNvSpPr>
          <p:nvPr>
            <p:ph type="sldNum" sz="quarter" idx="12"/>
          </p:nvPr>
        </p:nvSpPr>
        <p:spPr/>
        <p:txBody>
          <a:bodyPr/>
          <a:lstStyle>
            <a:lvl1pPr>
              <a:defRPr/>
            </a:lvl1pPr>
          </a:lstStyle>
          <a:p>
            <a:fld id="{66DC9A86-53B0-D241-A489-E35448AA4842}" type="slidenum">
              <a:rPr lang="en-US" altLang="it-IT"/>
              <a:pPr/>
              <a:t>‹N›</a:t>
            </a:fld>
            <a:endParaRPr lang="en-US" altLang="it-IT"/>
          </a:p>
        </p:txBody>
      </p:sp>
    </p:spTree>
    <p:extLst>
      <p:ext uri="{BB962C8B-B14F-4D97-AF65-F5344CB8AC3E}">
        <p14:creationId xmlns:p14="http://schemas.microsoft.com/office/powerpoint/2010/main" val="3116969526"/>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936317"/>
            <a:ext cx="7772400" cy="483161"/>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75285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DEAB2FA-85AC-EB4D-9D60-6049F2C0FDCC}"/>
              </a:ext>
            </a:extLst>
          </p:cNvPr>
          <p:cNvSpPr>
            <a:spLocks noGrp="1" noChangeArrowheads="1"/>
          </p:cNvSpPr>
          <p:nvPr>
            <p:ph type="dt" sz="half" idx="10"/>
          </p:nvPr>
        </p:nvSpPr>
        <p:spPr>
          <a:xfrm>
            <a:off x="457200" y="6245225"/>
            <a:ext cx="2133600" cy="476250"/>
          </a:xfrm>
          <a:prstGeom prst="rect">
            <a:avLst/>
          </a:prstGeom>
        </p:spPr>
        <p:txBody>
          <a:bodyPr lIns="91390" tIns="45697" rIns="91390" bIns="45697"/>
          <a:lstStyle>
            <a:lvl1pPr eaLnBrk="0" hangingPunct="0">
              <a:defRPr sz="2400">
                <a:solidFill>
                  <a:srgbClr val="000000"/>
                </a:solidFill>
                <a:latin typeface="Arial" pitchFamily="34"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C63B666-E7FA-C749-ABAB-1298EA923F93}"/>
              </a:ext>
            </a:extLst>
          </p:cNvPr>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390" tIns="45697" rIns="91390" bIns="45697" numCol="1" anchor="t" anchorCtr="0" compatLnSpc="1">
            <a:prstTxWarp prst="textNoShape">
              <a:avLst/>
            </a:prstTxWarp>
          </a:bodyPr>
          <a:lstStyle>
            <a:lvl1pPr algn="ctr" eaLnBrk="0" hangingPunct="0">
              <a:defRPr sz="1400" b="0">
                <a:solidFill>
                  <a:srgbClr val="000000"/>
                </a:solidFill>
                <a:latin typeface="Arial"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9DE89730-092E-CE4F-A732-3A1E04787826}"/>
              </a:ext>
            </a:extLst>
          </p:cNvPr>
          <p:cNvSpPr>
            <a:spLocks noGrp="1" noChangeArrowheads="1"/>
          </p:cNvSpPr>
          <p:nvPr>
            <p:ph type="sldNum" sz="quarter" idx="12"/>
          </p:nvPr>
        </p:nvSpPr>
        <p:spPr>
          <a:xfrm>
            <a:off x="6553200" y="6243638"/>
            <a:ext cx="2133600" cy="474662"/>
          </a:xfrm>
          <a:prstGeom prst="rect">
            <a:avLst/>
          </a:prstGeom>
        </p:spPr>
        <p:txBody>
          <a:bodyPr vert="horz" wrap="square" lIns="91390" tIns="45697" rIns="91390" bIns="45697" numCol="1" anchor="t" anchorCtr="0" compatLnSpc="1">
            <a:prstTxWarp prst="textNoShape">
              <a:avLst/>
            </a:prstTxWarp>
          </a:bodyPr>
          <a:lstStyle>
            <a:lvl1pPr eaLnBrk="0" hangingPunct="0">
              <a:defRPr sz="2400">
                <a:solidFill>
                  <a:srgbClr val="000000"/>
                </a:solidFill>
              </a:defRPr>
            </a:lvl1pPr>
          </a:lstStyle>
          <a:p>
            <a:fld id="{A2A406C0-4235-BD49-B792-6CA9CE886206}" type="slidenum">
              <a:rPr lang="en-US" altLang="it-IT"/>
              <a:pPr/>
              <a:t>‹N›</a:t>
            </a:fld>
            <a:endParaRPr lang="en-US" altLang="it-IT"/>
          </a:p>
        </p:txBody>
      </p:sp>
    </p:spTree>
    <p:extLst>
      <p:ext uri="{BB962C8B-B14F-4D97-AF65-F5344CB8AC3E}">
        <p14:creationId xmlns:p14="http://schemas.microsoft.com/office/powerpoint/2010/main" val="41455660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C80DEDC-8DCA-D044-AFF8-C894D6FE7162}"/>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6" name="Footer Placeholder 5">
            <a:extLst>
              <a:ext uri="{FF2B5EF4-FFF2-40B4-BE49-F238E27FC236}">
                <a16:creationId xmlns:a16="http://schemas.microsoft.com/office/drawing/2014/main" id="{7B13BDC3-95A4-324E-B571-A257F8AAD515}"/>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45B0269-5A9D-7C46-93E0-AEC70E11BC72}"/>
              </a:ext>
            </a:extLst>
          </p:cNvPr>
          <p:cNvSpPr>
            <a:spLocks noGrp="1"/>
          </p:cNvSpPr>
          <p:nvPr>
            <p:ph type="sldNum" sz="quarter" idx="12"/>
          </p:nvPr>
        </p:nvSpPr>
        <p:spPr/>
        <p:txBody>
          <a:bodyPr/>
          <a:lstStyle>
            <a:lvl1pPr>
              <a:defRPr/>
            </a:lvl1pPr>
          </a:lstStyle>
          <a:p>
            <a:fld id="{19E16542-A734-414A-8428-29D0674640E3}" type="slidenum">
              <a:rPr lang="en-US" altLang="it-IT"/>
              <a:pPr/>
              <a:t>‹N›</a:t>
            </a:fld>
            <a:endParaRPr lang="en-US" altLang="it-IT"/>
          </a:p>
        </p:txBody>
      </p:sp>
    </p:spTree>
    <p:extLst>
      <p:ext uri="{BB962C8B-B14F-4D97-AF65-F5344CB8AC3E}">
        <p14:creationId xmlns:p14="http://schemas.microsoft.com/office/powerpoint/2010/main" val="830885189"/>
      </p:ext>
    </p:extLst>
  </p:cSld>
  <p:clrMapOvr>
    <a:masterClrMapping/>
  </p:clrMapOvr>
  <p:transition>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7F55B-09F3-8944-B27C-18A09E9AD546}"/>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5" name="Footer Placeholder 4">
            <a:extLst>
              <a:ext uri="{FF2B5EF4-FFF2-40B4-BE49-F238E27FC236}">
                <a16:creationId xmlns:a16="http://schemas.microsoft.com/office/drawing/2014/main" id="{89A1CA51-0606-1C43-A545-096FD6E1A919}"/>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7BEA041-F042-5541-B93B-A8670EE3AE81}"/>
              </a:ext>
            </a:extLst>
          </p:cNvPr>
          <p:cNvSpPr>
            <a:spLocks noGrp="1"/>
          </p:cNvSpPr>
          <p:nvPr>
            <p:ph type="sldNum" sz="quarter" idx="12"/>
          </p:nvPr>
        </p:nvSpPr>
        <p:spPr/>
        <p:txBody>
          <a:bodyPr/>
          <a:lstStyle>
            <a:lvl1pPr>
              <a:defRPr/>
            </a:lvl1pPr>
          </a:lstStyle>
          <a:p>
            <a:fld id="{442E15D4-585F-C94A-9CA7-3E5F89B684D7}" type="slidenum">
              <a:rPr lang="en-US" altLang="it-IT"/>
              <a:pPr/>
              <a:t>‹N›</a:t>
            </a:fld>
            <a:endParaRPr lang="en-US" altLang="it-IT"/>
          </a:p>
        </p:txBody>
      </p:sp>
    </p:spTree>
    <p:extLst>
      <p:ext uri="{BB962C8B-B14F-4D97-AF65-F5344CB8AC3E}">
        <p14:creationId xmlns:p14="http://schemas.microsoft.com/office/powerpoint/2010/main" val="2603974483"/>
      </p:ext>
    </p:extLst>
  </p:cSld>
  <p:clrMapOvr>
    <a:masterClrMapping/>
  </p:clrMapOvr>
  <p:transition>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A5B9E-D802-A044-9352-0583BB1BB337}"/>
              </a:ext>
            </a:extLst>
          </p:cNvPr>
          <p:cNvSpPr>
            <a:spLocks noGrp="1"/>
          </p:cNvSpPr>
          <p:nvPr>
            <p:ph type="dt" sz="half" idx="10"/>
          </p:nvPr>
        </p:nvSpPr>
        <p:spPr/>
        <p:txBody>
          <a:bodyPr/>
          <a:lstStyle>
            <a:lvl1pPr>
              <a:defRPr>
                <a:ea typeface="ＭＳ Ｐゴシック" charset="0"/>
                <a:cs typeface="ＭＳ Ｐゴシック" charset="0"/>
              </a:defRPr>
            </a:lvl1pPr>
          </a:lstStyle>
          <a:p>
            <a:pPr>
              <a:defRPr/>
            </a:pPr>
            <a:r>
              <a:rPr lang="en-US"/>
              <a:t>9/28/2015</a:t>
            </a:r>
          </a:p>
        </p:txBody>
      </p:sp>
      <p:sp>
        <p:nvSpPr>
          <p:cNvPr id="5" name="Footer Placeholder 4">
            <a:extLst>
              <a:ext uri="{FF2B5EF4-FFF2-40B4-BE49-F238E27FC236}">
                <a16:creationId xmlns:a16="http://schemas.microsoft.com/office/drawing/2014/main" id="{A0705E0E-486F-6C47-8375-35088E787F49}"/>
              </a:ext>
            </a:extLst>
          </p:cNvPr>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F4CDB21-141C-5548-A4E5-BE5CE511B22F}"/>
              </a:ext>
            </a:extLst>
          </p:cNvPr>
          <p:cNvSpPr>
            <a:spLocks noGrp="1"/>
          </p:cNvSpPr>
          <p:nvPr>
            <p:ph type="sldNum" sz="quarter" idx="12"/>
          </p:nvPr>
        </p:nvSpPr>
        <p:spPr/>
        <p:txBody>
          <a:bodyPr/>
          <a:lstStyle>
            <a:lvl1pPr>
              <a:defRPr/>
            </a:lvl1pPr>
          </a:lstStyle>
          <a:p>
            <a:fld id="{6A9F0747-2DCC-3D4A-9409-7AE24E257929}" type="slidenum">
              <a:rPr lang="en-US" altLang="it-IT"/>
              <a:pPr/>
              <a:t>‹N›</a:t>
            </a:fld>
            <a:endParaRPr lang="en-US" altLang="it-IT"/>
          </a:p>
        </p:txBody>
      </p:sp>
    </p:spTree>
    <p:extLst>
      <p:ext uri="{BB962C8B-B14F-4D97-AF65-F5344CB8AC3E}">
        <p14:creationId xmlns:p14="http://schemas.microsoft.com/office/powerpoint/2010/main" val="3202606147"/>
      </p:ext>
    </p:extLst>
  </p:cSld>
  <p:clrMapOvr>
    <a:masterClrMapping/>
  </p:clrMapOvr>
  <p:transition>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942485"/>
            <a:ext cx="7772400" cy="476999"/>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752851"/>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86F88E22-E853-E343-A087-7D5D20559A46}"/>
              </a:ext>
            </a:extLst>
          </p:cNvPr>
          <p:cNvSpPr>
            <a:spLocks noGrp="1" noChangeArrowheads="1"/>
          </p:cNvSpPr>
          <p:nvPr>
            <p:ph type="dt" sz="half" idx="10"/>
          </p:nvPr>
        </p:nvSpPr>
        <p:spPr>
          <a:xfrm>
            <a:off x="457200" y="6245225"/>
            <a:ext cx="2133600" cy="476250"/>
          </a:xfrm>
          <a:prstGeom prst="rect">
            <a:avLst/>
          </a:prstGeom>
        </p:spPr>
        <p:txBody>
          <a:bodyPr lIns="91400" tIns="45702" rIns="91400" bIns="45702"/>
          <a:lstStyle>
            <a:lvl1pPr eaLnBrk="0" hangingPunct="0">
              <a:defRPr sz="2400" b="0">
                <a:solidFill>
                  <a:srgbClr val="000000"/>
                </a:solidFill>
                <a:latin typeface="Arial" pitchFamily="34"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E2ACF84F-B8F1-2045-AFB9-C0C1F7505AE9}"/>
              </a:ext>
            </a:extLst>
          </p:cNvPr>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00" tIns="45702" rIns="91400" bIns="45702" numCol="1" anchor="t" anchorCtr="0" compatLnSpc="1">
            <a:prstTxWarp prst="textNoShape">
              <a:avLst/>
            </a:prstTxWarp>
          </a:bodyPr>
          <a:lstStyle>
            <a:lvl1pPr algn="ctr" eaLnBrk="0" hangingPunct="0">
              <a:defRPr sz="1400" b="0">
                <a:solidFill>
                  <a:srgbClr val="000000"/>
                </a:solidFill>
                <a:latin typeface="Arial"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8B79F033-4FE0-7743-B046-BBB10CB47B88}"/>
              </a:ext>
            </a:extLst>
          </p:cNvPr>
          <p:cNvSpPr>
            <a:spLocks noGrp="1" noChangeArrowheads="1"/>
          </p:cNvSpPr>
          <p:nvPr>
            <p:ph type="sldNum" sz="quarter" idx="12"/>
          </p:nvPr>
        </p:nvSpPr>
        <p:spPr>
          <a:xfrm>
            <a:off x="6553200" y="6243638"/>
            <a:ext cx="2133600" cy="474662"/>
          </a:xfrm>
          <a:prstGeom prst="rect">
            <a:avLst/>
          </a:prstGeom>
        </p:spPr>
        <p:txBody>
          <a:bodyPr vert="horz" wrap="square" lIns="91400" tIns="45702" rIns="91400" bIns="45702" numCol="1" anchor="t" anchorCtr="0" compatLnSpc="1">
            <a:prstTxWarp prst="textNoShape">
              <a:avLst/>
            </a:prstTxWarp>
          </a:bodyPr>
          <a:lstStyle>
            <a:lvl1pPr eaLnBrk="0" hangingPunct="0">
              <a:defRPr sz="2400">
                <a:solidFill>
                  <a:srgbClr val="000000"/>
                </a:solidFill>
              </a:defRPr>
            </a:lvl1pPr>
          </a:lstStyle>
          <a:p>
            <a:fld id="{52324965-B5EB-4844-8DD3-7834F4869085}" type="slidenum">
              <a:rPr lang="en-US" altLang="it-IT"/>
              <a:pPr/>
              <a:t>‹N›</a:t>
            </a:fld>
            <a:endParaRPr lang="en-US" altLang="it-IT"/>
          </a:p>
        </p:txBody>
      </p:sp>
    </p:spTree>
    <p:extLst>
      <p:ext uri="{BB962C8B-B14F-4D97-AF65-F5344CB8AC3E}">
        <p14:creationId xmlns:p14="http://schemas.microsoft.com/office/powerpoint/2010/main" val="11816952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003BA76-19F2-AE4B-94E4-7A2D3DC53EE3}"/>
              </a:ext>
            </a:extLst>
          </p:cNvPr>
          <p:cNvSpPr>
            <a:spLocks noGrp="1" noChangeArrowheads="1"/>
          </p:cNvSpPr>
          <p:nvPr>
            <p:ph type="dt" sz="half" idx="10"/>
          </p:nvPr>
        </p:nvSpPr>
        <p:spPr>
          <a:xfrm>
            <a:off x="609600" y="6540500"/>
            <a:ext cx="1905000" cy="241300"/>
          </a:xfrm>
          <a:prstGeom prst="rect">
            <a:avLst/>
          </a:prstGeom>
        </p:spPr>
        <p:txBody>
          <a:bodyPr vert="horz" wrap="square" lIns="91400" tIns="45702" rIns="91400" bIns="45702" numCol="1" anchor="t" anchorCtr="0" compatLnSpc="1">
            <a:prstTxWarp prst="textNoShape">
              <a:avLst/>
            </a:prstTxWarp>
          </a:bodyPr>
          <a:lstStyle>
            <a:lvl1pPr>
              <a:defRPr sz="1600">
                <a:solidFill>
                  <a:srgbClr val="000000"/>
                </a:solidFill>
              </a:defRPr>
            </a:lvl1pPr>
          </a:lstStyle>
          <a:p>
            <a:fld id="{E3AE9983-FA1C-584C-AA02-947A66398647}" type="datetime1">
              <a:rPr lang="en-US" altLang="it-IT"/>
              <a:pPr/>
              <a:t>10/30/23</a:t>
            </a:fld>
            <a:endParaRPr lang="en-US" altLang="it-IT"/>
          </a:p>
        </p:txBody>
      </p:sp>
      <p:sp>
        <p:nvSpPr>
          <p:cNvPr id="5" name="Rectangle 5">
            <a:extLst>
              <a:ext uri="{FF2B5EF4-FFF2-40B4-BE49-F238E27FC236}">
                <a16:creationId xmlns:a16="http://schemas.microsoft.com/office/drawing/2014/main" id="{4E5248D9-6421-1240-BD43-F942F21C937A}"/>
              </a:ext>
            </a:extLst>
          </p:cNvPr>
          <p:cNvSpPr>
            <a:spLocks noGrp="1" noChangeArrowheads="1"/>
          </p:cNvSpPr>
          <p:nvPr>
            <p:ph type="sldNum" sz="quarter" idx="11"/>
          </p:nvPr>
        </p:nvSpPr>
        <p:spPr>
          <a:xfrm>
            <a:off x="6408738" y="6608763"/>
            <a:ext cx="2209800" cy="173037"/>
          </a:xfrm>
          <a:prstGeom prst="rect">
            <a:avLst/>
          </a:prstGeom>
        </p:spPr>
        <p:txBody>
          <a:bodyPr vert="horz" wrap="square" lIns="91400" tIns="45702" rIns="91400" bIns="45702" numCol="1" anchor="t" anchorCtr="0" compatLnSpc="1">
            <a:prstTxWarp prst="textNoShape">
              <a:avLst/>
            </a:prstTxWarp>
          </a:bodyPr>
          <a:lstStyle>
            <a:lvl1pPr>
              <a:defRPr sz="1600">
                <a:solidFill>
                  <a:srgbClr val="000000"/>
                </a:solidFill>
              </a:defRPr>
            </a:lvl1pPr>
          </a:lstStyle>
          <a:p>
            <a:fld id="{6DEBABA8-9B5A-3D41-A000-11B4874E9FBF}" type="slidenum">
              <a:rPr lang="en-US" altLang="it-IT"/>
              <a:pPr/>
              <a:t>‹N›</a:t>
            </a:fld>
            <a:endParaRPr lang="en-US" altLang="it-IT"/>
          </a:p>
        </p:txBody>
      </p:sp>
    </p:spTree>
    <p:extLst>
      <p:ext uri="{BB962C8B-B14F-4D97-AF65-F5344CB8AC3E}">
        <p14:creationId xmlns:p14="http://schemas.microsoft.com/office/powerpoint/2010/main" val="26627466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11" y="6391275"/>
            <a:ext cx="3851275" cy="458788"/>
          </a:xfrm>
          <a:ln>
            <a:noFill/>
          </a:ln>
        </p:spPr>
        <p:txBody>
          <a:bodyPr anchor="b"/>
          <a:lstStyle>
            <a:lvl1pPr marL="0" indent="0">
              <a:spcBef>
                <a:spcPts val="0"/>
              </a:spcBef>
              <a:spcAft>
                <a:spcPts val="0"/>
              </a:spcAft>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ext Placeholder 8"/>
          <p:cNvSpPr>
            <a:spLocks noGrp="1"/>
          </p:cNvSpPr>
          <p:nvPr>
            <p:ph type="body" sz="quarter" idx="11"/>
          </p:nvPr>
        </p:nvSpPr>
        <p:spPr>
          <a:xfrm>
            <a:off x="4482016" y="6391275"/>
            <a:ext cx="4653167" cy="458788"/>
          </a:xfrm>
          <a:ln>
            <a:noFill/>
          </a:ln>
        </p:spPr>
        <p:txBody>
          <a:bodyPr anchor="b"/>
          <a:lstStyle>
            <a:lvl1pPr marL="0" indent="0" algn="r">
              <a:spcBef>
                <a:spcPts val="0"/>
              </a:spcBef>
              <a:spcAft>
                <a:spcPts val="0"/>
              </a:spcAft>
              <a:buNone/>
              <a:defRPr sz="11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7530983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8"/>
          <p:cNvSpPr>
            <a:spLocks noGrp="1"/>
          </p:cNvSpPr>
          <p:nvPr>
            <p:ph type="body" sz="quarter" idx="13"/>
          </p:nvPr>
        </p:nvSpPr>
        <p:spPr>
          <a:xfrm>
            <a:off x="11" y="6399215"/>
            <a:ext cx="3851275" cy="458788"/>
          </a:xfrm>
          <a:ln>
            <a:noFill/>
          </a:ln>
        </p:spPr>
        <p:txBody>
          <a:bodyPr anchor="b"/>
          <a:lstStyle>
            <a:lvl1pPr marL="0" indent="0">
              <a:spcBef>
                <a:spcPts val="0"/>
              </a:spcBef>
              <a:spcAft>
                <a:spcPts val="0"/>
              </a:spcAft>
              <a:buNone/>
              <a:defRPr sz="1200"/>
            </a:lvl1pPr>
          </a:lstStyle>
          <a:p>
            <a:pPr lvl="0"/>
            <a:r>
              <a:rPr lang="en-US" dirty="0"/>
              <a:t>Click to edit Master text styles</a:t>
            </a:r>
          </a:p>
        </p:txBody>
      </p:sp>
      <p:sp>
        <p:nvSpPr>
          <p:cNvPr id="6" name="Text Placeholder 8"/>
          <p:cNvSpPr>
            <a:spLocks noGrp="1"/>
          </p:cNvSpPr>
          <p:nvPr>
            <p:ph type="body" sz="quarter" idx="14"/>
          </p:nvPr>
        </p:nvSpPr>
        <p:spPr>
          <a:xfrm>
            <a:off x="5283898" y="6399215"/>
            <a:ext cx="3851275" cy="458788"/>
          </a:xfrm>
          <a:ln>
            <a:noFill/>
          </a:ln>
        </p:spPr>
        <p:txBody>
          <a:bodyPr anchor="b"/>
          <a:lstStyle>
            <a:lvl1pPr marL="0" indent="0" algn="r">
              <a:spcBef>
                <a:spcPts val="0"/>
              </a:spcBef>
              <a:spcAft>
                <a:spcPts val="0"/>
              </a:spcAft>
              <a:buNone/>
              <a:defRPr sz="1200"/>
            </a:lvl1pPr>
          </a:lstStyle>
          <a:p>
            <a:pPr lvl="0"/>
            <a:r>
              <a:rPr lang="en-US" dirty="0"/>
              <a:t>Click to edit Master text styles</a:t>
            </a:r>
          </a:p>
        </p:txBody>
      </p:sp>
    </p:spTree>
    <p:extLst>
      <p:ext uri="{BB962C8B-B14F-4D97-AF65-F5344CB8AC3E}">
        <p14:creationId xmlns:p14="http://schemas.microsoft.com/office/powerpoint/2010/main" val="27732753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7E7F4">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7"/>
            <a:ext cx="9144000" cy="1470025"/>
          </a:xfrm>
        </p:spPr>
        <p:txBody>
          <a:bodyPr/>
          <a:lstStyle>
            <a:lvl1pPr>
              <a:defRPr sz="3600">
                <a:solidFill>
                  <a:srgbClr val="14467E"/>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1"/>
            <a:ext cx="6400800" cy="1463013"/>
          </a:xfrm>
        </p:spPr>
        <p:txBody>
          <a:bodyPr/>
          <a:lstStyle>
            <a:lvl1pPr marL="0" indent="0" algn="ctr">
              <a:buNone/>
              <a:defRPr>
                <a:solidFill>
                  <a:srgbClr val="003767"/>
                </a:solidFill>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endParaRPr lang="en-US" dirty="0"/>
          </a:p>
        </p:txBody>
      </p:sp>
      <p:sp>
        <p:nvSpPr>
          <p:cNvPr id="5" name="Footer Placeholder 1"/>
          <p:cNvSpPr>
            <a:spLocks noGrp="1"/>
          </p:cNvSpPr>
          <p:nvPr>
            <p:ph type="ftr" sz="quarter" idx="3"/>
          </p:nvPr>
        </p:nvSpPr>
        <p:spPr>
          <a:xfrm>
            <a:off x="4211960" y="5925278"/>
            <a:ext cx="3240360" cy="932723"/>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16528393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467E"/>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508788"/>
            <a:ext cx="7772400" cy="3840427"/>
          </a:xfrm>
        </p:spPr>
        <p:txBody>
          <a:bodyPr/>
          <a:lstStyle>
            <a:lvl1pPr>
              <a:defRPr>
                <a:solidFill>
                  <a:srgbClr val="003767"/>
                </a:solidFill>
              </a:defRPr>
            </a:lvl1pPr>
            <a:lvl2pPr>
              <a:defRPr>
                <a:solidFill>
                  <a:srgbClr val="003767"/>
                </a:solidFill>
              </a:defRPr>
            </a:lvl2pPr>
            <a:lvl3pPr>
              <a:defRPr>
                <a:solidFill>
                  <a:srgbClr val="003767"/>
                </a:solidFill>
              </a:defRPr>
            </a:lvl3pPr>
            <a:lvl4pPr>
              <a:defRPr>
                <a:solidFill>
                  <a:srgbClr val="003767"/>
                </a:solidFill>
              </a:defRPr>
            </a:lvl4pPr>
            <a:lvl5pPr>
              <a:defRPr>
                <a:solidFill>
                  <a:srgbClr val="00376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3"/>
          </p:nvPr>
        </p:nvSpPr>
        <p:spPr>
          <a:xfrm>
            <a:off x="4211960" y="5925278"/>
            <a:ext cx="3240360" cy="932723"/>
          </a:xfrm>
          <a:prstGeom prst="rect">
            <a:avLst/>
          </a:prstGeom>
        </p:spPr>
        <p:txBody>
          <a:bodyPr vert="horz" lIns="91440" tIns="45720" rIns="91440" bIns="45720" rtlCol="0" anchor="ctr"/>
          <a:lstStyle>
            <a:lvl1pPr algn="ctr">
              <a:defRPr sz="1200">
                <a:solidFill>
                  <a:schemeClr val="bg1"/>
                </a:solidFill>
              </a:defRPr>
            </a:lvl1pPr>
          </a:lstStyle>
          <a:p>
            <a:pPr fontAlgn="auto">
              <a:spcBef>
                <a:spcPts val="0"/>
              </a:spcBef>
              <a:spcAft>
                <a:spcPts val="0"/>
              </a:spcAft>
            </a:pPr>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6384915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08788"/>
            <a:ext cx="3810000" cy="3840427"/>
          </a:xfrm>
        </p:spPr>
        <p:txBody>
          <a:bodyPr/>
          <a:lstStyle>
            <a:lvl1pPr>
              <a:defRPr sz="2800">
                <a:solidFill>
                  <a:srgbClr val="003767"/>
                </a:solidFill>
              </a:defRPr>
            </a:lvl1pPr>
            <a:lvl2pPr>
              <a:defRPr sz="2400">
                <a:solidFill>
                  <a:srgbClr val="003767"/>
                </a:solidFill>
              </a:defRPr>
            </a:lvl2pPr>
            <a:lvl3pPr>
              <a:defRPr sz="2000">
                <a:solidFill>
                  <a:srgbClr val="003767"/>
                </a:solidFill>
              </a:defRPr>
            </a:lvl3pPr>
            <a:lvl4pPr>
              <a:defRPr sz="1800">
                <a:solidFill>
                  <a:srgbClr val="003767"/>
                </a:solidFill>
              </a:defRPr>
            </a:lvl4pPr>
            <a:lvl5pPr>
              <a:defRPr sz="1800">
                <a:solidFill>
                  <a:srgbClr val="003767"/>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08788"/>
            <a:ext cx="3810000" cy="3840427"/>
          </a:xfrm>
        </p:spPr>
        <p:txBody>
          <a:bodyPr/>
          <a:lstStyle>
            <a:lvl1pPr>
              <a:defRPr sz="2800">
                <a:solidFill>
                  <a:srgbClr val="003767"/>
                </a:solidFill>
              </a:defRPr>
            </a:lvl1pPr>
            <a:lvl2pPr>
              <a:defRPr sz="2400">
                <a:solidFill>
                  <a:srgbClr val="003767"/>
                </a:solidFill>
              </a:defRPr>
            </a:lvl2pPr>
            <a:lvl3pPr>
              <a:defRPr sz="2000">
                <a:solidFill>
                  <a:srgbClr val="003767"/>
                </a:solidFill>
              </a:defRPr>
            </a:lvl3pPr>
            <a:lvl4pPr>
              <a:defRPr sz="1800">
                <a:solidFill>
                  <a:srgbClr val="003767"/>
                </a:solidFill>
              </a:defRPr>
            </a:lvl4pPr>
            <a:lvl5pPr>
              <a:defRPr sz="1800">
                <a:solidFill>
                  <a:srgbClr val="003767"/>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3"/>
          </p:nvPr>
        </p:nvSpPr>
        <p:spPr>
          <a:xfrm>
            <a:off x="4211960" y="5925278"/>
            <a:ext cx="3240360" cy="932723"/>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3232310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ertikaler Titel u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3580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3"/>
          </p:nvPr>
        </p:nvSpPr>
        <p:spPr>
          <a:xfrm>
            <a:off x="4211960" y="5925278"/>
            <a:ext cx="3240360" cy="932723"/>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29814785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3"/>
          </p:nvPr>
        </p:nvSpPr>
        <p:spPr>
          <a:xfrm>
            <a:off x="4211960" y="5925278"/>
            <a:ext cx="3240360" cy="932723"/>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39341251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52464"/>
            <a:ext cx="5486400" cy="566739"/>
          </a:xfr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260648"/>
            <a:ext cx="5486400" cy="4114800"/>
          </a:xfrm>
        </p:spPr>
        <p:txBody>
          <a:bodyPr/>
          <a:lstStyle>
            <a:lvl1pPr marL="0" indent="0">
              <a:buNone/>
              <a:defRPr sz="3200">
                <a:solidFill>
                  <a:srgbClr val="003767"/>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919202"/>
            <a:ext cx="5486400" cy="725959"/>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1"/>
          <p:cNvSpPr>
            <a:spLocks noGrp="1"/>
          </p:cNvSpPr>
          <p:nvPr>
            <p:ph type="ftr" sz="quarter" idx="3"/>
          </p:nvPr>
        </p:nvSpPr>
        <p:spPr>
          <a:xfrm>
            <a:off x="4211960" y="5925278"/>
            <a:ext cx="3240360" cy="932723"/>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40439926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104593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269015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903252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1977725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410523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048534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3408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5DC88F-6AEB-8748-B7A6-6EBD88688B7C}"/>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13867246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3066729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6338093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137242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0A7B5E2F-0764-4413-8D63-5077276DC870}" type="datetimeFigureOut">
              <a:rPr lang="en-US" smtClean="0">
                <a:solidFill>
                  <a:prstClr val="black">
                    <a:tint val="75000"/>
                  </a:prstClr>
                </a:solidFill>
              </a:rPr>
              <a:pPr/>
              <a:t>10/30/23</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75FC6625-550F-4747-A827-1EA0B0D0C8F1}"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216569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itle 1"/>
          <p:cNvSpPr>
            <a:spLocks noGrp="1"/>
          </p:cNvSpPr>
          <p:nvPr>
            <p:ph type="ctrTitle"/>
          </p:nvPr>
        </p:nvSpPr>
        <p:spPr>
          <a:xfrm>
            <a:off x="685800" y="229055"/>
            <a:ext cx="7772400" cy="782108"/>
          </a:xfrm>
          <a:prstGeom prst="rect">
            <a:avLst/>
          </a:prstGeom>
        </p:spPr>
        <p:txBody>
          <a:bodyPr/>
          <a:lstStyle>
            <a:lvl1pPr algn="l">
              <a:defRPr sz="2300">
                <a:solidFill>
                  <a:schemeClr val="tx2"/>
                </a:solidFill>
                <a:latin typeface="Verdana"/>
                <a:cs typeface="Verdana"/>
              </a:defRPr>
            </a:lvl1pPr>
          </a:lstStyle>
          <a:p>
            <a:r>
              <a:rPr lang="en-GB"/>
              <a:t>Click to edit Master title style</a:t>
            </a:r>
            <a:endParaRPr lang="en-US" dirty="0"/>
          </a:p>
        </p:txBody>
      </p:sp>
      <p:sp>
        <p:nvSpPr>
          <p:cNvPr id="6" name="Text Placeholder 11"/>
          <p:cNvSpPr>
            <a:spLocks noGrp="1"/>
          </p:cNvSpPr>
          <p:nvPr>
            <p:ph type="body" sz="quarter" idx="10"/>
          </p:nvPr>
        </p:nvSpPr>
        <p:spPr>
          <a:xfrm>
            <a:off x="685800" y="1743605"/>
            <a:ext cx="7772400" cy="4699528"/>
          </a:xfrm>
          <a:prstGeom prst="rect">
            <a:avLst/>
          </a:prstGeom>
        </p:spPr>
        <p:txBody>
          <a:bodyPr/>
          <a:lstStyle>
            <a:lvl1pPr marL="0" indent="0">
              <a:spcBef>
                <a:spcPts val="225"/>
              </a:spcBef>
              <a:spcAft>
                <a:spcPts val="225"/>
              </a:spcAft>
              <a:buNone/>
              <a:defRPr sz="1200" b="0" spc="0">
                <a:solidFill>
                  <a:schemeClr val="accent1"/>
                </a:solidFill>
                <a:latin typeface="Verdana"/>
                <a:cs typeface="Verdana"/>
              </a:defRPr>
            </a:lvl1pPr>
            <a:lvl2pPr marL="202500" indent="-202500">
              <a:spcBef>
                <a:spcPts val="225"/>
              </a:spcBef>
              <a:spcAft>
                <a:spcPts val="225"/>
              </a:spcAft>
              <a:buSzPct val="100000"/>
              <a:buFontTx/>
              <a:buBlip>
                <a:blip r:embed="rId2"/>
              </a:buBlip>
              <a:defRPr sz="1200">
                <a:solidFill>
                  <a:schemeClr val="accent1"/>
                </a:solidFill>
                <a:latin typeface="Verdana"/>
                <a:cs typeface="Verdana"/>
              </a:defRPr>
            </a:lvl2pPr>
            <a:lvl3pPr marL="405000" indent="-202500">
              <a:spcBef>
                <a:spcPts val="225"/>
              </a:spcBef>
              <a:spcAft>
                <a:spcPts val="225"/>
              </a:spcAft>
              <a:buClr>
                <a:schemeClr val="accent4"/>
              </a:buClr>
              <a:buFont typeface="Lucida Grande"/>
              <a:buChar char="–"/>
              <a:defRPr sz="1200" baseline="0">
                <a:solidFill>
                  <a:schemeClr val="accent1"/>
                </a:solidFill>
                <a:latin typeface="Verdana"/>
                <a:cs typeface="Verdana"/>
              </a:defRPr>
            </a:lvl3pPr>
            <a:lvl4pPr marL="621000" indent="-202500">
              <a:spcBef>
                <a:spcPts val="225"/>
              </a:spcBef>
              <a:spcAft>
                <a:spcPts val="225"/>
              </a:spcAft>
              <a:buClr>
                <a:schemeClr val="accent4"/>
              </a:buClr>
              <a:buFont typeface="Arial"/>
              <a:buChar char="•"/>
              <a:defRPr sz="1200" baseline="0">
                <a:solidFill>
                  <a:schemeClr val="accent1"/>
                </a:solidFill>
                <a:latin typeface="Verdana"/>
                <a:cs typeface="Verdana"/>
              </a:defRPr>
            </a:lvl4pPr>
            <a:lvl5pPr marL="810000" indent="-202500">
              <a:spcBef>
                <a:spcPts val="225"/>
              </a:spcBef>
              <a:spcAft>
                <a:spcPts val="225"/>
              </a:spcAft>
              <a:buClr>
                <a:schemeClr val="accent4"/>
              </a:buClr>
              <a:buSzPct val="80000"/>
              <a:buFont typeface="Wingdings" charset="2"/>
              <a:buChar char="§"/>
              <a:defRPr sz="1200">
                <a:solidFill>
                  <a:schemeClr val="accent1"/>
                </a:solidFill>
                <a:latin typeface="Verdana"/>
                <a:cs typeface="Verdan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92303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solidFill>
                  <a:prstClr val="black">
                    <a:tint val="75000"/>
                  </a:prstClr>
                </a:solidFill>
              </a:rPr>
              <a:pPr/>
              <a:t>10/30/23</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solidFill>
                  <a:prstClr val="black">
                    <a:tint val="75000"/>
                  </a:prstClr>
                </a:solidFill>
              </a:rPr>
              <a:pPr/>
              <a:t>‹N›</a:t>
            </a:fld>
            <a:endParaRPr lang="en-US" dirty="0">
              <a:solidFill>
                <a:prstClr val="black">
                  <a:tint val="75000"/>
                </a:prstClr>
              </a:solidFill>
            </a:endParaRPr>
          </a:p>
        </p:txBody>
      </p:sp>
      <p:sp>
        <p:nvSpPr>
          <p:cNvPr id="7" name="Title 1"/>
          <p:cNvSpPr>
            <a:spLocks noGrp="1"/>
          </p:cNvSpPr>
          <p:nvPr>
            <p:ph type="title"/>
          </p:nvPr>
        </p:nvSpPr>
        <p:spPr>
          <a:xfrm>
            <a:off x="457200" y="490453"/>
            <a:ext cx="82296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457200" y="1368922"/>
            <a:ext cx="82296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02059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p:nvPr>
        </p:nvSpPr>
        <p:spPr>
          <a:xfrm>
            <a:off x="2" y="6399215"/>
            <a:ext cx="4572000" cy="458788"/>
          </a:xfrm>
          <a:ln>
            <a:noFill/>
          </a:ln>
        </p:spPr>
        <p:txBody>
          <a:bodyPr anchor="b"/>
          <a:lstStyle>
            <a:lvl1pPr marL="0" indent="0">
              <a:spcBef>
                <a:spcPts val="0"/>
              </a:spcBef>
              <a:spcAft>
                <a:spcPts val="0"/>
              </a:spcAft>
              <a:buNone/>
              <a:defRPr sz="1200"/>
            </a:lvl1pPr>
          </a:lstStyle>
          <a:p>
            <a:pPr lvl="0"/>
            <a:r>
              <a:rPr lang="en-US" dirty="0"/>
              <a:t>Click to edit Master text styles</a:t>
            </a:r>
          </a:p>
        </p:txBody>
      </p:sp>
      <p:sp>
        <p:nvSpPr>
          <p:cNvPr id="6" name="Text Placeholder 8"/>
          <p:cNvSpPr>
            <a:spLocks noGrp="1"/>
          </p:cNvSpPr>
          <p:nvPr>
            <p:ph type="body" sz="quarter" idx="14"/>
          </p:nvPr>
        </p:nvSpPr>
        <p:spPr>
          <a:xfrm>
            <a:off x="5283898" y="6399215"/>
            <a:ext cx="3851275" cy="458788"/>
          </a:xfrm>
          <a:ln>
            <a:noFill/>
          </a:ln>
        </p:spPr>
        <p:txBody>
          <a:bodyPr anchor="b"/>
          <a:lstStyle>
            <a:lvl1pPr marL="0" indent="0" algn="r">
              <a:spcBef>
                <a:spcPts val="0"/>
              </a:spcBef>
              <a:spcAft>
                <a:spcPts val="0"/>
              </a:spcAft>
              <a:buNone/>
              <a:defRPr sz="1200"/>
            </a:lvl1pPr>
          </a:lstStyle>
          <a:p>
            <a:pPr lvl="0"/>
            <a:r>
              <a:rPr lang="en-US" dirty="0"/>
              <a:t>Click to edit Master text styles</a:t>
            </a:r>
          </a:p>
        </p:txBody>
      </p:sp>
    </p:spTree>
    <p:extLst>
      <p:ext uri="{BB962C8B-B14F-4D97-AF65-F5344CB8AC3E}">
        <p14:creationId xmlns:p14="http://schemas.microsoft.com/office/powerpoint/2010/main" val="42678374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8"/>
          <p:cNvSpPr>
            <a:spLocks noGrp="1"/>
          </p:cNvSpPr>
          <p:nvPr>
            <p:ph type="body" sz="quarter" idx="13"/>
          </p:nvPr>
        </p:nvSpPr>
        <p:spPr>
          <a:xfrm>
            <a:off x="11" y="6399215"/>
            <a:ext cx="3851275" cy="458788"/>
          </a:xfrm>
          <a:ln>
            <a:noFill/>
          </a:ln>
        </p:spPr>
        <p:txBody>
          <a:bodyPr anchor="b"/>
          <a:lstStyle>
            <a:lvl1pPr marL="0" indent="0">
              <a:spcBef>
                <a:spcPts val="0"/>
              </a:spcBef>
              <a:spcAft>
                <a:spcPts val="0"/>
              </a:spcAft>
              <a:buNone/>
              <a:defRPr sz="1200"/>
            </a:lvl1pPr>
          </a:lstStyle>
          <a:p>
            <a:pPr lvl="0"/>
            <a:r>
              <a:rPr lang="en-US" dirty="0"/>
              <a:t>Click to edit Master text styles</a:t>
            </a:r>
          </a:p>
        </p:txBody>
      </p:sp>
      <p:sp>
        <p:nvSpPr>
          <p:cNvPr id="6" name="Text Placeholder 8"/>
          <p:cNvSpPr>
            <a:spLocks noGrp="1"/>
          </p:cNvSpPr>
          <p:nvPr>
            <p:ph type="body" sz="quarter" idx="14"/>
          </p:nvPr>
        </p:nvSpPr>
        <p:spPr>
          <a:xfrm>
            <a:off x="5283898" y="6399215"/>
            <a:ext cx="3851275" cy="458788"/>
          </a:xfrm>
          <a:ln>
            <a:noFill/>
          </a:ln>
        </p:spPr>
        <p:txBody>
          <a:bodyPr anchor="b"/>
          <a:lstStyle>
            <a:lvl1pPr marL="0" indent="0" algn="r">
              <a:spcBef>
                <a:spcPts val="0"/>
              </a:spcBef>
              <a:spcAft>
                <a:spcPts val="0"/>
              </a:spcAft>
              <a:buNone/>
              <a:defRPr sz="1200"/>
            </a:lvl1pPr>
          </a:lstStyle>
          <a:p>
            <a:pPr lvl="0"/>
            <a:r>
              <a:rPr lang="en-US" dirty="0"/>
              <a:t>Click to edit Master text styles</a:t>
            </a:r>
          </a:p>
        </p:txBody>
      </p:sp>
    </p:spTree>
    <p:extLst>
      <p:ext uri="{BB962C8B-B14F-4D97-AF65-F5344CB8AC3E}">
        <p14:creationId xmlns:p14="http://schemas.microsoft.com/office/powerpoint/2010/main" val="41797122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Text Placeholder 6"/>
          <p:cNvSpPr>
            <a:spLocks noGrp="1"/>
          </p:cNvSpPr>
          <p:nvPr>
            <p:ph type="body" sz="quarter" idx="13"/>
          </p:nvPr>
        </p:nvSpPr>
        <p:spPr>
          <a:xfrm>
            <a:off x="333375" y="6476047"/>
            <a:ext cx="8210550" cy="198437"/>
          </a:xfrm>
        </p:spPr>
        <p:txBody>
          <a:bodyPr anchor="b">
            <a:noAutofit/>
          </a:bodyPr>
          <a:lstStyle>
            <a:lvl1pPr marL="0" indent="0">
              <a:lnSpc>
                <a:spcPct val="90000"/>
              </a:lnSpc>
              <a:spcBef>
                <a:spcPts val="0"/>
              </a:spcBef>
              <a:buNone/>
              <a:defRPr sz="900"/>
            </a:lvl1pPr>
          </a:lstStyle>
          <a:p>
            <a:pPr lvl="0"/>
            <a:r>
              <a:rPr lang="it-IT"/>
              <a:t>Fare clic per modificare gli stili del testo dello schema</a:t>
            </a:r>
          </a:p>
        </p:txBody>
      </p:sp>
      <p:sp>
        <p:nvSpPr>
          <p:cNvPr id="4" name="Footer Placeholder 3"/>
          <p:cNvSpPr>
            <a:spLocks noGrp="1"/>
          </p:cNvSpPr>
          <p:nvPr>
            <p:ph type="ftr" sz="quarter" idx="14"/>
          </p:nvPr>
        </p:nvSpPr>
        <p:spPr>
          <a:xfrm>
            <a:off x="1816100" y="6659563"/>
            <a:ext cx="5499100" cy="139700"/>
          </a:xfrm>
        </p:spPr>
        <p:txBody>
          <a:bodyPr/>
          <a:lstStyle>
            <a:lvl1pPr eaLnBrk="0" hangingPunct="0">
              <a:defRPr b="1">
                <a:solidFill>
                  <a:srgbClr val="4C4C4C"/>
                </a:solidFill>
              </a:defRPr>
            </a:lvl1pPr>
          </a:lstStyle>
          <a:p>
            <a:pPr>
              <a:defRPr/>
            </a:pPr>
            <a:r>
              <a:rPr lang="en-US"/>
              <a:t>Footer for Disclaimer Text</a:t>
            </a:r>
          </a:p>
        </p:txBody>
      </p:sp>
      <p:sp>
        <p:nvSpPr>
          <p:cNvPr id="5" name="Slide Number Placeholder 4"/>
          <p:cNvSpPr>
            <a:spLocks noGrp="1"/>
          </p:cNvSpPr>
          <p:nvPr>
            <p:ph type="sldNum" sz="quarter" idx="15"/>
          </p:nvPr>
        </p:nvSpPr>
        <p:spPr>
          <a:xfrm>
            <a:off x="8382000" y="6446838"/>
            <a:ext cx="762000" cy="411162"/>
          </a:xfrm>
        </p:spPr>
        <p:txBody>
          <a:bodyPr/>
          <a:lstStyle>
            <a:lvl1pPr eaLnBrk="0" hangingPunct="0">
              <a:defRPr b="1">
                <a:solidFill>
                  <a:srgbClr val="4C4C4C"/>
                </a:solidFill>
                <a:ea typeface="ＭＳ Ｐゴシック" charset="-128"/>
                <a:cs typeface="+mn-cs"/>
              </a:defRPr>
            </a:lvl1pPr>
          </a:lstStyle>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fld id="{E08D2A46-BAA3-B746-B654-0B55AD905C38}" type="slidenum">
              <a:rPr lang="en-US"/>
              <a:pPr>
                <a:defRPr/>
              </a:pPr>
              <a:t>‹N›</a:t>
            </a:fld>
            <a:endParaRPr lang="en-US"/>
          </a:p>
        </p:txBody>
      </p:sp>
    </p:spTree>
    <p:extLst>
      <p:ext uri="{BB962C8B-B14F-4D97-AF65-F5344CB8AC3E}">
        <p14:creationId xmlns:p14="http://schemas.microsoft.com/office/powerpoint/2010/main" val="3096223747"/>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Text Placeholder 6"/>
          <p:cNvSpPr>
            <a:spLocks noGrp="1"/>
          </p:cNvSpPr>
          <p:nvPr>
            <p:ph type="body" sz="quarter" idx="13"/>
          </p:nvPr>
        </p:nvSpPr>
        <p:spPr>
          <a:xfrm>
            <a:off x="333375" y="6476047"/>
            <a:ext cx="8210550" cy="198437"/>
          </a:xfrm>
        </p:spPr>
        <p:txBody>
          <a:bodyPr anchor="b">
            <a:noAutofit/>
          </a:bodyPr>
          <a:lstStyle>
            <a:lvl1pPr marL="0" indent="0">
              <a:lnSpc>
                <a:spcPct val="90000"/>
              </a:lnSpc>
              <a:spcBef>
                <a:spcPts val="0"/>
              </a:spcBef>
              <a:buNone/>
              <a:defRPr sz="900"/>
            </a:lvl1pPr>
          </a:lstStyle>
          <a:p>
            <a:pPr lvl="0"/>
            <a:r>
              <a:rPr lang="it-IT"/>
              <a:t>Fare clic per modificare gli stili del testo dello schema</a:t>
            </a:r>
          </a:p>
        </p:txBody>
      </p:sp>
      <p:sp>
        <p:nvSpPr>
          <p:cNvPr id="4" name="Footer Placeholder 3"/>
          <p:cNvSpPr>
            <a:spLocks noGrp="1"/>
          </p:cNvSpPr>
          <p:nvPr>
            <p:ph type="ftr" sz="quarter" idx="14"/>
          </p:nvPr>
        </p:nvSpPr>
        <p:spPr>
          <a:xfrm>
            <a:off x="1816100" y="6659563"/>
            <a:ext cx="5499100" cy="139700"/>
          </a:xfrm>
        </p:spPr>
        <p:txBody>
          <a:bodyPr/>
          <a:lstStyle>
            <a:lvl1pPr eaLnBrk="0" hangingPunct="0">
              <a:defRPr b="1">
                <a:solidFill>
                  <a:srgbClr val="4C4C4C"/>
                </a:solidFill>
              </a:defRPr>
            </a:lvl1pPr>
          </a:lstStyle>
          <a:p>
            <a:pPr>
              <a:defRPr/>
            </a:pPr>
            <a:r>
              <a:rPr lang="en-US"/>
              <a:t>Footer for Disclaimer Text</a:t>
            </a:r>
          </a:p>
        </p:txBody>
      </p:sp>
      <p:sp>
        <p:nvSpPr>
          <p:cNvPr id="5" name="Slide Number Placeholder 4"/>
          <p:cNvSpPr>
            <a:spLocks noGrp="1"/>
          </p:cNvSpPr>
          <p:nvPr>
            <p:ph type="sldNum" sz="quarter" idx="15"/>
          </p:nvPr>
        </p:nvSpPr>
        <p:spPr>
          <a:xfrm>
            <a:off x="8382000" y="6446838"/>
            <a:ext cx="762000" cy="411162"/>
          </a:xfrm>
        </p:spPr>
        <p:txBody>
          <a:bodyPr/>
          <a:lstStyle>
            <a:lvl1pPr eaLnBrk="0" hangingPunct="0">
              <a:defRPr b="1">
                <a:solidFill>
                  <a:srgbClr val="4C4C4C"/>
                </a:solidFill>
                <a:ea typeface="ＭＳ Ｐゴシック" charset="-128"/>
                <a:cs typeface="+mn-cs"/>
              </a:defRPr>
            </a:lvl1pPr>
          </a:lstStyle>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fld id="{3CA4120A-C41C-0B49-96A3-4132847AB1EB}" type="slidenum">
              <a:rPr lang="en-US"/>
              <a:pPr>
                <a:defRPr/>
              </a:pPr>
              <a:t>‹N›</a:t>
            </a:fld>
            <a:endParaRPr lang="en-US"/>
          </a:p>
        </p:txBody>
      </p:sp>
    </p:spTree>
    <p:extLst>
      <p:ext uri="{BB962C8B-B14F-4D97-AF65-F5344CB8AC3E}">
        <p14:creationId xmlns:p14="http://schemas.microsoft.com/office/powerpoint/2010/main" val="79377706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F7D225-1CF3-4D48-BFDE-37EBA3E24D6A}"/>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664311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Footer Placeholder 3"/>
          <p:cNvSpPr>
            <a:spLocks noGrp="1" noChangeArrowheads="1"/>
          </p:cNvSpPr>
          <p:nvPr>
            <p:ph type="ftr" sz="quarter" idx="10"/>
          </p:nvPr>
        </p:nvSpPr>
        <p:spPr>
          <a:xfrm>
            <a:off x="0" y="6480177"/>
            <a:ext cx="9144000" cy="377825"/>
          </a:xfrm>
        </p:spPr>
        <p:txBody>
          <a:bodyPr/>
          <a:lstStyle>
            <a:lvl1pPr eaLnBrk="0" hangingPunct="0">
              <a:defRPr sz="750"/>
            </a:lvl1pPr>
          </a:lstStyle>
          <a:p>
            <a:endParaRPr lang="en-US" altLang="it-IT"/>
          </a:p>
        </p:txBody>
      </p:sp>
    </p:spTree>
    <p:extLst>
      <p:ext uri="{BB962C8B-B14F-4D97-AF65-F5344CB8AC3E}">
        <p14:creationId xmlns:p14="http://schemas.microsoft.com/office/powerpoint/2010/main" val="54219835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egnaposto piè di pagina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numero diapositiva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5833782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egnaposto piè di pagina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numero diapositiva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56837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egnaposto piè di pagina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numero diapositiva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9935119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piè di pagina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Segnaposto numero diapositiva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26426523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8" name="Segnaposto piè di pagina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9" name="Segnaposto numero diapositiva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6216972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4" name="Segnaposto piè di pagina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egnaposto numero diapositiva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29973783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3" name="Segnaposto piè di pagina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4" name="Segnaposto numero diapositiva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26306002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piè di pagina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Segnaposto numero diapositiva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528262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piè di pagina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Segnaposto numero diapositiva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465320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D2D0011-1B71-E046-B50A-6FC8EE8284EB}"/>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39693436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egnaposto piè di pagina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numero diapositiva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6726320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egnaposto piè di pagina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egnaposto numero diapositiva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6372171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Footer Placeholder 3"/>
          <p:cNvSpPr>
            <a:spLocks noGrp="1" noChangeArrowheads="1"/>
          </p:cNvSpPr>
          <p:nvPr>
            <p:ph type="ftr" sz="quarter" idx="10"/>
          </p:nvPr>
        </p:nvSpPr>
        <p:spPr>
          <a:xfrm>
            <a:off x="0" y="6480175"/>
            <a:ext cx="9144000" cy="377825"/>
          </a:xfrm>
        </p:spPr>
        <p:txBody>
          <a:bodyPr/>
          <a:lstStyle>
            <a:lvl1pPr eaLnBrk="0" hangingPunct="0">
              <a:defRPr sz="10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it-IT" sz="10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256099856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9700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1535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03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lIns="91340" tIns="45672" rIns="91340" bIns="45672"/>
          <a:lstStyle/>
          <a:p>
            <a:r>
              <a:rPr lang="de-DE"/>
              <a:t>Titelmasterformat durch Klicken bearbeiten</a:t>
            </a:r>
            <a:endParaRPr lang="en-US"/>
          </a:p>
        </p:txBody>
      </p:sp>
      <p:sp>
        <p:nvSpPr>
          <p:cNvPr id="3" name="Inhaltsplatzhalter 2"/>
          <p:cNvSpPr>
            <a:spLocks noGrp="1"/>
          </p:cNvSpPr>
          <p:nvPr>
            <p:ph idx="1"/>
          </p:nvPr>
        </p:nvSpPr>
        <p:spPr>
          <a:xfrm>
            <a:off x="457200" y="1600203"/>
            <a:ext cx="8229600" cy="4525963"/>
          </a:xfrm>
          <a:prstGeom prst="rect">
            <a:avLst/>
          </a:prstGeom>
        </p:spPr>
        <p:txBody>
          <a:bodyPr lIns="91340" tIns="45672" rIns="91340" bIns="45672"/>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7957348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945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Vertikaler Titel u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5530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66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90115B-2DC1-934A-9DB7-B42FD17013E0}"/>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41106774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9" name="Title 1"/>
          <p:cNvSpPr>
            <a:spLocks noGrp="1"/>
          </p:cNvSpPr>
          <p:nvPr>
            <p:ph type="ctrTitle"/>
          </p:nvPr>
        </p:nvSpPr>
        <p:spPr>
          <a:xfrm>
            <a:off x="685800" y="229059"/>
            <a:ext cx="7772400" cy="782108"/>
          </a:xfrm>
          <a:prstGeom prst="rect">
            <a:avLst/>
          </a:prstGeom>
        </p:spPr>
        <p:txBody>
          <a:bodyPr lIns="91400" tIns="45702" rIns="91400" bIns="45702"/>
          <a:lstStyle>
            <a:lvl1pPr algn="l">
              <a:defRPr sz="2300">
                <a:solidFill>
                  <a:schemeClr val="tx2"/>
                </a:solidFill>
                <a:latin typeface="Verdana"/>
                <a:cs typeface="Verdana"/>
              </a:defRPr>
            </a:lvl1pPr>
          </a:lstStyle>
          <a:p>
            <a:r>
              <a:rPr lang="en-GB"/>
              <a:t>Click to edit Master title style</a:t>
            </a:r>
            <a:endParaRPr lang="en-US" dirty="0"/>
          </a:p>
        </p:txBody>
      </p:sp>
      <p:sp>
        <p:nvSpPr>
          <p:cNvPr id="6" name="Text Placeholder 11"/>
          <p:cNvSpPr>
            <a:spLocks noGrp="1"/>
          </p:cNvSpPr>
          <p:nvPr>
            <p:ph type="body" sz="quarter" idx="10"/>
          </p:nvPr>
        </p:nvSpPr>
        <p:spPr>
          <a:xfrm>
            <a:off x="685800" y="1743607"/>
            <a:ext cx="7772400" cy="4699528"/>
          </a:xfrm>
          <a:prstGeom prst="rect">
            <a:avLst/>
          </a:prstGeom>
        </p:spPr>
        <p:txBody>
          <a:bodyPr vert="horz" lIns="91400" tIns="45702" rIns="91400" bIns="45702"/>
          <a:lstStyle>
            <a:lvl1pPr marL="0" indent="0">
              <a:spcBef>
                <a:spcPts val="225"/>
              </a:spcBef>
              <a:spcAft>
                <a:spcPts val="225"/>
              </a:spcAft>
              <a:buNone/>
              <a:defRPr sz="1200" b="0" spc="0">
                <a:solidFill>
                  <a:schemeClr val="accent1"/>
                </a:solidFill>
                <a:latin typeface="Verdana"/>
                <a:cs typeface="Verdana"/>
              </a:defRPr>
            </a:lvl1pPr>
            <a:lvl2pPr marL="202416" indent="-202416">
              <a:spcBef>
                <a:spcPts val="225"/>
              </a:spcBef>
              <a:spcAft>
                <a:spcPts val="225"/>
              </a:spcAft>
              <a:buSzPct val="100000"/>
              <a:buFontTx/>
              <a:buBlip>
                <a:blip r:embed="rId2"/>
              </a:buBlip>
              <a:defRPr sz="1200">
                <a:solidFill>
                  <a:schemeClr val="accent1"/>
                </a:solidFill>
                <a:latin typeface="Verdana"/>
                <a:cs typeface="Verdana"/>
              </a:defRPr>
            </a:lvl2pPr>
            <a:lvl3pPr marL="404832" indent="-202416">
              <a:spcBef>
                <a:spcPts val="225"/>
              </a:spcBef>
              <a:spcAft>
                <a:spcPts val="225"/>
              </a:spcAft>
              <a:buClr>
                <a:schemeClr val="accent4"/>
              </a:buClr>
              <a:buFont typeface="Lucida Grande"/>
              <a:buChar char="–"/>
              <a:defRPr sz="1200" baseline="0">
                <a:solidFill>
                  <a:schemeClr val="accent1"/>
                </a:solidFill>
                <a:latin typeface="Verdana"/>
                <a:cs typeface="Verdana"/>
              </a:defRPr>
            </a:lvl3pPr>
            <a:lvl4pPr marL="620743" indent="-202416">
              <a:spcBef>
                <a:spcPts val="225"/>
              </a:spcBef>
              <a:spcAft>
                <a:spcPts val="225"/>
              </a:spcAft>
              <a:buClr>
                <a:schemeClr val="accent4"/>
              </a:buClr>
              <a:buFont typeface="Arial"/>
              <a:buChar char="•"/>
              <a:defRPr sz="1200" baseline="0">
                <a:solidFill>
                  <a:schemeClr val="accent1"/>
                </a:solidFill>
                <a:latin typeface="Verdana"/>
                <a:cs typeface="Verdana"/>
              </a:defRPr>
            </a:lvl4pPr>
            <a:lvl5pPr marL="809664" indent="-202416">
              <a:spcBef>
                <a:spcPts val="225"/>
              </a:spcBef>
              <a:spcAft>
                <a:spcPts val="225"/>
              </a:spcAft>
              <a:buClr>
                <a:schemeClr val="accent4"/>
              </a:buClr>
              <a:buSzPct val="80000"/>
              <a:buFont typeface="Wingdings" charset="2"/>
              <a:buChar char="§"/>
              <a:defRPr sz="1200">
                <a:solidFill>
                  <a:schemeClr val="accent1"/>
                </a:solidFill>
                <a:latin typeface="Verdana"/>
                <a:cs typeface="Verdan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063688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1987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40"/>
            <a:ext cx="8226425" cy="1012825"/>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460502"/>
            <a:ext cx="8229600" cy="4525963"/>
          </a:xfrm>
        </p:spPr>
        <p:txBody>
          <a:bodyPr/>
          <a:lstStyle/>
          <a:p>
            <a:pPr lvl="0"/>
            <a:endParaRPr lang="en-GB" noProof="0"/>
          </a:p>
        </p:txBody>
      </p:sp>
    </p:spTree>
    <p:extLst>
      <p:ext uri="{BB962C8B-B14F-4D97-AF65-F5344CB8AC3E}">
        <p14:creationId xmlns:p14="http://schemas.microsoft.com/office/powerpoint/2010/main" val="3320060200"/>
      </p:ext>
    </p:extLst>
  </p:cSld>
  <p:clrMapOvr>
    <a:masterClrMapping/>
  </p:clrMapOvr>
  <p:transition>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4639"/>
            <a:ext cx="8231187" cy="571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671637"/>
      </p:ext>
    </p:extLst>
  </p:cSld>
  <p:clrMapOvr>
    <a:masterClrMapping/>
  </p:clrMapOvr>
  <p:transition>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hapter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781"/>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2583" y="4889429"/>
            <a:ext cx="1512168" cy="1059851"/>
          </a:xfrm>
          <a:prstGeom prst="rect">
            <a:avLst/>
          </a:prstGeom>
        </p:spPr>
      </p:pic>
      <p:sp>
        <p:nvSpPr>
          <p:cNvPr id="10" name="Title 1"/>
          <p:cNvSpPr>
            <a:spLocks noGrp="1"/>
          </p:cNvSpPr>
          <p:nvPr>
            <p:ph type="ctrTitle" hasCustomPrompt="1"/>
          </p:nvPr>
        </p:nvSpPr>
        <p:spPr>
          <a:xfrm>
            <a:off x="2249743" y="332656"/>
            <a:ext cx="6554534" cy="907504"/>
          </a:xfrm>
          <a:prstGeom prst="rect">
            <a:avLst/>
          </a:prstGeom>
        </p:spPr>
        <p:txBody>
          <a:bodyPr anchor="b">
            <a:noAutofit/>
          </a:bodyPr>
          <a:lstStyle>
            <a:lvl1pPr algn="r">
              <a:defRPr sz="1650">
                <a:solidFill>
                  <a:schemeClr val="tx1"/>
                </a:solidFill>
              </a:defRPr>
            </a:lvl1pPr>
          </a:lstStyle>
          <a:p>
            <a:r>
              <a:rPr lang="en-US" dirty="0"/>
              <a:t>Click to add section title</a:t>
            </a:r>
          </a:p>
        </p:txBody>
      </p:sp>
      <p:sp>
        <p:nvSpPr>
          <p:cNvPr id="11" name="Subtitle 2"/>
          <p:cNvSpPr>
            <a:spLocks noGrp="1"/>
          </p:cNvSpPr>
          <p:nvPr>
            <p:ph type="subTitle" idx="1" hasCustomPrompt="1"/>
          </p:nvPr>
        </p:nvSpPr>
        <p:spPr>
          <a:xfrm>
            <a:off x="3005827" y="1298672"/>
            <a:ext cx="5798450" cy="3210448"/>
          </a:xfrm>
          <a:prstGeom prst="rect">
            <a:avLst/>
          </a:prstGeom>
        </p:spPr>
        <p:txBody>
          <a:bodyPr>
            <a:noAutofit/>
          </a:bodyPr>
          <a:lstStyle>
            <a:lvl1pPr marL="0" indent="0" algn="r">
              <a:buNone/>
              <a:defRPr sz="1350" i="1" baseline="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sub sections</a:t>
            </a:r>
          </a:p>
        </p:txBody>
      </p:sp>
    </p:spTree>
    <p:extLst>
      <p:ext uri="{BB962C8B-B14F-4D97-AF65-F5344CB8AC3E}">
        <p14:creationId xmlns:p14="http://schemas.microsoft.com/office/powerpoint/2010/main" val="11656885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 name="Title 1"/>
          <p:cNvSpPr>
            <a:spLocks noGrp="1"/>
          </p:cNvSpPr>
          <p:nvPr>
            <p:ph type="title"/>
          </p:nvPr>
        </p:nvSpPr>
        <p:spPr>
          <a:xfrm>
            <a:off x="359532" y="44627"/>
            <a:ext cx="6696744" cy="720203"/>
          </a:xfrm>
          <a:prstGeom prst="rect">
            <a:avLst/>
          </a:prstGeom>
        </p:spPr>
        <p:txBody>
          <a:bodyPr/>
          <a:lstStyle/>
          <a:p>
            <a:r>
              <a:rPr lang="en-US" dirty="0"/>
              <a:t>Click to edit Master title style</a:t>
            </a:r>
          </a:p>
        </p:txBody>
      </p:sp>
      <p:sp>
        <p:nvSpPr>
          <p:cNvPr id="7" name="Slide Number Placeholder 6"/>
          <p:cNvSpPr>
            <a:spLocks noGrp="1"/>
          </p:cNvSpPr>
          <p:nvPr>
            <p:ph type="sldNum" sz="quarter" idx="13"/>
          </p:nvPr>
        </p:nvSpPr>
        <p:spPr>
          <a:xfrm>
            <a:off x="6673062" y="6457370"/>
            <a:ext cx="2057400" cy="308381"/>
          </a:xfrm>
          <a:prstGeom prst="rect">
            <a:avLst/>
          </a:prstGeom>
        </p:spPr>
        <p:txBody>
          <a:bodyPr/>
          <a:lstStyle/>
          <a:p>
            <a:fld id="{F26ACD6D-4EC9-E140-8347-4BC620F7290E}" type="slidenum">
              <a:rPr lang="en-US" smtClean="0"/>
              <a:pPr/>
              <a:t>‹N›</a:t>
            </a:fld>
            <a:endParaRPr lang="en-US" dirty="0"/>
          </a:p>
        </p:txBody>
      </p:sp>
      <p:sp>
        <p:nvSpPr>
          <p:cNvPr id="8" name="Content Placeholder 5"/>
          <p:cNvSpPr>
            <a:spLocks noGrp="1"/>
          </p:cNvSpPr>
          <p:nvPr>
            <p:ph sz="quarter" idx="12"/>
          </p:nvPr>
        </p:nvSpPr>
        <p:spPr>
          <a:xfrm>
            <a:off x="359569" y="1268761"/>
            <a:ext cx="8478441" cy="4824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1084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2" name="Content Placeholder 5"/>
          <p:cNvSpPr>
            <a:spLocks noGrp="1"/>
          </p:cNvSpPr>
          <p:nvPr>
            <p:ph sz="quarter" idx="15"/>
          </p:nvPr>
        </p:nvSpPr>
        <p:spPr>
          <a:xfrm>
            <a:off x="359532" y="1268761"/>
            <a:ext cx="4158462" cy="4824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59532" y="44627"/>
            <a:ext cx="6696744" cy="720203"/>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4"/>
          </p:nvPr>
        </p:nvSpPr>
        <p:spPr>
          <a:xfrm>
            <a:off x="6673062" y="6457370"/>
            <a:ext cx="2057400" cy="308381"/>
          </a:xfrm>
          <a:prstGeom prst="rect">
            <a:avLst/>
          </a:prstGeom>
        </p:spPr>
        <p:txBody>
          <a:bodyPr/>
          <a:lstStyle/>
          <a:p>
            <a:fld id="{F26ACD6D-4EC9-E140-8347-4BC620F7290E}" type="slidenum">
              <a:rPr lang="en-US" smtClean="0"/>
              <a:pPr/>
              <a:t>‹N›</a:t>
            </a:fld>
            <a:endParaRPr lang="en-US"/>
          </a:p>
        </p:txBody>
      </p:sp>
      <p:sp>
        <p:nvSpPr>
          <p:cNvPr id="11" name="Content Placeholder 5"/>
          <p:cNvSpPr>
            <a:spLocks noGrp="1"/>
          </p:cNvSpPr>
          <p:nvPr>
            <p:ph sz="quarter" idx="13"/>
          </p:nvPr>
        </p:nvSpPr>
        <p:spPr>
          <a:xfrm>
            <a:off x="4680012" y="1268761"/>
            <a:ext cx="4158462"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320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2" name="Title 1"/>
          <p:cNvSpPr>
            <a:spLocks noGrp="1"/>
          </p:cNvSpPr>
          <p:nvPr>
            <p:ph type="title"/>
          </p:nvPr>
        </p:nvSpPr>
        <p:spPr>
          <a:xfrm>
            <a:off x="359532" y="44626"/>
            <a:ext cx="6696744" cy="737695"/>
          </a:xfrm>
          <a:prstGeom prst="rect">
            <a:avLst/>
          </a:prstGeom>
        </p:spPr>
        <p:txBody>
          <a:bodyPr/>
          <a:lstStyle/>
          <a:p>
            <a:r>
              <a:rPr lang="en-US" dirty="0"/>
              <a:t>Click to edit Master title style</a:t>
            </a:r>
          </a:p>
        </p:txBody>
      </p:sp>
      <p:sp>
        <p:nvSpPr>
          <p:cNvPr id="4" name="Slide Number Placeholder 3"/>
          <p:cNvSpPr>
            <a:spLocks noGrp="1"/>
          </p:cNvSpPr>
          <p:nvPr>
            <p:ph type="sldNum" sz="quarter" idx="11"/>
          </p:nvPr>
        </p:nvSpPr>
        <p:spPr>
          <a:xfrm>
            <a:off x="6673062" y="6457370"/>
            <a:ext cx="2057400" cy="308381"/>
          </a:xfrm>
          <a:prstGeom prst="rect">
            <a:avLst/>
          </a:prstGeom>
        </p:spPr>
        <p:txBody>
          <a:bodyPr/>
          <a:lstStyle/>
          <a:p>
            <a:fld id="{F26ACD6D-4EC9-E140-8347-4BC620F7290E}" type="slidenum">
              <a:rPr lang="en-US" smtClean="0"/>
              <a:pPr/>
              <a:t>‹N›</a:t>
            </a:fld>
            <a:endParaRPr lang="en-US"/>
          </a:p>
        </p:txBody>
      </p:sp>
    </p:spTree>
    <p:extLst>
      <p:ext uri="{BB962C8B-B14F-4D97-AF65-F5344CB8AC3E}">
        <p14:creationId xmlns:p14="http://schemas.microsoft.com/office/powerpoint/2010/main" val="31505838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sz="3600">
                <a:solidFill>
                  <a:schemeClr val="tx2"/>
                </a:solidFill>
                <a:latin typeface="Calibri" panose="020F0502020204030204" pitchFamily="34" charset="0"/>
              </a:defRPr>
            </a:lvl1pPr>
          </a:lstStyle>
          <a:p>
            <a:r>
              <a:rPr lang="en-US" dirty="0"/>
              <a:t>Click to edit Master title style</a:t>
            </a:r>
            <a:endParaRPr lang="nl-NL"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latin typeface="Calibri" panose="020F050202020403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nl-NL" dirty="0"/>
          </a:p>
        </p:txBody>
      </p:sp>
      <p:sp>
        <p:nvSpPr>
          <p:cNvPr id="8" name="Rectangle 7">
            <a:extLst>
              <a:ext uri="{FF2B5EF4-FFF2-40B4-BE49-F238E27FC236}">
                <a16:creationId xmlns:a16="http://schemas.microsoft.com/office/drawing/2014/main" id="{B2391A01-29F4-4A57-AF78-E94286C49761}"/>
              </a:ext>
            </a:extLst>
          </p:cNvPr>
          <p:cNvSpPr/>
          <p:nvPr userDrawn="1"/>
        </p:nvSpPr>
        <p:spPr>
          <a:xfrm>
            <a:off x="467544" y="903872"/>
            <a:ext cx="360040" cy="151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9" name="Picture 8">
            <a:extLst>
              <a:ext uri="{FF2B5EF4-FFF2-40B4-BE49-F238E27FC236}">
                <a16:creationId xmlns:a16="http://schemas.microsoft.com/office/drawing/2014/main" id="{2C9D7406-2AB0-4608-979C-53FC7CD488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 y="0"/>
            <a:ext cx="9143994" cy="988141"/>
          </a:xfrm>
          <a:prstGeom prst="rect">
            <a:avLst/>
          </a:prstGeom>
        </p:spPr>
      </p:pic>
    </p:spTree>
    <p:extLst>
      <p:ext uri="{BB962C8B-B14F-4D97-AF65-F5344CB8AC3E}">
        <p14:creationId xmlns:p14="http://schemas.microsoft.com/office/powerpoint/2010/main" val="9000713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220755"/>
            <a:ext cx="8229600" cy="864096"/>
          </a:xfrm>
        </p:spPr>
        <p:txBody>
          <a:bodyPr/>
          <a:lstStyle>
            <a:lvl1pPr algn="r">
              <a:defRPr sz="3200" b="1">
                <a:solidFill>
                  <a:schemeClr val="tx2"/>
                </a:solidFill>
                <a:latin typeface="Calibri" panose="020F0502020204030204" pitchFamily="34" charset="0"/>
              </a:defRPr>
            </a:lvl1pPr>
          </a:lstStyle>
          <a:p>
            <a:r>
              <a:rPr lang="en-US"/>
              <a:t>Click to edit Master title style</a:t>
            </a:r>
            <a:endParaRPr lang="nl-NL" dirty="0"/>
          </a:p>
        </p:txBody>
      </p:sp>
      <p:sp>
        <p:nvSpPr>
          <p:cNvPr id="3" name="Content Placeholder 2"/>
          <p:cNvSpPr>
            <a:spLocks noGrp="1"/>
          </p:cNvSpPr>
          <p:nvPr>
            <p:ph idx="1"/>
          </p:nvPr>
        </p:nvSpPr>
        <p:spPr>
          <a:xfrm>
            <a:off x="467544" y="2276873"/>
            <a:ext cx="8229600" cy="4224468"/>
          </a:xfrm>
        </p:spPr>
        <p:txBody>
          <a:bodyPr/>
          <a:lstStyle>
            <a:lvl1pPr marL="342892" indent="-342892">
              <a:buFont typeface="Calibri" pitchFamily="34" charset="0"/>
              <a:buChar char="‒"/>
              <a:defRPr sz="2800">
                <a:solidFill>
                  <a:schemeClr val="tx2"/>
                </a:solidFill>
                <a:latin typeface="Calibri" panose="020F0502020204030204" pitchFamily="34" charset="0"/>
              </a:defRPr>
            </a:lvl1pPr>
            <a:lvl2pPr marL="742931" indent="-285743">
              <a:buFont typeface="Arial" pitchFamily="34" charset="0"/>
              <a:buChar char="•"/>
              <a:defRPr sz="2800">
                <a:solidFill>
                  <a:schemeClr val="tx2"/>
                </a:solidFill>
                <a:latin typeface="Calibri" panose="020F0502020204030204" pitchFamily="34" charset="0"/>
              </a:defRPr>
            </a:lvl2pPr>
            <a:lvl3pPr>
              <a:defRPr sz="1800"/>
            </a:lvl3pPr>
            <a:lvl4pPr>
              <a:defRPr sz="1800"/>
            </a:lvl4pPr>
            <a:lvl5pPr>
              <a:defRPr sz="1800"/>
            </a:lvl5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67113901-91F3-47C2-A12B-A5A4AA1412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9143994" cy="988141"/>
          </a:xfrm>
          <a:prstGeom prst="rect">
            <a:avLst/>
          </a:prstGeom>
        </p:spPr>
      </p:pic>
    </p:spTree>
    <p:extLst>
      <p:ext uri="{BB962C8B-B14F-4D97-AF65-F5344CB8AC3E}">
        <p14:creationId xmlns:p14="http://schemas.microsoft.com/office/powerpoint/2010/main" val="396789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8FC71B-30E5-7848-ABB9-8F03DA0C8F72}"/>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35810077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nl-NL" dirty="0"/>
          </a:p>
        </p:txBody>
      </p:sp>
      <p:sp>
        <p:nvSpPr>
          <p:cNvPr id="3" name="Content Placeholder 2"/>
          <p:cNvSpPr>
            <a:spLocks noGrp="1"/>
          </p:cNvSpPr>
          <p:nvPr>
            <p:ph sz="half" idx="1"/>
          </p:nvPr>
        </p:nvSpPr>
        <p:spPr>
          <a:xfrm>
            <a:off x="457200" y="2372883"/>
            <a:ext cx="4038600" cy="4224471"/>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p:txBody>
      </p:sp>
      <p:sp>
        <p:nvSpPr>
          <p:cNvPr id="4" name="Content Placeholder 3"/>
          <p:cNvSpPr>
            <a:spLocks noGrp="1"/>
          </p:cNvSpPr>
          <p:nvPr>
            <p:ph sz="half" idx="2"/>
          </p:nvPr>
        </p:nvSpPr>
        <p:spPr>
          <a:xfrm>
            <a:off x="4648200" y="2372883"/>
            <a:ext cx="4038600" cy="4224471"/>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4908298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defTabSz="685800" fontAlgn="auto">
              <a:spcBef>
                <a:spcPts val="0"/>
              </a:spcBef>
              <a:spcAft>
                <a:spcPts val="0"/>
              </a:spcAft>
              <a:defRPr/>
            </a:pPr>
            <a:fld id="{0A7B5E2F-0764-4413-8D63-5077276DC870}" type="datetimeFigureOut">
              <a:rPr lang="en-US" sz="1350" smtClean="0">
                <a:solidFill>
                  <a:prstClr val="black">
                    <a:tint val="75000"/>
                  </a:prstClr>
                </a:solidFill>
                <a:latin typeface="Trebuchet MS"/>
                <a:ea typeface="+mn-ea"/>
              </a:rPr>
              <a:pPr defTabSz="685800" fontAlgn="auto">
                <a:spcBef>
                  <a:spcPts val="0"/>
                </a:spcBef>
                <a:spcAft>
                  <a:spcPts val="0"/>
                </a:spcAft>
                <a:defRPr/>
              </a:pPr>
              <a:t>10/30/23</a:t>
            </a:fld>
            <a:endParaRPr lang="en-US" sz="1350">
              <a:solidFill>
                <a:prstClr val="black">
                  <a:tint val="75000"/>
                </a:prstClr>
              </a:solidFill>
              <a:latin typeface="Trebuchet MS"/>
              <a:ea typeface="+mn-ea"/>
            </a:endParaRPr>
          </a:p>
        </p:txBody>
      </p:sp>
      <p:sp>
        <p:nvSpPr>
          <p:cNvPr id="3" name="Segnaposto piè di pagina 2"/>
          <p:cNvSpPr>
            <a:spLocks noGrp="1"/>
          </p:cNvSpPr>
          <p:nvPr>
            <p:ph type="ftr" sz="quarter" idx="11"/>
          </p:nvPr>
        </p:nvSpPr>
        <p:spPr/>
        <p:txBody>
          <a:bodyPr/>
          <a:lstStyle/>
          <a:p>
            <a:pPr defTabSz="685800" fontAlgn="auto">
              <a:spcBef>
                <a:spcPts val="0"/>
              </a:spcBef>
              <a:spcAft>
                <a:spcPts val="0"/>
              </a:spcAft>
              <a:defRPr/>
            </a:pPr>
            <a:endParaRPr lang="en-US" sz="1350">
              <a:solidFill>
                <a:prstClr val="black">
                  <a:tint val="75000"/>
                </a:prstClr>
              </a:solidFill>
              <a:latin typeface="Trebuchet MS"/>
              <a:ea typeface="+mn-ea"/>
            </a:endParaRPr>
          </a:p>
        </p:txBody>
      </p:sp>
      <p:sp>
        <p:nvSpPr>
          <p:cNvPr id="4" name="Segnaposto numero diapositiva 3"/>
          <p:cNvSpPr>
            <a:spLocks noGrp="1"/>
          </p:cNvSpPr>
          <p:nvPr>
            <p:ph type="sldNum" sz="quarter" idx="12"/>
          </p:nvPr>
        </p:nvSpPr>
        <p:spPr/>
        <p:txBody>
          <a:bodyPr/>
          <a:lstStyle/>
          <a:p>
            <a:pPr defTabSz="685800" fontAlgn="auto">
              <a:spcBef>
                <a:spcPts val="0"/>
              </a:spcBef>
              <a:spcAft>
                <a:spcPts val="0"/>
              </a:spcAft>
              <a:defRPr/>
            </a:pPr>
            <a:fld id="{75FC6625-550F-4747-A827-1EA0B0D0C8F1}" type="slidenum">
              <a:rPr lang="en-US" sz="1350" smtClean="0">
                <a:solidFill>
                  <a:prstClr val="black">
                    <a:tint val="75000"/>
                  </a:prstClr>
                </a:solidFill>
                <a:latin typeface="Trebuchet MS"/>
                <a:ea typeface="+mn-ea"/>
              </a:rPr>
              <a:pPr defTabSz="685800" fontAlgn="auto">
                <a:spcBef>
                  <a:spcPts val="0"/>
                </a:spcBef>
                <a:spcAft>
                  <a:spcPts val="0"/>
                </a:spcAft>
                <a:defRPr/>
              </a:pPr>
              <a:t>‹N›</a:t>
            </a:fld>
            <a:endParaRPr lang="en-US" sz="1350">
              <a:solidFill>
                <a:prstClr val="black">
                  <a:tint val="75000"/>
                </a:prstClr>
              </a:solidFill>
              <a:latin typeface="Trebuchet MS"/>
              <a:ea typeface="+mn-ea"/>
            </a:endParaRPr>
          </a:p>
        </p:txBody>
      </p:sp>
    </p:spTree>
    <p:extLst>
      <p:ext uri="{BB962C8B-B14F-4D97-AF65-F5344CB8AC3E}">
        <p14:creationId xmlns:p14="http://schemas.microsoft.com/office/powerpoint/2010/main" val="20155926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Rectangle 62">
            <a:extLst>
              <a:ext uri="{FF2B5EF4-FFF2-40B4-BE49-F238E27FC236}">
                <a16:creationId xmlns:a16="http://schemas.microsoft.com/office/drawing/2014/main" id="{A092A914-EB2A-8F4B-BF9F-2F74D4D67D7E}"/>
              </a:ext>
            </a:extLst>
          </p:cNvPr>
          <p:cNvSpPr>
            <a:spLocks noGrp="1" noChangeArrowheads="1"/>
          </p:cNvSpPr>
          <p:nvPr>
            <p:ph type="sldNum" sz="quarter" idx="10"/>
          </p:nvPr>
        </p:nvSpPr>
        <p:spPr>
          <a:xfrm>
            <a:off x="7086601" y="0"/>
            <a:ext cx="1897063"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b="0">
                <a:solidFill>
                  <a:srgbClr val="000000"/>
                </a:solidFill>
              </a:defRPr>
            </a:lvl1pPr>
          </a:lstStyle>
          <a:p>
            <a:pPr defTabSz="685800" fontAlgn="auto">
              <a:spcBef>
                <a:spcPts val="0"/>
              </a:spcBef>
              <a:spcAft>
                <a:spcPts val="0"/>
              </a:spcAft>
              <a:defRPr/>
            </a:pPr>
            <a:fld id="{6672A37A-D34F-9047-A2BE-70C1406D0CC5}" type="slidenum">
              <a:rPr lang="en-US" altLang="it-IT" smtClean="0">
                <a:latin typeface="Trebuchet MS"/>
                <a:ea typeface="+mn-ea"/>
              </a:rPr>
              <a:pPr defTabSz="685800" fontAlgn="auto">
                <a:spcBef>
                  <a:spcPts val="0"/>
                </a:spcBef>
                <a:spcAft>
                  <a:spcPts val="0"/>
                </a:spcAft>
                <a:defRPr/>
              </a:pPr>
              <a:t>‹N›</a:t>
            </a:fld>
            <a:endParaRPr lang="en-US" altLang="it-IT">
              <a:latin typeface="Trebuchet MS"/>
              <a:ea typeface="+mn-ea"/>
            </a:endParaRPr>
          </a:p>
        </p:txBody>
      </p:sp>
    </p:spTree>
    <p:extLst>
      <p:ext uri="{BB962C8B-B14F-4D97-AF65-F5344CB8AC3E}">
        <p14:creationId xmlns:p14="http://schemas.microsoft.com/office/powerpoint/2010/main" val="325821786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8"/>
          <p:cNvSpPr>
            <a:spLocks noGrp="1"/>
          </p:cNvSpPr>
          <p:nvPr>
            <p:ph type="body" sz="quarter" idx="10"/>
          </p:nvPr>
        </p:nvSpPr>
        <p:spPr>
          <a:xfrm>
            <a:off x="3" y="6391275"/>
            <a:ext cx="3851275" cy="458788"/>
          </a:xfrm>
          <a:ln>
            <a:noFill/>
          </a:ln>
        </p:spPr>
        <p:txBody>
          <a:bodyPr anchor="b"/>
          <a:lstStyle>
            <a:lvl1pPr marL="0" indent="0">
              <a:spcAft>
                <a:spcPts val="0"/>
              </a:spcAft>
              <a:buNone/>
              <a:defRPr sz="750"/>
            </a:lvl1pPr>
          </a:lstStyle>
          <a:p>
            <a:pPr lvl="0"/>
            <a:r>
              <a:rPr lang="en-US" dirty="0"/>
              <a:t>Click to edit Master text styles</a:t>
            </a:r>
          </a:p>
        </p:txBody>
      </p:sp>
      <p:sp>
        <p:nvSpPr>
          <p:cNvPr id="8" name="Text Placeholder 8"/>
          <p:cNvSpPr>
            <a:spLocks noGrp="1"/>
          </p:cNvSpPr>
          <p:nvPr>
            <p:ph type="body" sz="quarter" idx="11"/>
          </p:nvPr>
        </p:nvSpPr>
        <p:spPr>
          <a:xfrm>
            <a:off x="5283884" y="6391275"/>
            <a:ext cx="3851275" cy="458788"/>
          </a:xfrm>
          <a:ln>
            <a:noFill/>
          </a:ln>
        </p:spPr>
        <p:txBody>
          <a:bodyPr anchor="b"/>
          <a:lstStyle>
            <a:lvl1pPr marL="0" indent="0" algn="r">
              <a:spcAft>
                <a:spcPts val="0"/>
              </a:spcAft>
              <a:buNone/>
              <a:defRPr sz="750"/>
            </a:lvl1pPr>
          </a:lstStyle>
          <a:p>
            <a:pPr lvl="0"/>
            <a:r>
              <a:rPr lang="en-US" dirty="0"/>
              <a:t>Click to edit Master text styles</a:t>
            </a:r>
          </a:p>
        </p:txBody>
      </p:sp>
    </p:spTree>
    <p:extLst>
      <p:ext uri="{BB962C8B-B14F-4D97-AF65-F5344CB8AC3E}">
        <p14:creationId xmlns:p14="http://schemas.microsoft.com/office/powerpoint/2010/main" val="19496865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grafico 2"/>
          <p:cNvSpPr>
            <a:spLocks noGrp="1"/>
          </p:cNvSpPr>
          <p:nvPr>
            <p:ph type="chart" idx="1"/>
          </p:nvPr>
        </p:nvSpPr>
        <p:spPr>
          <a:xfrm>
            <a:off x="457200" y="1600202"/>
            <a:ext cx="8229600" cy="4525963"/>
          </a:xfrm>
          <a:prstGeom prst="rect">
            <a:avLst/>
          </a:prstGeom>
        </p:spPr>
        <p:txBody>
          <a:bodyPr/>
          <a:lstStyle/>
          <a:p>
            <a:pPr lvl="0"/>
            <a:endParaRPr lang="it-IT" noProof="0"/>
          </a:p>
        </p:txBody>
      </p:sp>
    </p:spTree>
    <p:extLst>
      <p:ext uri="{BB962C8B-B14F-4D97-AF65-F5344CB8AC3E}">
        <p14:creationId xmlns:p14="http://schemas.microsoft.com/office/powerpoint/2010/main" val="379197394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3038667"/>
            <a:ext cx="7772400" cy="380819"/>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75285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lIns="91400" tIns="45702" rIns="91400" bIns="45702"/>
          <a:lstStyle>
            <a:lvl1pPr eaLnBrk="0" hangingPunct="0">
              <a:defRPr sz="18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00" tIns="45702" rIns="91400" bIns="45702" numCol="1" anchor="t" anchorCtr="0" compatLnSpc="1">
            <a:prstTxWarp prst="textNoShape">
              <a:avLst/>
            </a:prstTxWarp>
          </a:bodyPr>
          <a:lstStyle>
            <a:lvl1pPr algn="ctr" eaLnBrk="0" hangingPunct="0">
              <a:defRPr sz="1050" b="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3638"/>
            <a:ext cx="2133600" cy="474662"/>
          </a:xfrm>
          <a:prstGeom prst="rect">
            <a:avLst/>
          </a:prstGeom>
        </p:spPr>
        <p:txBody>
          <a:bodyPr vert="horz" wrap="square" lIns="91400" tIns="45702" rIns="91400" bIns="45702" numCol="1" anchor="t" anchorCtr="0" compatLnSpc="1">
            <a:prstTxWarp prst="textNoShape">
              <a:avLst/>
            </a:prstTxWarp>
          </a:bodyPr>
          <a:lstStyle>
            <a:lvl1pPr eaLnBrk="0" hangingPunct="0">
              <a:defRPr sz="1800">
                <a:solidFill>
                  <a:srgbClr val="000000"/>
                </a:solidFill>
              </a:defRPr>
            </a:lvl1pPr>
          </a:lstStyle>
          <a:p>
            <a:pPr fontAlgn="base">
              <a:spcBef>
                <a:spcPct val="0"/>
              </a:spcBef>
              <a:spcAft>
                <a:spcPct val="0"/>
              </a:spcAft>
              <a:defRPr/>
            </a:pPr>
            <a:fld id="{ED71849D-5376-5D47-9CCB-A17E9428DB62}"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5107014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vert="horz" wrap="square" lIns="91400" tIns="45702" rIns="91400" bIns="45702" numCol="1" anchor="t" anchorCtr="0" compatLnSpc="1">
            <a:prstTxWarp prst="textNoShape">
              <a:avLst/>
            </a:prstTxWarp>
          </a:bodyPr>
          <a:lstStyle>
            <a:lvl1pPr eaLnBrk="0" hangingPunct="0">
              <a:defRPr sz="1800">
                <a:solidFill>
                  <a:srgbClr val="000000"/>
                </a:solidFill>
              </a:defRPr>
            </a:lvl1pPr>
          </a:lstStyle>
          <a:p>
            <a:pPr fontAlgn="base">
              <a:spcBef>
                <a:spcPct val="0"/>
              </a:spcBef>
              <a:spcAft>
                <a:spcPct val="0"/>
              </a:spcAft>
              <a:defRPr/>
            </a:pPr>
            <a:fld id="{C5F28AE7-4239-9046-9C5C-ED9D35499CE5}" type="datetime1">
              <a:rPr lang="en-US" smtClean="0"/>
              <a:pPr fontAlgn="base">
                <a:spcBef>
                  <a:spcPct val="0"/>
                </a:spcBef>
                <a:spcAft>
                  <a:spcPct val="0"/>
                </a:spcAft>
                <a:defRPr/>
              </a:pPr>
              <a:t>10/30/23</a:t>
            </a:fld>
            <a:endParaRPr lang="en-US"/>
          </a:p>
        </p:txBody>
      </p:sp>
      <p:sp>
        <p:nvSpPr>
          <p:cNvPr id="3" name="Footer Placeholder 4"/>
          <p:cNvSpPr>
            <a:spLocks noGrp="1"/>
          </p:cNvSpPr>
          <p:nvPr>
            <p:ph type="ftr" sz="quarter" idx="11"/>
          </p:nvPr>
        </p:nvSpPr>
        <p:spPr>
          <a:xfrm>
            <a:off x="3124200" y="6356352"/>
            <a:ext cx="2895600" cy="365125"/>
          </a:xfrm>
          <a:prstGeom prst="rect">
            <a:avLst/>
          </a:prstGeom>
        </p:spPr>
        <p:txBody>
          <a:bodyPr lIns="91400" tIns="45702" rIns="91400" bIns="45702"/>
          <a:lstStyle>
            <a:lvl1pPr eaLnBrk="0" hangingPunct="0">
              <a:defRPr sz="18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4" name="Slide Number Placeholder 5"/>
          <p:cNvSpPr>
            <a:spLocks noGrp="1"/>
          </p:cNvSpPr>
          <p:nvPr>
            <p:ph type="sldNum" sz="quarter" idx="12"/>
          </p:nvPr>
        </p:nvSpPr>
        <p:spPr>
          <a:xfrm>
            <a:off x="6553200" y="6356352"/>
            <a:ext cx="2133600" cy="365125"/>
          </a:xfrm>
          <a:prstGeom prst="rect">
            <a:avLst/>
          </a:prstGeom>
        </p:spPr>
        <p:txBody>
          <a:bodyPr vert="horz" wrap="square" lIns="91400" tIns="45702" rIns="91400" bIns="45702" numCol="1" anchor="t" anchorCtr="0" compatLnSpc="1">
            <a:prstTxWarp prst="textNoShape">
              <a:avLst/>
            </a:prstTxWarp>
          </a:bodyPr>
          <a:lstStyle>
            <a:lvl1pPr eaLnBrk="0" hangingPunct="0">
              <a:defRPr sz="1800">
                <a:solidFill>
                  <a:srgbClr val="000000"/>
                </a:solidFill>
              </a:defRPr>
            </a:lvl1pPr>
          </a:lstStyle>
          <a:p>
            <a:pPr fontAlgn="base">
              <a:spcBef>
                <a:spcPct val="0"/>
              </a:spcBef>
              <a:spcAft>
                <a:spcPct val="0"/>
              </a:spcAft>
              <a:defRPr/>
            </a:pPr>
            <a:fld id="{644879B4-D45A-8940-A897-DFF3B4CDB69A}"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5289896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4E9B-BF55-7382-C665-0D4726F5C2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C7ECFCF-23D8-D52C-04F0-CF65C3508F4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F8283D-CD85-CFE9-89B2-E750DA426486}"/>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5" name="Footer Placeholder 4">
            <a:extLst>
              <a:ext uri="{FF2B5EF4-FFF2-40B4-BE49-F238E27FC236}">
                <a16:creationId xmlns:a16="http://schemas.microsoft.com/office/drawing/2014/main" id="{301F1F09-4713-A627-0B97-0F7F556384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E29B4-1EDC-9EE3-888C-2573522EE170}"/>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29293959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B566-5009-13FB-060E-F56D6161F4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5B8B2C-A086-779C-FB99-4A0F834D0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86943-D287-713D-AA61-922544220A1E}"/>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5" name="Footer Placeholder 4">
            <a:extLst>
              <a:ext uri="{FF2B5EF4-FFF2-40B4-BE49-F238E27FC236}">
                <a16:creationId xmlns:a16="http://schemas.microsoft.com/office/drawing/2014/main" id="{0EC8E2FF-0857-2D7D-58BA-34445C40EB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A669FC-BC6D-F432-1082-C8DF664D49F4}"/>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18805982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BF4A0-A95D-96A5-D110-6C590B6A9E36}"/>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80CE2E-9882-D7ED-0C30-F1E4F020790F}"/>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83465-54AC-DE2F-8C9F-6CDF0B6EC474}"/>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5" name="Footer Placeholder 4">
            <a:extLst>
              <a:ext uri="{FF2B5EF4-FFF2-40B4-BE49-F238E27FC236}">
                <a16:creationId xmlns:a16="http://schemas.microsoft.com/office/drawing/2014/main" id="{31C2C63B-BEE6-FEEB-BE2B-28D84F12A5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D7090C-9C41-5FB7-8D3E-5B189D2532BB}"/>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3304483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1A4404-0236-C54C-852D-13B4B3317702}"/>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9449720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BE20F-CB28-169F-7F64-E340A4EE10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A40F1F-9122-AE75-3E81-384E1574A7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A1E502C-8E4A-5227-CB17-0CFF0841454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7169C6-21DC-2AFD-B379-8F64C3666A9E}"/>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6" name="Footer Placeholder 5">
            <a:extLst>
              <a:ext uri="{FF2B5EF4-FFF2-40B4-BE49-F238E27FC236}">
                <a16:creationId xmlns:a16="http://schemas.microsoft.com/office/drawing/2014/main" id="{EC51A19D-CD4A-BCE3-8B00-F71A870AA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7B6378-7556-8EE5-A023-E98413D3A159}"/>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16898953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31D3-7268-DBE2-8BAC-E204DA781AFA}"/>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15FDBB-17AE-748D-D0C2-6DC62B67590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4681095-9B43-FC78-1EEC-9749C8A170B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EFBB01-CF43-CB1B-EC64-E3D0A52579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1D313-49A0-3CC9-4FDC-A15A229080E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B7C5C6-B6F1-9922-1B96-CDD2751F3102}"/>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8" name="Footer Placeholder 7">
            <a:extLst>
              <a:ext uri="{FF2B5EF4-FFF2-40B4-BE49-F238E27FC236}">
                <a16:creationId xmlns:a16="http://schemas.microsoft.com/office/drawing/2014/main" id="{9A6F3537-66CE-9B04-F08F-05F377E309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4D1AAD-E16B-658F-03A6-9306B2B90725}"/>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23461442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CCC9-C396-140F-3A00-64CE3F22AE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5EE498-D78A-47A5-674B-F89964A7BD0B}"/>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4" name="Footer Placeholder 3">
            <a:extLst>
              <a:ext uri="{FF2B5EF4-FFF2-40B4-BE49-F238E27FC236}">
                <a16:creationId xmlns:a16="http://schemas.microsoft.com/office/drawing/2014/main" id="{EFBA274A-F2A0-00F1-E257-330755502F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86D629-BDE6-2A3D-9D32-EB684D58EF06}"/>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32103371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E521E8-A3E3-9FC2-4910-A94C39243445}"/>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3" name="Footer Placeholder 2">
            <a:extLst>
              <a:ext uri="{FF2B5EF4-FFF2-40B4-BE49-F238E27FC236}">
                <a16:creationId xmlns:a16="http://schemas.microsoft.com/office/drawing/2014/main" id="{4F3DC21C-4A10-5878-8662-4A38C89F17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2E8D85-BD20-CC06-6158-07128A59EA3F}"/>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39256321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1D96-960A-617D-22A3-D0731F985A5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CC8753-CA86-8A5D-3F7A-72FABD4B56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822888-606F-55DB-92BE-F2DFF3DB97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65457B-40FB-7855-2AA9-5B6D00B3CED4}"/>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6" name="Footer Placeholder 5">
            <a:extLst>
              <a:ext uri="{FF2B5EF4-FFF2-40B4-BE49-F238E27FC236}">
                <a16:creationId xmlns:a16="http://schemas.microsoft.com/office/drawing/2014/main" id="{225ACD6B-4D1A-5ABB-CF9B-A8D23D4076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6AB60B-2B88-D213-E964-C18EE354BABF}"/>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24098777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6A70-BDFE-7EDB-8340-05B8FFDDBBB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9A86E1-11BA-A7C2-4F0B-ECF8374827E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909764D-7744-4DB0-B9CA-0AD314744E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646240-850F-4EAC-EAAA-44FBD34C705A}"/>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6" name="Footer Placeholder 5">
            <a:extLst>
              <a:ext uri="{FF2B5EF4-FFF2-40B4-BE49-F238E27FC236}">
                <a16:creationId xmlns:a16="http://schemas.microsoft.com/office/drawing/2014/main" id="{DC357E9B-55E2-9D52-1F61-8065E5570F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D9CDB7-A53A-95DC-38F0-5F22A22134E9}"/>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40108804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F41E-34F5-CD5B-0175-0F3B6FC4A4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270168-A222-E45C-ECE1-58BDBA5D7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1AD313-C801-EA1B-C35B-835AA3C060E1}"/>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5" name="Footer Placeholder 4">
            <a:extLst>
              <a:ext uri="{FF2B5EF4-FFF2-40B4-BE49-F238E27FC236}">
                <a16:creationId xmlns:a16="http://schemas.microsoft.com/office/drawing/2014/main" id="{9F76FD46-B6AD-7EAF-00E1-2CB71AC06E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3C9ECC-98C6-ED0B-F25E-89E158D4B19A}"/>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4573261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30971-BDE5-5419-EBAC-31E1DA64DCD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9E0781-FA22-B99D-9EFD-B5CAA33F497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BF3637-BFF0-20BA-55AE-FA71B5CBDD5C}"/>
              </a:ext>
            </a:extLst>
          </p:cNvPr>
          <p:cNvSpPr>
            <a:spLocks noGrp="1"/>
          </p:cNvSpPr>
          <p:nvPr>
            <p:ph type="dt" sz="half" idx="10"/>
          </p:nvPr>
        </p:nvSpPr>
        <p:spPr/>
        <p:txBody>
          <a:bodyPr/>
          <a:lstStyle/>
          <a:p>
            <a:fld id="{93658CA0-60AF-4452-A468-CA954855F47A}" type="datetimeFigureOut">
              <a:rPr lang="en-GB" smtClean="0"/>
              <a:t>30/10/2023</a:t>
            </a:fld>
            <a:endParaRPr lang="en-GB"/>
          </a:p>
        </p:txBody>
      </p:sp>
      <p:sp>
        <p:nvSpPr>
          <p:cNvPr id="5" name="Footer Placeholder 4">
            <a:extLst>
              <a:ext uri="{FF2B5EF4-FFF2-40B4-BE49-F238E27FC236}">
                <a16:creationId xmlns:a16="http://schemas.microsoft.com/office/drawing/2014/main" id="{27DAC6F4-2A36-4087-9B37-1C576C9A20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C94797-9F6A-DBC6-0043-BE162398814D}"/>
              </a:ext>
            </a:extLst>
          </p:cNvPr>
          <p:cNvSpPr>
            <a:spLocks noGrp="1"/>
          </p:cNvSpPr>
          <p:nvPr>
            <p:ph type="sldNum" sz="quarter" idx="12"/>
          </p:nvPr>
        </p:nvSpPr>
        <p:spPr/>
        <p:txBody>
          <a:bodyPr/>
          <a:lstStyle/>
          <a:p>
            <a:fld id="{494D8855-73CD-4345-A48A-1E4767882494}" type="slidenum">
              <a:rPr lang="en-GB" smtClean="0"/>
              <a:t>‹N›</a:t>
            </a:fld>
            <a:endParaRPr lang="en-GB"/>
          </a:p>
        </p:txBody>
      </p:sp>
    </p:spTree>
    <p:extLst>
      <p:ext uri="{BB962C8B-B14F-4D97-AF65-F5344CB8AC3E}">
        <p14:creationId xmlns:p14="http://schemas.microsoft.com/office/powerpoint/2010/main" val="24242056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Titolo e contenuto">
    <p:spTree>
      <p:nvGrpSpPr>
        <p:cNvPr id="1" name=""/>
        <p:cNvGrpSpPr/>
        <p:nvPr/>
      </p:nvGrpSpPr>
      <p:grpSpPr>
        <a:xfrm>
          <a:off x="0" y="0"/>
          <a:ext cx="0" cy="0"/>
          <a:chOff x="0" y="0"/>
          <a:chExt cx="0" cy="0"/>
        </a:xfrm>
      </p:grpSpPr>
      <p:sp>
        <p:nvSpPr>
          <p:cNvPr id="23" name="Numero diapositiva"/>
          <p:cNvSpPr txBox="1">
            <a:spLocks noGrp="1"/>
          </p:cNvSpPr>
          <p:nvPr>
            <p:ph type="sldNum" sz="quarter" idx="2"/>
          </p:nvPr>
        </p:nvSpPr>
        <p:spPr>
          <a:xfrm>
            <a:off x="8784929" y="6459553"/>
            <a:ext cx="231137" cy="342049"/>
          </a:xfrm>
          <a:prstGeom prst="rect">
            <a:avLst/>
          </a:prstGeom>
        </p:spPr>
        <p:txBody>
          <a:bodyPr/>
          <a:lstStyle/>
          <a:p>
            <a:fld id="{86CB4B4D-7CA3-9044-876B-883B54F8677D}" type="slidenum">
              <a:rPr/>
              <a:pPr/>
              <a:t>‹N›</a:t>
            </a:fld>
            <a:endParaRPr/>
          </a:p>
        </p:txBody>
      </p:sp>
      <p:pic>
        <p:nvPicPr>
          <p:cNvPr id="3" name="Immagine 2" descr="Immagine che contiene testo&#10;&#10;Descrizione generata automaticamente">
            <a:extLst>
              <a:ext uri="{FF2B5EF4-FFF2-40B4-BE49-F238E27FC236}">
                <a16:creationId xmlns:a16="http://schemas.microsoft.com/office/drawing/2014/main" id="{C446AB65-E68A-2667-6208-D87BE86E8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 y="0"/>
            <a:ext cx="9142864" cy="6858851"/>
          </a:xfrm>
          <a:prstGeom prst="rect">
            <a:avLst/>
          </a:prstGeom>
        </p:spPr>
      </p:pic>
    </p:spTree>
    <p:extLst>
      <p:ext uri="{BB962C8B-B14F-4D97-AF65-F5344CB8AC3E}">
        <p14:creationId xmlns:p14="http://schemas.microsoft.com/office/powerpoint/2010/main" val="359695099"/>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bwMode="gray">
      <p:bgPr>
        <a:solidFill>
          <a:schemeClr val="bg1"/>
        </a:solidFill>
        <a:effectLst/>
      </p:bgPr>
    </p:bg>
    <p:spTree>
      <p:nvGrpSpPr>
        <p:cNvPr id="1" name=""/>
        <p:cNvGrpSpPr/>
        <p:nvPr/>
      </p:nvGrpSpPr>
      <p:grpSpPr>
        <a:xfrm>
          <a:off x="0" y="0"/>
          <a:ext cx="0" cy="0"/>
          <a:chOff x="0" y="0"/>
          <a:chExt cx="0" cy="0"/>
        </a:xfrm>
      </p:grpSpPr>
      <p:sp>
        <p:nvSpPr>
          <p:cNvPr id="2" name="Text Box 55"/>
          <p:cNvSpPr txBox="1">
            <a:spLocks noChangeArrowheads="1"/>
          </p:cNvSpPr>
          <p:nvPr/>
        </p:nvSpPr>
        <p:spPr bwMode="auto">
          <a:xfrm>
            <a:off x="836613" y="2895600"/>
            <a:ext cx="784860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200">
                <a:solidFill>
                  <a:srgbClr val="0768A9"/>
                </a:solidFill>
              </a:rPr>
              <a:t>Title of Presentation Arial Regular 22pt</a:t>
            </a:r>
            <a:endParaRPr lang="en-US" sz="2200">
              <a:solidFill>
                <a:srgbClr val="000000"/>
              </a:solidFill>
            </a:endParaRPr>
          </a:p>
          <a:p>
            <a:pPr eaLnBrk="0" hangingPunct="0">
              <a:defRPr/>
            </a:pPr>
            <a:r>
              <a:rPr lang="en-US" sz="2200">
                <a:solidFill>
                  <a:srgbClr val="000000"/>
                </a:solidFill>
              </a:rPr>
              <a:t>Single line spacing</a:t>
            </a:r>
          </a:p>
          <a:p>
            <a:pPr eaLnBrk="0" hangingPunct="0">
              <a:defRPr/>
            </a:pPr>
            <a:r>
              <a:rPr lang="en-US" sz="2200">
                <a:solidFill>
                  <a:srgbClr val="000000"/>
                </a:solidFill>
              </a:rPr>
              <a:t>Up to 3 lines long</a:t>
            </a:r>
          </a:p>
        </p:txBody>
      </p:sp>
      <p:sp>
        <p:nvSpPr>
          <p:cNvPr id="3" name="Text Box 56"/>
          <p:cNvSpPr txBox="1">
            <a:spLocks noChangeArrowheads="1"/>
          </p:cNvSpPr>
          <p:nvPr/>
        </p:nvSpPr>
        <p:spPr bwMode="auto">
          <a:xfrm>
            <a:off x="836613" y="5105400"/>
            <a:ext cx="7150100"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1500">
                <a:solidFill>
                  <a:srgbClr val="000000"/>
                </a:solidFill>
              </a:rPr>
              <a:t>Date 20pts</a:t>
            </a:r>
          </a:p>
          <a:p>
            <a:pPr eaLnBrk="0" hangingPunct="0">
              <a:defRPr/>
            </a:pPr>
            <a:r>
              <a:rPr lang="en-US" sz="1500">
                <a:solidFill>
                  <a:srgbClr val="000000"/>
                </a:solidFill>
              </a:rPr>
              <a:t>Author Name 20pts</a:t>
            </a:r>
          </a:p>
          <a:p>
            <a:pPr eaLnBrk="0" hangingPunct="0">
              <a:defRPr/>
            </a:pPr>
            <a:r>
              <a:rPr lang="en-US" sz="1500">
                <a:solidFill>
                  <a:srgbClr val="000000"/>
                </a:solidFill>
              </a:rPr>
              <a:t>Author Title 20pts</a:t>
            </a:r>
            <a:endParaRPr lang="en-US" sz="2000">
              <a:solidFill>
                <a:srgbClr val="000000"/>
              </a:solidFill>
            </a:endParaRPr>
          </a:p>
        </p:txBody>
      </p:sp>
      <p:pic>
        <p:nvPicPr>
          <p:cNvPr id="4" name="Picture 59" descr="Macintosh HD:Users:marienl:Desktop:ƒ Lisa work:CC_PowerPoint:CC_S.jpg"/>
          <p:cNvPicPr>
            <a:picLocks noChangeAspect="1" noChangeArrowheads="1"/>
          </p:cNvPicPr>
          <p:nvPr/>
        </p:nvPicPr>
        <p:blipFill>
          <a:blip r:embed="rId2" r:link="rId3" cstate="email">
            <a:extLst>
              <a:ext uri="{28A0092B-C50C-407E-A947-70E740481C1C}">
                <a14:useLocalDpi xmlns:a14="http://schemas.microsoft.com/office/drawing/2010/main" val="0"/>
              </a:ext>
            </a:extLst>
          </a:blip>
          <a:srcRect/>
          <a:stretch>
            <a:fillRect/>
          </a:stretch>
        </p:blipFill>
        <p:spPr bwMode="auto">
          <a:xfrm>
            <a:off x="838200" y="1136650"/>
            <a:ext cx="29686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88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5B3574-6CAF-9E4E-9B39-38CD255EBE58}"/>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1723149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464894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7684010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701675" y="2176463"/>
            <a:ext cx="3543300" cy="403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397375" y="2176463"/>
            <a:ext cx="3543300" cy="403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777128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31526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7329332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6469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4073169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2138176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352879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907213" y="1265238"/>
            <a:ext cx="2068512" cy="49466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701675" y="1265238"/>
            <a:ext cx="6053138" cy="494665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1614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634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7C43CA-DEE7-2C4A-AD93-B8183C7C603B}"/>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3480621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3602039"/>
            <a:ext cx="6858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0D337B-58CD-4AB8-8C9E-033AA480EAE7}"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38466649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0D337B-58CD-4AB8-8C9E-033AA480EAE7}"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5619709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2"/>
            <a:ext cx="7886700" cy="2852737"/>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0D337B-58CD-4AB8-8C9E-033AA480EAE7}"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12505228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0D337B-58CD-4AB8-8C9E-033AA480EAE7}"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11865170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0D337B-58CD-4AB8-8C9E-033AA480EAE7}" type="datetimeFigureOut">
              <a:rPr lang="en-AU" smtClean="0"/>
              <a:t>30/10/2023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14632050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0D337B-58CD-4AB8-8C9E-033AA480EAE7}"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34842409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D337B-58CD-4AB8-8C9E-033AA480EAE7}" type="datetimeFigureOut">
              <a:rPr lang="en-AU" smtClean="0"/>
              <a:t>30/10/2023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37232982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C80D337B-58CD-4AB8-8C9E-033AA480EAE7}"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21193864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C80D337B-58CD-4AB8-8C9E-033AA480EAE7}"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17018034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0D337B-58CD-4AB8-8C9E-033AA480EAE7}"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2045044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BE9170-3A39-B843-B51B-F7BE12CB09C7}"/>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31624346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8"/>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8"/>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0D337B-58CD-4AB8-8C9E-033AA480EAE7}"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EB079-9331-47A8-89F6-A2A183A526F6}" type="slidenum">
              <a:rPr lang="en-AU" smtClean="0"/>
              <a:t>‹N›</a:t>
            </a:fld>
            <a:endParaRPr lang="en-AU"/>
          </a:p>
        </p:txBody>
      </p:sp>
    </p:spTree>
    <p:extLst>
      <p:ext uri="{BB962C8B-B14F-4D97-AF65-F5344CB8AC3E}">
        <p14:creationId xmlns:p14="http://schemas.microsoft.com/office/powerpoint/2010/main" val="34267271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7" y="274643"/>
            <a:ext cx="8231187" cy="571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863682"/>
      </p:ext>
    </p:extLst>
  </p:cSld>
  <p:clrMapOvr>
    <a:masterClrMapping/>
  </p:clrMapOvr>
  <p:transition>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6"/>
          <p:cNvCxnSpPr/>
          <p:nvPr/>
        </p:nvCxnSpPr>
        <p:spPr>
          <a:xfrm>
            <a:off x="457200" y="3581400"/>
            <a:ext cx="8229600" cy="0"/>
          </a:xfrm>
          <a:prstGeom prst="line">
            <a:avLst/>
          </a:prstGeom>
          <a:ln w="25400">
            <a:solidFill>
              <a:srgbClr val="E57E3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2130429"/>
            <a:ext cx="82296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BA04BDD8-89E5-5E45-9AE3-96E6309B62F4}" type="datetime1">
              <a:rPr lang="en-US" sz="1350">
                <a:cs typeface=""/>
              </a:rPr>
              <a:pPr>
                <a:defRPr/>
              </a:pPr>
              <a:t>10/30/23</a:t>
            </a:fld>
            <a:endParaRPr lang="en-US" sz="1350" dirty="0">
              <a:cs typeface=""/>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7" name="Slide Number Placeholder 5"/>
          <p:cNvSpPr>
            <a:spLocks noGrp="1"/>
          </p:cNvSpPr>
          <p:nvPr>
            <p:ph type="sldNum" sz="quarter" idx="12"/>
          </p:nvPr>
        </p:nvSpPr>
        <p:spPr/>
        <p:txBody>
          <a:bodyPr/>
          <a:lstStyle>
            <a:lvl1pPr eaLnBrk="0" hangingPunct="0">
              <a:defRPr b="1">
                <a:ea typeface="ＭＳ Ｐゴシック" charset="-128"/>
              </a:defRPr>
            </a:lvl1pPr>
          </a:lstStyle>
          <a:p>
            <a:pPr>
              <a:defRPr/>
            </a:pPr>
            <a:fld id="{DFDFF4CF-9784-AA46-AE0E-378A75D540B4}" type="slidenum">
              <a:rPr lang="en-US"/>
              <a:pPr>
                <a:defRPr/>
              </a:pPr>
              <a:t>‹N›</a:t>
            </a:fld>
            <a:endParaRPr lang="en-US" dirty="0"/>
          </a:p>
        </p:txBody>
      </p:sp>
    </p:spTree>
    <p:extLst>
      <p:ext uri="{BB962C8B-B14F-4D97-AF65-F5344CB8AC3E}">
        <p14:creationId xmlns:p14="http://schemas.microsoft.com/office/powerpoint/2010/main" val="11711244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4" name="Straight Connector 6"/>
          <p:cNvCxnSpPr/>
          <p:nvPr/>
        </p:nvCxnSpPr>
        <p:spPr>
          <a:xfrm>
            <a:off x="457200" y="1219200"/>
            <a:ext cx="8229600" cy="0"/>
          </a:xfrm>
          <a:prstGeom prst="line">
            <a:avLst/>
          </a:prstGeom>
          <a:ln w="25400">
            <a:solidFill>
              <a:srgbClr val="E57E3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lnSpc>
                <a:spcPct val="100000"/>
              </a:lnSpc>
              <a:defRPr/>
            </a:lvl2pPr>
            <a:lvl3pPr>
              <a:lnSpc>
                <a:spcPct val="100000"/>
              </a:lnSpc>
              <a:spcBef>
                <a:spcPts val="169"/>
              </a:spcBef>
              <a:defRPr/>
            </a:lvl3pPr>
            <a:lvl4pPr>
              <a:lnSpc>
                <a:spcPct val="100000"/>
              </a:lnSpc>
              <a:spcBef>
                <a:spcPts val="169"/>
              </a:spcBef>
              <a:defRPr/>
            </a:lvl4pPr>
            <a:lvl5pPr>
              <a:lnSpc>
                <a:spcPct val="100000"/>
              </a:lnSpc>
              <a:spcBef>
                <a:spcPts val="169"/>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6F73282F-633B-C041-9DBD-B59618802252}" type="datetime1">
              <a:rPr lang="en-US" sz="1350">
                <a:cs typeface=""/>
              </a:rPr>
              <a:pPr>
                <a:defRPr/>
              </a:pPr>
              <a:t>10/30/23</a:t>
            </a:fld>
            <a:endParaRPr lang="en-US" sz="1350" dirty="0">
              <a:cs typeface=""/>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7" name="Slide Number Placeholder 5"/>
          <p:cNvSpPr>
            <a:spLocks noGrp="1"/>
          </p:cNvSpPr>
          <p:nvPr>
            <p:ph type="sldNum" sz="quarter" idx="12"/>
          </p:nvPr>
        </p:nvSpPr>
        <p:spPr/>
        <p:txBody>
          <a:bodyPr/>
          <a:lstStyle>
            <a:lvl1pPr eaLnBrk="0" hangingPunct="0">
              <a:defRPr b="1">
                <a:solidFill>
                  <a:prstClr val="black"/>
                </a:solidFill>
                <a:ea typeface="ＭＳ Ｐゴシック" charset="-128"/>
              </a:defRPr>
            </a:lvl1pPr>
          </a:lstStyle>
          <a:p>
            <a:pPr>
              <a:defRPr/>
            </a:pPr>
            <a:fld id="{BF48E977-C273-7741-B1A3-BA66F9276449}" type="slidenum">
              <a:rPr lang="en-US"/>
              <a:pPr>
                <a:defRPr/>
              </a:pPr>
              <a:t>‹N›</a:t>
            </a:fld>
            <a:endParaRPr lang="en-US" dirty="0"/>
          </a:p>
        </p:txBody>
      </p:sp>
    </p:spTree>
    <p:extLst>
      <p:ext uri="{BB962C8B-B14F-4D97-AF65-F5344CB8AC3E}">
        <p14:creationId xmlns:p14="http://schemas.microsoft.com/office/powerpoint/2010/main" val="761306964"/>
      </p:ext>
    </p:extLst>
  </p:cSld>
  <p:clrMapOvr>
    <a:masterClrMapping/>
  </p:clrMapOvr>
  <p:hf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65B3209B-AC18-9049-B48D-535D85403C45}" type="datetime1">
              <a:rPr lang="en-US" sz="1350">
                <a:cs typeface=""/>
              </a:rPr>
              <a:pPr>
                <a:defRPr/>
              </a:pPr>
              <a:t>10/30/23</a:t>
            </a:fld>
            <a:endParaRPr lang="en-US" sz="1350" dirty="0">
              <a:cs typeface=""/>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6" name="Slide Number Placeholder 5"/>
          <p:cNvSpPr>
            <a:spLocks noGrp="1"/>
          </p:cNvSpPr>
          <p:nvPr>
            <p:ph type="sldNum" sz="quarter" idx="12"/>
          </p:nvPr>
        </p:nvSpPr>
        <p:spPr/>
        <p:txBody>
          <a:bodyPr/>
          <a:lstStyle>
            <a:lvl1pPr eaLnBrk="0" hangingPunct="0">
              <a:defRPr b="1">
                <a:ea typeface="ＭＳ Ｐゴシック" charset="-128"/>
              </a:defRPr>
            </a:lvl1pPr>
          </a:lstStyle>
          <a:p>
            <a:pPr>
              <a:defRPr/>
            </a:pPr>
            <a:fld id="{D13FD2CB-1A73-BA45-8849-1AFF5661977A}" type="slidenum">
              <a:rPr lang="en-US"/>
              <a:pPr>
                <a:defRPr/>
              </a:pPr>
              <a:t>‹N›</a:t>
            </a:fld>
            <a:endParaRPr lang="en-US" dirty="0"/>
          </a:p>
        </p:txBody>
      </p:sp>
    </p:spTree>
    <p:extLst>
      <p:ext uri="{BB962C8B-B14F-4D97-AF65-F5344CB8AC3E}">
        <p14:creationId xmlns:p14="http://schemas.microsoft.com/office/powerpoint/2010/main" val="2044141926"/>
      </p:ext>
    </p:extLst>
  </p:cSld>
  <p:clrMapOvr>
    <a:masterClrMapping/>
  </p:clrMapOvr>
  <p:hf hdr="0" dt="0"/>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5" name="Straight Connector 8"/>
          <p:cNvCxnSpPr/>
          <p:nvPr/>
        </p:nvCxnSpPr>
        <p:spPr>
          <a:xfrm>
            <a:off x="457200" y="1219200"/>
            <a:ext cx="8229600" cy="0"/>
          </a:xfrm>
          <a:prstGeom prst="line">
            <a:avLst/>
          </a:prstGeom>
          <a:ln w="25400">
            <a:solidFill>
              <a:srgbClr val="E57E3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9798007B-6210-B249-ABA8-909ACFD552DB}" type="datetime1">
              <a:rPr lang="en-US" sz="1350">
                <a:cs typeface=""/>
              </a:rPr>
              <a:pPr>
                <a:defRPr/>
              </a:pPr>
              <a:t>10/30/23</a:t>
            </a:fld>
            <a:endParaRPr lang="en-US" sz="1350" dirty="0">
              <a:cs typeface=""/>
            </a:endParaRPr>
          </a:p>
        </p:txBody>
      </p:sp>
      <p:sp>
        <p:nvSpPr>
          <p:cNvPr id="7" name="Footer Placeholder 5"/>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8" name="Slide Number Placeholder 6"/>
          <p:cNvSpPr>
            <a:spLocks noGrp="1"/>
          </p:cNvSpPr>
          <p:nvPr>
            <p:ph type="sldNum" sz="quarter" idx="12"/>
          </p:nvPr>
        </p:nvSpPr>
        <p:spPr/>
        <p:txBody>
          <a:bodyPr/>
          <a:lstStyle>
            <a:lvl1pPr eaLnBrk="0" hangingPunct="0">
              <a:defRPr b="1">
                <a:ea typeface="ＭＳ Ｐゴシック" charset="-128"/>
              </a:defRPr>
            </a:lvl1pPr>
          </a:lstStyle>
          <a:p>
            <a:pPr>
              <a:defRPr/>
            </a:pPr>
            <a:fld id="{9B368160-8612-DD47-AD54-7D43C88F00B4}" type="slidenum">
              <a:rPr lang="en-US"/>
              <a:pPr>
                <a:defRPr/>
              </a:pPr>
              <a:t>‹N›</a:t>
            </a:fld>
            <a:endParaRPr lang="en-US" dirty="0"/>
          </a:p>
        </p:txBody>
      </p:sp>
    </p:spTree>
    <p:extLst>
      <p:ext uri="{BB962C8B-B14F-4D97-AF65-F5344CB8AC3E}">
        <p14:creationId xmlns:p14="http://schemas.microsoft.com/office/powerpoint/2010/main" val="1144378057"/>
      </p:ext>
    </p:extLst>
  </p:cSld>
  <p:clrMapOvr>
    <a:masterClrMapping/>
  </p:clrMapOvr>
  <p:hf hdr="0" dt="0"/>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10"/>
          <p:cNvCxnSpPr/>
          <p:nvPr/>
        </p:nvCxnSpPr>
        <p:spPr>
          <a:xfrm>
            <a:off x="457200" y="1219200"/>
            <a:ext cx="8229600" cy="0"/>
          </a:xfrm>
          <a:prstGeom prst="line">
            <a:avLst/>
          </a:prstGeom>
          <a:ln w="25400">
            <a:solidFill>
              <a:srgbClr val="E57E3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61702B3E-40A4-8D46-AFCC-0B91BA0A6E3B}" type="datetime1">
              <a:rPr lang="en-US" sz="1350">
                <a:cs typeface=""/>
              </a:rPr>
              <a:pPr>
                <a:defRPr/>
              </a:pPr>
              <a:t>10/30/23</a:t>
            </a:fld>
            <a:endParaRPr lang="en-US" sz="1350" dirty="0">
              <a:cs typeface=""/>
            </a:endParaRPr>
          </a:p>
        </p:txBody>
      </p:sp>
      <p:sp>
        <p:nvSpPr>
          <p:cNvPr id="9" name="Footer Placeholder 7"/>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10" name="Slide Number Placeholder 8"/>
          <p:cNvSpPr>
            <a:spLocks noGrp="1"/>
          </p:cNvSpPr>
          <p:nvPr>
            <p:ph type="sldNum" sz="quarter" idx="12"/>
          </p:nvPr>
        </p:nvSpPr>
        <p:spPr/>
        <p:txBody>
          <a:bodyPr/>
          <a:lstStyle>
            <a:lvl1pPr eaLnBrk="0" hangingPunct="0">
              <a:defRPr b="1">
                <a:ea typeface="ＭＳ Ｐゴシック" charset="-128"/>
              </a:defRPr>
            </a:lvl1pPr>
          </a:lstStyle>
          <a:p>
            <a:pPr>
              <a:defRPr/>
            </a:pPr>
            <a:fld id="{CF8538E9-B8B6-8042-8F29-1E4E06B0C505}" type="slidenum">
              <a:rPr lang="en-US"/>
              <a:pPr>
                <a:defRPr/>
              </a:pPr>
              <a:t>‹N›</a:t>
            </a:fld>
            <a:endParaRPr lang="en-US" dirty="0"/>
          </a:p>
        </p:txBody>
      </p:sp>
    </p:spTree>
    <p:extLst>
      <p:ext uri="{BB962C8B-B14F-4D97-AF65-F5344CB8AC3E}">
        <p14:creationId xmlns:p14="http://schemas.microsoft.com/office/powerpoint/2010/main" val="60789351"/>
      </p:ext>
    </p:extLst>
  </p:cSld>
  <p:clrMapOvr>
    <a:masterClrMapping/>
  </p:clrMapOvr>
  <p:hf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cxnSp>
        <p:nvCxnSpPr>
          <p:cNvPr id="3" name="Straight Connector 6"/>
          <p:cNvCxnSpPr/>
          <p:nvPr/>
        </p:nvCxnSpPr>
        <p:spPr>
          <a:xfrm>
            <a:off x="457200" y="1219200"/>
            <a:ext cx="8229600" cy="0"/>
          </a:xfrm>
          <a:prstGeom prst="line">
            <a:avLst/>
          </a:prstGeom>
          <a:ln w="25400">
            <a:solidFill>
              <a:srgbClr val="E57E3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EE6C53C6-5D32-1E45-AB6D-9AE7812FCBB9}" type="datetime1">
              <a:rPr lang="en-US" sz="1350">
                <a:cs typeface=""/>
              </a:rPr>
              <a:pPr>
                <a:defRPr/>
              </a:pPr>
              <a:t>10/30/23</a:t>
            </a:fld>
            <a:endParaRPr lang="en-US" sz="1350" dirty="0">
              <a:cs typeface=""/>
            </a:endParaRPr>
          </a:p>
        </p:txBody>
      </p:sp>
      <p:sp>
        <p:nvSpPr>
          <p:cNvPr id="5" name="Footer Placeholder 3"/>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6" name="Slide Number Placeholder 4"/>
          <p:cNvSpPr>
            <a:spLocks noGrp="1"/>
          </p:cNvSpPr>
          <p:nvPr>
            <p:ph type="sldNum" sz="quarter" idx="12"/>
          </p:nvPr>
        </p:nvSpPr>
        <p:spPr/>
        <p:txBody>
          <a:bodyPr/>
          <a:lstStyle>
            <a:lvl1pPr eaLnBrk="0" hangingPunct="0">
              <a:defRPr b="1">
                <a:ea typeface="ＭＳ Ｐゴシック" charset="-128"/>
              </a:defRPr>
            </a:lvl1pPr>
          </a:lstStyle>
          <a:p>
            <a:pPr>
              <a:defRPr/>
            </a:pPr>
            <a:fld id="{8D92C1C4-E423-D545-9276-680FE965A7AF}" type="slidenum">
              <a:rPr lang="en-US"/>
              <a:pPr>
                <a:defRPr/>
              </a:pPr>
              <a:t>‹N›</a:t>
            </a:fld>
            <a:endParaRPr lang="en-US" dirty="0"/>
          </a:p>
        </p:txBody>
      </p:sp>
    </p:spTree>
    <p:extLst>
      <p:ext uri="{BB962C8B-B14F-4D97-AF65-F5344CB8AC3E}">
        <p14:creationId xmlns:p14="http://schemas.microsoft.com/office/powerpoint/2010/main" val="3041306419"/>
      </p:ext>
    </p:extLst>
  </p:cSld>
  <p:clrMapOvr>
    <a:masterClrMapping/>
  </p:clrMapOvr>
  <p:hf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7F5B3819-7688-C844-8E26-D1576539DB30}" type="datetime1">
              <a:rPr lang="en-US" sz="1350">
                <a:cs typeface=""/>
              </a:rPr>
              <a:pPr>
                <a:defRPr/>
              </a:pPr>
              <a:t>10/30/23</a:t>
            </a:fld>
            <a:endParaRPr lang="en-US" sz="1350" dirty="0">
              <a:cs typeface=""/>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4" name="Slide Number Placeholder 3"/>
          <p:cNvSpPr>
            <a:spLocks noGrp="1"/>
          </p:cNvSpPr>
          <p:nvPr>
            <p:ph type="sldNum" sz="quarter" idx="12"/>
          </p:nvPr>
        </p:nvSpPr>
        <p:spPr/>
        <p:txBody>
          <a:bodyPr/>
          <a:lstStyle>
            <a:lvl1pPr eaLnBrk="0" hangingPunct="0">
              <a:defRPr b="1">
                <a:ea typeface="ＭＳ Ｐゴシック" charset="-128"/>
              </a:defRPr>
            </a:lvl1pPr>
          </a:lstStyle>
          <a:p>
            <a:pPr>
              <a:defRPr/>
            </a:pPr>
            <a:fld id="{32A0BE74-EB03-E049-BF8C-C1EE21599EC8}" type="slidenum">
              <a:rPr lang="en-US"/>
              <a:pPr>
                <a:defRPr/>
              </a:pPr>
              <a:t>‹N›</a:t>
            </a:fld>
            <a:endParaRPr lang="en-US" dirty="0"/>
          </a:p>
        </p:txBody>
      </p:sp>
    </p:spTree>
    <p:extLst>
      <p:ext uri="{BB962C8B-B14F-4D97-AF65-F5344CB8AC3E}">
        <p14:creationId xmlns:p14="http://schemas.microsoft.com/office/powerpoint/2010/main" val="19819445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AFD68C67-7E36-024C-B683-F583E8F31580}" type="datetime1">
              <a:rPr lang="en-US" sz="1350">
                <a:cs typeface=""/>
              </a:rPr>
              <a:pPr>
                <a:defRPr/>
              </a:pPr>
              <a:t>10/30/23</a:t>
            </a:fld>
            <a:endParaRPr lang="en-US" sz="1350" dirty="0">
              <a:cs typeface=""/>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7" name="Slide Number Placeholder 6"/>
          <p:cNvSpPr>
            <a:spLocks noGrp="1"/>
          </p:cNvSpPr>
          <p:nvPr>
            <p:ph type="sldNum" sz="quarter" idx="12"/>
          </p:nvPr>
        </p:nvSpPr>
        <p:spPr/>
        <p:txBody>
          <a:bodyPr/>
          <a:lstStyle>
            <a:lvl1pPr eaLnBrk="0" hangingPunct="0">
              <a:defRPr b="1">
                <a:ea typeface="ＭＳ Ｐゴシック" charset="-128"/>
              </a:defRPr>
            </a:lvl1pPr>
          </a:lstStyle>
          <a:p>
            <a:pPr>
              <a:defRPr/>
            </a:pPr>
            <a:fld id="{1A2FBEB8-6444-4F44-8CA9-EFE3E259E415}" type="slidenum">
              <a:rPr lang="en-US"/>
              <a:pPr>
                <a:defRPr/>
              </a:pPr>
              <a:t>‹N›</a:t>
            </a:fld>
            <a:endParaRPr lang="en-US" dirty="0"/>
          </a:p>
        </p:txBody>
      </p:sp>
    </p:spTree>
    <p:extLst>
      <p:ext uri="{BB962C8B-B14F-4D97-AF65-F5344CB8AC3E}">
        <p14:creationId xmlns:p14="http://schemas.microsoft.com/office/powerpoint/2010/main" val="4279889558"/>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866D9D-47D3-604D-98AD-7779BBF88CC8}"/>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40688559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35C3B42B-6E41-204B-AA99-87E0AA593F4C}" type="datetime1">
              <a:rPr lang="en-US" sz="1350">
                <a:cs typeface=""/>
              </a:rPr>
              <a:pPr>
                <a:defRPr/>
              </a:pPr>
              <a:t>10/30/23</a:t>
            </a:fld>
            <a:endParaRPr lang="en-US" sz="1350" dirty="0">
              <a:cs typeface=""/>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7" name="Slide Number Placeholder 6"/>
          <p:cNvSpPr>
            <a:spLocks noGrp="1"/>
          </p:cNvSpPr>
          <p:nvPr>
            <p:ph type="sldNum" sz="quarter" idx="12"/>
          </p:nvPr>
        </p:nvSpPr>
        <p:spPr/>
        <p:txBody>
          <a:bodyPr/>
          <a:lstStyle>
            <a:lvl1pPr eaLnBrk="0" hangingPunct="0">
              <a:defRPr b="1">
                <a:ea typeface="ＭＳ Ｐゴシック" charset="-128"/>
              </a:defRPr>
            </a:lvl1pPr>
          </a:lstStyle>
          <a:p>
            <a:pPr>
              <a:defRPr/>
            </a:pPr>
            <a:fld id="{90105A1D-360A-9849-A3A0-F42C8EC6DFD3}" type="slidenum">
              <a:rPr lang="en-US"/>
              <a:pPr>
                <a:defRPr/>
              </a:pPr>
              <a:t>‹N›</a:t>
            </a:fld>
            <a:endParaRPr lang="en-US" dirty="0"/>
          </a:p>
        </p:txBody>
      </p:sp>
    </p:spTree>
    <p:extLst>
      <p:ext uri="{BB962C8B-B14F-4D97-AF65-F5344CB8AC3E}">
        <p14:creationId xmlns:p14="http://schemas.microsoft.com/office/powerpoint/2010/main" val="1740886819"/>
      </p:ext>
    </p:extLst>
  </p:cSld>
  <p:clrMapOvr>
    <a:masterClrMapping/>
  </p:clrMapOvr>
  <p:hf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CAB5ABE3-01FE-844C-A453-37B230E5D7F1}" type="datetime1">
              <a:rPr lang="en-US" sz="1350">
                <a:cs typeface=""/>
              </a:rPr>
              <a:pPr>
                <a:defRPr/>
              </a:pPr>
              <a:t>10/30/23</a:t>
            </a:fld>
            <a:endParaRPr lang="en-US" sz="1350" dirty="0">
              <a:cs typeface=""/>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6" name="Slide Number Placeholder 5"/>
          <p:cNvSpPr>
            <a:spLocks noGrp="1"/>
          </p:cNvSpPr>
          <p:nvPr>
            <p:ph type="sldNum" sz="quarter" idx="12"/>
          </p:nvPr>
        </p:nvSpPr>
        <p:spPr/>
        <p:txBody>
          <a:bodyPr/>
          <a:lstStyle>
            <a:lvl1pPr eaLnBrk="0" hangingPunct="0">
              <a:defRPr b="1">
                <a:ea typeface="ＭＳ Ｐゴシック" charset="-128"/>
              </a:defRPr>
            </a:lvl1pPr>
          </a:lstStyle>
          <a:p>
            <a:pPr>
              <a:defRPr/>
            </a:pPr>
            <a:fld id="{A970A4AB-B90E-E046-8975-469D5D89043B}" type="slidenum">
              <a:rPr lang="en-US"/>
              <a:pPr>
                <a:defRPr/>
              </a:pPr>
              <a:t>‹N›</a:t>
            </a:fld>
            <a:endParaRPr lang="en-US" dirty="0"/>
          </a:p>
        </p:txBody>
      </p:sp>
    </p:spTree>
    <p:extLst>
      <p:ext uri="{BB962C8B-B14F-4D97-AF65-F5344CB8AC3E}">
        <p14:creationId xmlns:p14="http://schemas.microsoft.com/office/powerpoint/2010/main" val="2594983225"/>
      </p:ext>
    </p:extLst>
  </p:cSld>
  <p:clrMapOvr>
    <a:masterClrMapping/>
  </p:clrMapOvr>
  <p:hf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eaLnBrk="1" hangingPunct="1">
              <a:defRPr b="0">
                <a:solidFill>
                  <a:prstClr val="black"/>
                </a:solidFill>
                <a:ea typeface=""/>
              </a:defRPr>
            </a:lvl1pPr>
          </a:lstStyle>
          <a:p>
            <a:pPr>
              <a:defRPr/>
            </a:pPr>
            <a:fld id="{2FE742BA-15F5-4F4C-AF09-5D9A572F4EBA}" type="datetime1">
              <a:rPr lang="en-US" sz="1350">
                <a:cs typeface=""/>
              </a:rPr>
              <a:pPr>
                <a:defRPr/>
              </a:pPr>
              <a:t>10/30/23</a:t>
            </a:fld>
            <a:endParaRPr lang="en-US" sz="1350" dirty="0">
              <a:cs typeface=""/>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eaLnBrk="1" hangingPunct="1">
              <a:defRPr b="0">
                <a:solidFill>
                  <a:prstClr val="black"/>
                </a:solidFill>
                <a:ea typeface=""/>
              </a:defRPr>
            </a:lvl1pPr>
          </a:lstStyle>
          <a:p>
            <a:pPr>
              <a:defRPr/>
            </a:pPr>
            <a:endParaRPr lang="en-US" sz="1350">
              <a:cs typeface=""/>
            </a:endParaRPr>
          </a:p>
        </p:txBody>
      </p:sp>
      <p:sp>
        <p:nvSpPr>
          <p:cNvPr id="6" name="Slide Number Placeholder 5"/>
          <p:cNvSpPr>
            <a:spLocks noGrp="1"/>
          </p:cNvSpPr>
          <p:nvPr>
            <p:ph type="sldNum" sz="quarter" idx="12"/>
          </p:nvPr>
        </p:nvSpPr>
        <p:spPr/>
        <p:txBody>
          <a:bodyPr/>
          <a:lstStyle>
            <a:lvl1pPr eaLnBrk="0" hangingPunct="0">
              <a:defRPr b="1">
                <a:ea typeface="ＭＳ Ｐゴシック" charset="-128"/>
              </a:defRPr>
            </a:lvl1pPr>
          </a:lstStyle>
          <a:p>
            <a:pPr>
              <a:defRPr/>
            </a:pPr>
            <a:fld id="{2FA1A443-84C5-954A-B8BC-755C86B1FCAD}" type="slidenum">
              <a:rPr lang="en-US"/>
              <a:pPr>
                <a:defRPr/>
              </a:pPr>
              <a:t>‹N›</a:t>
            </a:fld>
            <a:endParaRPr lang="en-US" dirty="0"/>
          </a:p>
        </p:txBody>
      </p:sp>
    </p:spTree>
    <p:extLst>
      <p:ext uri="{BB962C8B-B14F-4D97-AF65-F5344CB8AC3E}">
        <p14:creationId xmlns:p14="http://schemas.microsoft.com/office/powerpoint/2010/main" val="154820180"/>
      </p:ext>
    </p:extLst>
  </p:cSld>
  <p:clrMapOvr>
    <a:masterClrMapping/>
  </p:clrMapOvr>
  <p:hf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10" name="Textplatzhalter 9" descr="Subtitle"/>
          <p:cNvSpPr>
            <a:spLocks noGrp="1"/>
          </p:cNvSpPr>
          <p:nvPr>
            <p:ph type="body" sz="quarter" idx="10"/>
          </p:nvPr>
        </p:nvSpPr>
        <p:spPr>
          <a:xfrm>
            <a:off x="540000" y="738558"/>
            <a:ext cx="8311392" cy="367571"/>
          </a:xfrm>
        </p:spPr>
        <p:txBody>
          <a:bodyPr anchor="b">
            <a:noAutofit/>
          </a:bodyPr>
          <a:lstStyle>
            <a:lvl1pPr marL="0" indent="0">
              <a:lnSpc>
                <a:spcPct val="95000"/>
              </a:lnSpc>
              <a:buNone/>
              <a:defRPr sz="1125" b="0" i="1">
                <a:solidFill>
                  <a:schemeClr val="tx1"/>
                </a:solidFill>
              </a:defRPr>
            </a:lvl1pPr>
          </a:lstStyle>
          <a:p>
            <a:pPr lvl="0"/>
            <a:r>
              <a:rPr lang="it-IT" noProof="0"/>
              <a:t>Fare clic per modificare gli stili del testo dello schema</a:t>
            </a:r>
          </a:p>
        </p:txBody>
      </p:sp>
      <p:sp>
        <p:nvSpPr>
          <p:cNvPr id="11" name="Title 1"/>
          <p:cNvSpPr>
            <a:spLocks noGrp="1"/>
          </p:cNvSpPr>
          <p:nvPr>
            <p:ph type="title"/>
          </p:nvPr>
        </p:nvSpPr>
        <p:spPr>
          <a:xfrm>
            <a:off x="539751" y="305999"/>
            <a:ext cx="8318530" cy="802800"/>
          </a:xfrm>
          <a:prstGeom prst="rect">
            <a:avLst/>
          </a:prstGeom>
        </p:spPr>
        <p:txBody>
          <a:bodyPr tIns="126000" anchor="t"/>
          <a:lstStyle>
            <a:lvl1pPr>
              <a:lnSpc>
                <a:spcPct val="75000"/>
              </a:lnSpc>
              <a:defRPr>
                <a:solidFill>
                  <a:schemeClr val="accent4"/>
                </a:solidFill>
              </a:defRPr>
            </a:lvl1pPr>
          </a:lstStyle>
          <a:p>
            <a:r>
              <a:rPr lang="it-IT" noProof="0"/>
              <a:t>Fare clic per modificare stile</a:t>
            </a:r>
            <a:endParaRPr lang="en-US" noProof="0" dirty="0"/>
          </a:p>
        </p:txBody>
      </p:sp>
      <p:sp>
        <p:nvSpPr>
          <p:cNvPr id="4" name="Slide Number Placeholder 5"/>
          <p:cNvSpPr>
            <a:spLocks noGrp="1"/>
          </p:cNvSpPr>
          <p:nvPr>
            <p:ph type="sldNum" sz="quarter" idx="11"/>
          </p:nvPr>
        </p:nvSpPr>
        <p:spPr>
          <a:xfrm>
            <a:off x="538163" y="6402388"/>
            <a:ext cx="400050" cy="247650"/>
          </a:xfrm>
        </p:spPr>
        <p:txBody>
          <a:bodyPr/>
          <a:lstStyle>
            <a:lvl1pPr eaLnBrk="0" hangingPunct="0">
              <a:defRPr sz="506" b="1">
                <a:ea typeface="ＭＳ Ｐゴシック" charset="-128"/>
              </a:defRPr>
            </a:lvl1pPr>
          </a:lstStyle>
          <a:p>
            <a:pPr>
              <a:defRPr/>
            </a:pPr>
            <a:fld id="{54414FAC-361C-E544-AB9B-2B9442EBEA64}" type="slidenum">
              <a:rPr lang="en-US"/>
              <a:pPr>
                <a:defRPr/>
              </a:pPr>
              <a:t>‹N›</a:t>
            </a:fld>
            <a:endParaRPr lang="en-US" dirty="0"/>
          </a:p>
        </p:txBody>
      </p:sp>
    </p:spTree>
    <p:extLst>
      <p:ext uri="{BB962C8B-B14F-4D97-AF65-F5344CB8AC3E}">
        <p14:creationId xmlns:p14="http://schemas.microsoft.com/office/powerpoint/2010/main" val="3206902276"/>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0" y="1346201"/>
            <a:ext cx="4160838" cy="4796416"/>
          </a:xfrm>
        </p:spPr>
        <p:txBody>
          <a:bodyPr/>
          <a:lstStyle>
            <a:lvl1pPr marL="131267" marR="0" indent="-131267" algn="l" defTabSz="514350" rtl="0" eaLnBrk="1" fontAlgn="base" latinLnBrk="0" hangingPunct="1">
              <a:lnSpc>
                <a:spcPct val="95000"/>
              </a:lnSpc>
              <a:spcBef>
                <a:spcPct val="75000"/>
              </a:spcBef>
              <a:spcAft>
                <a:spcPct val="0"/>
              </a:spcAft>
              <a:buClr>
                <a:srgbClr val="FCAF17"/>
              </a:buClr>
              <a:buSzPct val="110000"/>
              <a:buFont typeface="Wingdings" pitchFamily="2" charset="2"/>
              <a:buChar char="§"/>
              <a:tabLst/>
              <a:defRPr sz="1575"/>
            </a:lvl1pPr>
            <a:lvl2pPr marL="224135" marR="0" indent="-91976" algn="l" defTabSz="514350" rtl="0" eaLnBrk="1" fontAlgn="base" latinLnBrk="0" hangingPunct="1">
              <a:lnSpc>
                <a:spcPct val="95000"/>
              </a:lnSpc>
              <a:spcBef>
                <a:spcPct val="40000"/>
              </a:spcBef>
              <a:spcAft>
                <a:spcPct val="0"/>
              </a:spcAft>
              <a:buClr>
                <a:srgbClr val="917B69"/>
              </a:buClr>
              <a:buSzTx/>
              <a:buFont typeface="Arial" charset="0"/>
              <a:buChar char="•"/>
              <a:tabLst/>
              <a:defRPr sz="1350"/>
            </a:lvl2pPr>
            <a:lvl3pPr marL="325041" marR="0" indent="-100013" algn="l" defTabSz="514350" rtl="0" eaLnBrk="1" fontAlgn="base" latinLnBrk="0" hangingPunct="1">
              <a:lnSpc>
                <a:spcPct val="95000"/>
              </a:lnSpc>
              <a:spcBef>
                <a:spcPct val="30000"/>
              </a:spcBef>
              <a:spcAft>
                <a:spcPct val="0"/>
              </a:spcAft>
              <a:buClrTx/>
              <a:buSzTx/>
              <a:buFont typeface="Arial" charset="0"/>
              <a:buChar char="-"/>
              <a:tabLst/>
              <a:defRPr sz="1125"/>
            </a:lvl3pPr>
            <a:lvl4pPr marL="423267" marR="0" indent="-97334" algn="l" defTabSz="514350" rtl="0" eaLnBrk="1" fontAlgn="base" latinLnBrk="0" hangingPunct="1">
              <a:lnSpc>
                <a:spcPct val="95000"/>
              </a:lnSpc>
              <a:spcBef>
                <a:spcPct val="20000"/>
              </a:spcBef>
              <a:spcAft>
                <a:spcPct val="0"/>
              </a:spcAft>
              <a:buClrTx/>
              <a:buSzTx/>
              <a:buFont typeface="Arial" charset="0"/>
              <a:buChar char="•"/>
              <a:tabLst/>
              <a:defRPr sz="1013"/>
            </a:lvl4pPr>
            <a:lvl5pPr marL="516136" marR="0" indent="-91976" algn="l" defTabSz="514350" rtl="0" eaLnBrk="1" fontAlgn="base" latinLnBrk="0" hangingPunct="1">
              <a:lnSpc>
                <a:spcPct val="100000"/>
              </a:lnSpc>
              <a:spcBef>
                <a:spcPct val="20000"/>
              </a:spcBef>
              <a:spcAft>
                <a:spcPct val="0"/>
              </a:spcAft>
              <a:buClrTx/>
              <a:buSzTx/>
              <a:buFontTx/>
              <a:buChar char="»"/>
              <a:tabLst/>
              <a:defRPr sz="1013"/>
            </a:lvl5pPr>
            <a:lvl6pPr>
              <a:defRPr sz="1013"/>
            </a:lvl6pPr>
            <a:lvl7pPr>
              <a:defRPr sz="1013"/>
            </a:lvl7pPr>
            <a:lvl8pPr>
              <a:defRPr sz="1013"/>
            </a:lvl8pPr>
            <a:lvl9pPr>
              <a:defRPr sz="1013"/>
            </a:lvl9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4" name="Content Placeholder 3"/>
          <p:cNvSpPr>
            <a:spLocks noGrp="1"/>
          </p:cNvSpPr>
          <p:nvPr>
            <p:ph sz="half" idx="2"/>
          </p:nvPr>
        </p:nvSpPr>
        <p:spPr>
          <a:xfrm>
            <a:off x="4840291" y="1346201"/>
            <a:ext cx="3998912" cy="4796416"/>
          </a:xfrm>
        </p:spPr>
        <p:txBody>
          <a:bodyPr/>
          <a:lstStyle>
            <a:lvl1pPr marL="131267" marR="0" indent="-131267" algn="l" defTabSz="514350" rtl="0" eaLnBrk="1" fontAlgn="base" latinLnBrk="0" hangingPunct="1">
              <a:lnSpc>
                <a:spcPct val="95000"/>
              </a:lnSpc>
              <a:spcBef>
                <a:spcPct val="75000"/>
              </a:spcBef>
              <a:spcAft>
                <a:spcPct val="0"/>
              </a:spcAft>
              <a:buClr>
                <a:srgbClr val="FCAF17"/>
              </a:buClr>
              <a:buSzPct val="110000"/>
              <a:buFont typeface="Wingdings" pitchFamily="2" charset="2"/>
              <a:buChar char="§"/>
              <a:tabLst/>
              <a:defRPr sz="1575"/>
            </a:lvl1pPr>
            <a:lvl2pPr marL="224135" marR="0" indent="-91976" algn="l" defTabSz="514350" rtl="0" eaLnBrk="1" fontAlgn="base" latinLnBrk="0" hangingPunct="1">
              <a:lnSpc>
                <a:spcPct val="95000"/>
              </a:lnSpc>
              <a:spcBef>
                <a:spcPct val="40000"/>
              </a:spcBef>
              <a:spcAft>
                <a:spcPct val="0"/>
              </a:spcAft>
              <a:buClr>
                <a:srgbClr val="917B69"/>
              </a:buClr>
              <a:buSzTx/>
              <a:buFont typeface="Arial" charset="0"/>
              <a:buChar char="•"/>
              <a:tabLst/>
              <a:defRPr sz="1350"/>
            </a:lvl2pPr>
            <a:lvl3pPr marL="325041" marR="0" indent="-100013" algn="l" defTabSz="514350" rtl="0" eaLnBrk="1" fontAlgn="base" latinLnBrk="0" hangingPunct="1">
              <a:lnSpc>
                <a:spcPct val="95000"/>
              </a:lnSpc>
              <a:spcBef>
                <a:spcPct val="30000"/>
              </a:spcBef>
              <a:spcAft>
                <a:spcPct val="0"/>
              </a:spcAft>
              <a:buClrTx/>
              <a:buSzTx/>
              <a:buFont typeface="Arial" charset="0"/>
              <a:buChar char="-"/>
              <a:tabLst/>
              <a:defRPr sz="1125"/>
            </a:lvl3pPr>
            <a:lvl4pPr marL="423267" marR="0" indent="-97334" algn="l" defTabSz="514350" rtl="0" eaLnBrk="1" fontAlgn="base" latinLnBrk="0" hangingPunct="1">
              <a:lnSpc>
                <a:spcPct val="95000"/>
              </a:lnSpc>
              <a:spcBef>
                <a:spcPct val="20000"/>
              </a:spcBef>
              <a:spcAft>
                <a:spcPct val="0"/>
              </a:spcAft>
              <a:buClrTx/>
              <a:buSzTx/>
              <a:buFont typeface="Arial" charset="0"/>
              <a:buChar char="•"/>
              <a:tabLst/>
              <a:defRPr sz="1013"/>
            </a:lvl4pPr>
            <a:lvl5pPr marL="516136" marR="0" indent="-91976" algn="l" defTabSz="514350" rtl="0" eaLnBrk="1" fontAlgn="base" latinLnBrk="0" hangingPunct="1">
              <a:lnSpc>
                <a:spcPct val="100000"/>
              </a:lnSpc>
              <a:spcBef>
                <a:spcPct val="20000"/>
              </a:spcBef>
              <a:spcAft>
                <a:spcPct val="0"/>
              </a:spcAft>
              <a:buClrTx/>
              <a:buSzTx/>
              <a:buFontTx/>
              <a:buChar char="»"/>
              <a:tabLst/>
              <a:defRPr sz="1013"/>
            </a:lvl5pPr>
            <a:lvl6pPr>
              <a:defRPr sz="1013"/>
            </a:lvl6pPr>
            <a:lvl7pPr>
              <a:defRPr sz="1013"/>
            </a:lvl7pPr>
            <a:lvl8pPr>
              <a:defRPr sz="1013"/>
            </a:lvl8pPr>
            <a:lvl9pPr>
              <a:defRPr sz="1013"/>
            </a:lvl9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11" name="Textplatzhalter 9" descr="Subtitle"/>
          <p:cNvSpPr>
            <a:spLocks noGrp="1"/>
          </p:cNvSpPr>
          <p:nvPr>
            <p:ph type="body" sz="quarter" idx="10"/>
          </p:nvPr>
        </p:nvSpPr>
        <p:spPr>
          <a:xfrm>
            <a:off x="540000" y="738558"/>
            <a:ext cx="8311392" cy="367571"/>
          </a:xfrm>
        </p:spPr>
        <p:txBody>
          <a:bodyPr anchor="b">
            <a:noAutofit/>
          </a:bodyPr>
          <a:lstStyle>
            <a:lvl1pPr marL="0" indent="0">
              <a:lnSpc>
                <a:spcPct val="95000"/>
              </a:lnSpc>
              <a:buNone/>
              <a:defRPr sz="1125" b="0" i="1">
                <a:solidFill>
                  <a:schemeClr val="tx1"/>
                </a:solidFill>
              </a:defRPr>
            </a:lvl1pPr>
          </a:lstStyle>
          <a:p>
            <a:pPr lvl="0"/>
            <a:r>
              <a:rPr lang="it-IT" noProof="0"/>
              <a:t>Fare clic per modificare gli stili del testo dello schema</a:t>
            </a:r>
          </a:p>
        </p:txBody>
      </p:sp>
      <p:sp>
        <p:nvSpPr>
          <p:cNvPr id="13" name="Title 1"/>
          <p:cNvSpPr>
            <a:spLocks noGrp="1"/>
          </p:cNvSpPr>
          <p:nvPr>
            <p:ph type="title"/>
          </p:nvPr>
        </p:nvSpPr>
        <p:spPr>
          <a:xfrm>
            <a:off x="539751" y="305999"/>
            <a:ext cx="8318530" cy="802800"/>
          </a:xfrm>
          <a:prstGeom prst="rect">
            <a:avLst/>
          </a:prstGeom>
        </p:spPr>
        <p:txBody>
          <a:bodyPr tIns="126000" anchor="t"/>
          <a:lstStyle>
            <a:lvl1pPr>
              <a:lnSpc>
                <a:spcPct val="75000"/>
              </a:lnSpc>
              <a:defRPr>
                <a:solidFill>
                  <a:schemeClr val="accent4"/>
                </a:solidFill>
              </a:defRPr>
            </a:lvl1pPr>
          </a:lstStyle>
          <a:p>
            <a:r>
              <a:rPr lang="it-IT" noProof="0"/>
              <a:t>Fare clic per modificare stile</a:t>
            </a:r>
            <a:endParaRPr lang="en-US" noProof="0" dirty="0"/>
          </a:p>
        </p:txBody>
      </p:sp>
      <p:sp>
        <p:nvSpPr>
          <p:cNvPr id="6" name="Slide Number Placeholder 5"/>
          <p:cNvSpPr>
            <a:spLocks noGrp="1"/>
          </p:cNvSpPr>
          <p:nvPr>
            <p:ph type="sldNum" sz="quarter" idx="11"/>
          </p:nvPr>
        </p:nvSpPr>
        <p:spPr>
          <a:xfrm>
            <a:off x="538163" y="6575425"/>
            <a:ext cx="400050" cy="247650"/>
          </a:xfrm>
        </p:spPr>
        <p:txBody>
          <a:bodyPr/>
          <a:lstStyle>
            <a:lvl1pPr eaLnBrk="0" hangingPunct="0">
              <a:defRPr sz="506" b="1">
                <a:ea typeface="ＭＳ Ｐゴシック" charset="-128"/>
              </a:defRPr>
            </a:lvl1pPr>
          </a:lstStyle>
          <a:p>
            <a:pPr>
              <a:defRPr/>
            </a:pPr>
            <a:fld id="{52794DEA-E0E3-164E-BA23-0E8059684D22}" type="slidenum">
              <a:rPr lang="en-US"/>
              <a:pPr>
                <a:defRPr/>
              </a:pPr>
              <a:t>‹N›</a:t>
            </a:fld>
            <a:endParaRPr lang="en-US" dirty="0"/>
          </a:p>
        </p:txBody>
      </p:sp>
    </p:spTree>
    <p:extLst>
      <p:ext uri="{BB962C8B-B14F-4D97-AF65-F5344CB8AC3E}">
        <p14:creationId xmlns:p14="http://schemas.microsoft.com/office/powerpoint/2010/main" val="279624862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10" name="Textplatzhalter 9" descr="Subtitle"/>
          <p:cNvSpPr>
            <a:spLocks noGrp="1"/>
          </p:cNvSpPr>
          <p:nvPr>
            <p:ph type="body" sz="quarter" idx="10"/>
          </p:nvPr>
        </p:nvSpPr>
        <p:spPr>
          <a:xfrm>
            <a:off x="540000" y="738558"/>
            <a:ext cx="8311392" cy="367571"/>
          </a:xfrm>
        </p:spPr>
        <p:txBody>
          <a:bodyPr anchor="b">
            <a:noAutofit/>
          </a:bodyPr>
          <a:lstStyle>
            <a:lvl1pPr marL="0" indent="0">
              <a:lnSpc>
                <a:spcPct val="95000"/>
              </a:lnSpc>
              <a:buNone/>
              <a:defRPr sz="1125" b="0" i="1">
                <a:solidFill>
                  <a:schemeClr val="tx1"/>
                </a:solidFill>
              </a:defRPr>
            </a:lvl1pPr>
          </a:lstStyle>
          <a:p>
            <a:pPr lvl="0"/>
            <a:r>
              <a:rPr lang="it-IT" noProof="0"/>
              <a:t>Fare clic per modificare gli stili del testo dello schema</a:t>
            </a:r>
          </a:p>
        </p:txBody>
      </p:sp>
      <p:sp>
        <p:nvSpPr>
          <p:cNvPr id="11" name="Title 1"/>
          <p:cNvSpPr>
            <a:spLocks noGrp="1"/>
          </p:cNvSpPr>
          <p:nvPr>
            <p:ph type="title"/>
          </p:nvPr>
        </p:nvSpPr>
        <p:spPr>
          <a:xfrm>
            <a:off x="539751" y="305999"/>
            <a:ext cx="8318530" cy="802800"/>
          </a:xfrm>
          <a:prstGeom prst="rect">
            <a:avLst/>
          </a:prstGeom>
        </p:spPr>
        <p:txBody>
          <a:bodyPr tIns="126000" anchor="t"/>
          <a:lstStyle>
            <a:lvl1pPr>
              <a:lnSpc>
                <a:spcPct val="75000"/>
              </a:lnSpc>
              <a:defRPr>
                <a:solidFill>
                  <a:schemeClr val="accent4"/>
                </a:solidFill>
              </a:defRPr>
            </a:lvl1pPr>
          </a:lstStyle>
          <a:p>
            <a:r>
              <a:rPr lang="it-IT" noProof="0"/>
              <a:t>Fare clic per modificare stile</a:t>
            </a:r>
            <a:endParaRPr lang="en-US" noProof="0" dirty="0"/>
          </a:p>
        </p:txBody>
      </p:sp>
      <p:sp>
        <p:nvSpPr>
          <p:cNvPr id="9" name="Content Placeholder 2"/>
          <p:cNvSpPr>
            <a:spLocks noGrp="1"/>
          </p:cNvSpPr>
          <p:nvPr>
            <p:ph idx="1"/>
          </p:nvPr>
        </p:nvSpPr>
        <p:spPr>
          <a:xfrm>
            <a:off x="523876"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5" name="Slide Number Placeholder 5"/>
          <p:cNvSpPr>
            <a:spLocks noGrp="1"/>
          </p:cNvSpPr>
          <p:nvPr>
            <p:ph type="sldNum" sz="quarter" idx="11"/>
          </p:nvPr>
        </p:nvSpPr>
        <p:spPr>
          <a:xfrm>
            <a:off x="538163" y="6575425"/>
            <a:ext cx="400050" cy="247650"/>
          </a:xfrm>
        </p:spPr>
        <p:txBody>
          <a:bodyPr/>
          <a:lstStyle>
            <a:lvl1pPr eaLnBrk="0" hangingPunct="0">
              <a:defRPr sz="506" b="1">
                <a:ea typeface="ＭＳ Ｐゴシック" charset="-128"/>
              </a:defRPr>
            </a:lvl1pPr>
          </a:lstStyle>
          <a:p>
            <a:pPr>
              <a:defRPr/>
            </a:pPr>
            <a:fld id="{10C706E2-109D-1B4D-AC68-CDB74AA0FEAD}" type="slidenum">
              <a:rPr lang="en-US"/>
              <a:pPr>
                <a:defRPr/>
              </a:pPr>
              <a:t>‹N›</a:t>
            </a:fld>
            <a:endParaRPr lang="en-US" dirty="0"/>
          </a:p>
        </p:txBody>
      </p:sp>
    </p:spTree>
    <p:extLst>
      <p:ext uri="{BB962C8B-B14F-4D97-AF65-F5344CB8AC3E}">
        <p14:creationId xmlns:p14="http://schemas.microsoft.com/office/powerpoint/2010/main" val="205098529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3" name="Action Button: Home 2">
            <a:hlinkClick r:id="rId2" action="ppaction://hlinksldjump" highlightClick="1"/>
          </p:cNvPr>
          <p:cNvSpPr/>
          <p:nvPr userDrawn="1"/>
        </p:nvSpPr>
        <p:spPr>
          <a:xfrm>
            <a:off x="8761414" y="6532563"/>
            <a:ext cx="357187" cy="304800"/>
          </a:xfrm>
          <a:prstGeom prst="actionButtonHom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solidFill>
                <a:srgbClr val="F15A22"/>
              </a:solidFill>
            </a:endParaRPr>
          </a:p>
        </p:txBody>
      </p:sp>
      <p:sp>
        <p:nvSpPr>
          <p:cNvPr id="6" name="Title 1"/>
          <p:cNvSpPr>
            <a:spLocks noGrp="1"/>
          </p:cNvSpPr>
          <p:nvPr>
            <p:ph type="title"/>
          </p:nvPr>
        </p:nvSpPr>
        <p:spPr>
          <a:xfrm>
            <a:off x="533401" y="148398"/>
            <a:ext cx="6557281" cy="935881"/>
          </a:xfrm>
        </p:spPr>
        <p:txBody>
          <a:bodyPr/>
          <a:lstStyle>
            <a:lvl1pPr>
              <a:defRPr/>
            </a:lvl1pPr>
          </a:lstStyle>
          <a:p>
            <a:r>
              <a:rPr lang="en-US" dirty="0"/>
              <a:t>Click to edit Master title style</a:t>
            </a:r>
            <a:endParaRPr lang="en-GB" dirty="0"/>
          </a:p>
        </p:txBody>
      </p:sp>
    </p:spTree>
    <p:extLst>
      <p:ext uri="{BB962C8B-B14F-4D97-AF65-F5344CB8AC3E}">
        <p14:creationId xmlns:p14="http://schemas.microsoft.com/office/powerpoint/2010/main" val="18299020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7" y="1095377"/>
            <a:ext cx="8528050" cy="4994275"/>
          </a:xfrm>
        </p:spPr>
        <p:txBody>
          <a:bodyPr>
            <a:normAutofit/>
          </a:bodyPr>
          <a:lstStyle>
            <a:lvl1pPr>
              <a:defRPr sz="1350"/>
            </a:lvl1pPr>
            <a:lvl2pPr>
              <a:defRPr sz="1125"/>
            </a:lvl2pPr>
            <a:lvl3pPr>
              <a:defRPr sz="1013"/>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76200" y="47170"/>
            <a:ext cx="8991600" cy="850392"/>
          </a:xfrm>
          <a:prstGeom prst="rect">
            <a:avLst/>
          </a:prstGeom>
          <a:ln>
            <a:noFill/>
          </a:ln>
        </p:spPr>
        <p:txBody>
          <a:bodyPr rtlCol="0">
            <a:normAutofit/>
          </a:bodyPr>
          <a:lstStyle>
            <a:lvl1pPr>
              <a:defRPr sz="1800"/>
            </a:lvl1pPr>
          </a:lstStyle>
          <a:p>
            <a:r>
              <a:rPr lang="en-US" dirty="0"/>
              <a:t>Click to edit Master title style</a:t>
            </a:r>
          </a:p>
        </p:txBody>
      </p:sp>
    </p:spTree>
    <p:extLst>
      <p:ext uri="{BB962C8B-B14F-4D97-AF65-F5344CB8AC3E}">
        <p14:creationId xmlns:p14="http://schemas.microsoft.com/office/powerpoint/2010/main" val="40607766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1" y="305999"/>
            <a:ext cx="8318530" cy="802800"/>
          </a:xfrm>
          <a:prstGeom prst="rect">
            <a:avLst/>
          </a:prstGeom>
        </p:spPr>
        <p:txBody>
          <a:bodyPr tIns="126000" anchor="t"/>
          <a:lstStyle>
            <a:lvl1pPr>
              <a:lnSpc>
                <a:spcPct val="75000"/>
              </a:lnSpc>
              <a:defRPr>
                <a:solidFill>
                  <a:schemeClr val="accent4"/>
                </a:solidFill>
              </a:defRPr>
            </a:lvl1pPr>
          </a:lstStyle>
          <a:p>
            <a:r>
              <a:rPr lang="en-US" noProof="0"/>
              <a:t>Click to edit Master title style</a:t>
            </a:r>
            <a:endParaRPr lang="en-US" noProof="0" dirty="0"/>
          </a:p>
        </p:txBody>
      </p:sp>
      <p:sp>
        <p:nvSpPr>
          <p:cNvPr id="10" name="Textplatzhalter 9" descr="Subtitle"/>
          <p:cNvSpPr>
            <a:spLocks noGrp="1"/>
          </p:cNvSpPr>
          <p:nvPr>
            <p:ph type="body" sz="quarter" idx="10"/>
          </p:nvPr>
        </p:nvSpPr>
        <p:spPr>
          <a:xfrm>
            <a:off x="540000" y="738558"/>
            <a:ext cx="8311392" cy="367571"/>
          </a:xfrm>
        </p:spPr>
        <p:txBody>
          <a:bodyPr anchor="b">
            <a:noAutofit/>
          </a:bodyPr>
          <a:lstStyle>
            <a:lvl1pPr marL="0" indent="0">
              <a:lnSpc>
                <a:spcPct val="95000"/>
              </a:lnSpc>
              <a:buNone/>
              <a:defRPr sz="1125" b="0" i="1">
                <a:solidFill>
                  <a:schemeClr val="tx1"/>
                </a:solidFill>
              </a:defRPr>
            </a:lvl1pPr>
          </a:lstStyle>
          <a:p>
            <a:pPr lvl="0"/>
            <a:r>
              <a:rPr lang="en-US" noProof="0"/>
              <a:t>Click to edit Master text styles</a:t>
            </a:r>
          </a:p>
        </p:txBody>
      </p:sp>
      <p:sp>
        <p:nvSpPr>
          <p:cNvPr id="9" name="Content Placeholder 2"/>
          <p:cNvSpPr>
            <a:spLocks noGrp="1"/>
          </p:cNvSpPr>
          <p:nvPr>
            <p:ph idx="1"/>
          </p:nvPr>
        </p:nvSpPr>
        <p:spPr>
          <a:xfrm>
            <a:off x="523876"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Tree>
    <p:extLst>
      <p:ext uri="{BB962C8B-B14F-4D97-AF65-F5344CB8AC3E}">
        <p14:creationId xmlns:p14="http://schemas.microsoft.com/office/powerpoint/2010/main" val="39899161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04803" y="81600"/>
            <a:ext cx="8569325" cy="900336"/>
          </a:xfrm>
          <a:prstGeom prst="rect">
            <a:avLst/>
          </a:prstGeom>
        </p:spPr>
        <p:txBody>
          <a:bodyPr lIns="0" tIns="0" rIns="0" bIns="0" rtlCol="0">
            <a:noAutofit/>
          </a:bodyPr>
          <a:lstStyle>
            <a:lvl1pPr>
              <a:defRPr>
                <a:solidFill>
                  <a:schemeClr val="tx1"/>
                </a:solidFill>
              </a:defRPr>
            </a:lvl1pPr>
          </a:lstStyle>
          <a:p>
            <a:r>
              <a:rPr lang="en-US" dirty="0"/>
              <a:t>Click to edit Master title style</a:t>
            </a:r>
            <a:endParaRPr lang="en-GB" dirty="0"/>
          </a:p>
        </p:txBody>
      </p:sp>
      <p:sp>
        <p:nvSpPr>
          <p:cNvPr id="6" name="Text Placeholder 3"/>
          <p:cNvSpPr>
            <a:spLocks noGrp="1"/>
          </p:cNvSpPr>
          <p:nvPr>
            <p:ph type="body" sz="quarter" idx="12"/>
          </p:nvPr>
        </p:nvSpPr>
        <p:spPr>
          <a:xfrm>
            <a:off x="299421" y="6270629"/>
            <a:ext cx="3886200" cy="393783"/>
          </a:xfrm>
          <a:prstGeom prst="rect">
            <a:avLst/>
          </a:prstGeom>
        </p:spPr>
        <p:txBody>
          <a:bodyPr anchor="b"/>
          <a:lstStyle>
            <a:lvl1pPr marL="0" indent="0">
              <a:buFontTx/>
              <a:buNone/>
              <a:defRPr sz="600" baseline="0">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it-IT"/>
              <a:t>Fare clic per modificare gli stili del testo dello schema</a:t>
            </a:r>
          </a:p>
        </p:txBody>
      </p:sp>
      <p:sp>
        <p:nvSpPr>
          <p:cNvPr id="8" name="Text Placeholder 3"/>
          <p:cNvSpPr>
            <a:spLocks noGrp="1"/>
          </p:cNvSpPr>
          <p:nvPr>
            <p:ph type="body" sz="quarter" idx="13"/>
          </p:nvPr>
        </p:nvSpPr>
        <p:spPr>
          <a:xfrm>
            <a:off x="4987925" y="6270629"/>
            <a:ext cx="3886200" cy="393783"/>
          </a:xfrm>
          <a:prstGeom prst="rect">
            <a:avLst/>
          </a:prstGeom>
        </p:spPr>
        <p:txBody>
          <a:bodyPr anchor="b"/>
          <a:lstStyle>
            <a:lvl1pPr marL="0" indent="0" algn="r">
              <a:buFontTx/>
              <a:buNone/>
              <a:defRPr sz="600" baseline="0">
                <a:solidFill>
                  <a:schemeClr val="tx2"/>
                </a:solidFill>
              </a:defRPr>
            </a:lvl1pPr>
            <a:lvl2pPr marL="102689" indent="0">
              <a:buFontTx/>
              <a:buNone/>
              <a:defRPr sz="563"/>
            </a:lvl2pPr>
            <a:lvl3pPr marL="200913" indent="0">
              <a:buFontTx/>
              <a:buNone/>
              <a:defRPr sz="563"/>
            </a:lvl3pPr>
            <a:lvl4pPr marL="303602" indent="0">
              <a:buFontTx/>
              <a:buNone/>
              <a:defRPr sz="563"/>
            </a:lvl4pPr>
            <a:lvl5pPr marL="401826" indent="0">
              <a:buFontTx/>
              <a:buNone/>
              <a:defRPr sz="563"/>
            </a:lvl5pPr>
          </a:lstStyle>
          <a:p>
            <a:pPr lvl="0"/>
            <a:r>
              <a:rPr lang="it-IT"/>
              <a:t>Fare clic per modificare gli stili del testo dello schema</a:t>
            </a:r>
          </a:p>
        </p:txBody>
      </p:sp>
      <p:sp>
        <p:nvSpPr>
          <p:cNvPr id="10" name="Text Placeholder 9"/>
          <p:cNvSpPr>
            <a:spLocks noGrp="1"/>
          </p:cNvSpPr>
          <p:nvPr>
            <p:ph type="body" sz="quarter" idx="14"/>
          </p:nvPr>
        </p:nvSpPr>
        <p:spPr>
          <a:xfrm>
            <a:off x="306000" y="1171200"/>
            <a:ext cx="8550000" cy="4867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p:cNvSpPr>
            <a:spLocks noGrp="1"/>
          </p:cNvSpPr>
          <p:nvPr>
            <p:ph type="sldNum" sz="quarter" idx="15"/>
          </p:nvPr>
        </p:nvSpPr>
        <p:spPr>
          <a:xfrm>
            <a:off x="4333875" y="6481765"/>
            <a:ext cx="476250" cy="365125"/>
          </a:xfrm>
        </p:spPr>
        <p:txBody>
          <a:bodyPr/>
          <a:lstStyle>
            <a:lvl1pPr algn="ctr" eaLnBrk="0" hangingPunct="0">
              <a:defRPr sz="600" b="0">
                <a:solidFill>
                  <a:prstClr val="black"/>
                </a:solidFill>
                <a:ea typeface="ＭＳ Ｐゴシック" charset="-128"/>
              </a:defRPr>
            </a:lvl1pPr>
          </a:lstStyle>
          <a:p>
            <a:pPr>
              <a:defRPr/>
            </a:pPr>
            <a:fld id="{CB75A4CB-6DC3-7544-936B-8CB7359A07EE}" type="slidenum">
              <a:rPr lang="en-GB"/>
              <a:pPr>
                <a:defRPr/>
              </a:pPr>
              <a:t>‹N›</a:t>
            </a:fld>
            <a:endParaRPr lang="en-GB"/>
          </a:p>
        </p:txBody>
      </p:sp>
    </p:spTree>
    <p:extLst>
      <p:ext uri="{BB962C8B-B14F-4D97-AF65-F5344CB8AC3E}">
        <p14:creationId xmlns:p14="http://schemas.microsoft.com/office/powerpoint/2010/main" val="4076586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816970-79C7-2146-A4FB-DFE57E055610}"/>
              </a:ext>
            </a:extLst>
          </p:cNvPr>
          <p:cNvSpPr>
            <a:spLocks noGrp="1" noChangeArrowheads="1"/>
          </p:cNvSpPr>
          <p:nvPr>
            <p:ph type="dt" sz="half" idx="10"/>
          </p:nvPr>
        </p:nvSpPr>
        <p:spPr>
          <a:ln/>
        </p:spPr>
        <p:txBody>
          <a:bodyPr/>
          <a:lstStyle>
            <a:lvl1pPr>
              <a:defRPr/>
            </a:lvl1pPr>
          </a:lstStyle>
          <a:p>
            <a:pPr>
              <a:defRPr/>
            </a:pPr>
            <a:r>
              <a:rPr lang="en-US"/>
              <a:t>10/16/09</a:t>
            </a:r>
          </a:p>
        </p:txBody>
      </p:sp>
    </p:spTree>
    <p:extLst>
      <p:ext uri="{BB962C8B-B14F-4D97-AF65-F5344CB8AC3E}">
        <p14:creationId xmlns:p14="http://schemas.microsoft.com/office/powerpoint/2010/main" val="42917986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96" name="Google Shape;96;p15"/>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00"/>
            </a:lvl1pPr>
            <a:lvl2pPr lvl="1" algn="ctr" rtl="0">
              <a:lnSpc>
                <a:spcPct val="100000"/>
              </a:lnSpc>
              <a:spcBef>
                <a:spcPts val="0"/>
              </a:spcBef>
              <a:spcAft>
                <a:spcPts val="0"/>
              </a:spcAft>
              <a:buSzPts val="2800"/>
              <a:buNone/>
              <a:defRPr sz="2100"/>
            </a:lvl2pPr>
            <a:lvl3pPr lvl="2" algn="ctr" rtl="0">
              <a:lnSpc>
                <a:spcPct val="100000"/>
              </a:lnSpc>
              <a:spcBef>
                <a:spcPts val="0"/>
              </a:spcBef>
              <a:spcAft>
                <a:spcPts val="0"/>
              </a:spcAft>
              <a:buSzPts val="2800"/>
              <a:buNone/>
              <a:defRPr sz="2100"/>
            </a:lvl3pPr>
            <a:lvl4pPr lvl="3" algn="ctr" rtl="0">
              <a:lnSpc>
                <a:spcPct val="100000"/>
              </a:lnSpc>
              <a:spcBef>
                <a:spcPts val="0"/>
              </a:spcBef>
              <a:spcAft>
                <a:spcPts val="0"/>
              </a:spcAft>
              <a:buSzPts val="2800"/>
              <a:buNone/>
              <a:defRPr sz="2100"/>
            </a:lvl4pPr>
            <a:lvl5pPr lvl="4" algn="ctr" rtl="0">
              <a:lnSpc>
                <a:spcPct val="100000"/>
              </a:lnSpc>
              <a:spcBef>
                <a:spcPts val="0"/>
              </a:spcBef>
              <a:spcAft>
                <a:spcPts val="0"/>
              </a:spcAft>
              <a:buSzPts val="2800"/>
              <a:buNone/>
              <a:defRPr sz="2100"/>
            </a:lvl5pPr>
            <a:lvl6pPr lvl="5" algn="ctr" rtl="0">
              <a:lnSpc>
                <a:spcPct val="100000"/>
              </a:lnSpc>
              <a:spcBef>
                <a:spcPts val="0"/>
              </a:spcBef>
              <a:spcAft>
                <a:spcPts val="0"/>
              </a:spcAft>
              <a:buSzPts val="2800"/>
              <a:buNone/>
              <a:defRPr sz="2100"/>
            </a:lvl6pPr>
            <a:lvl7pPr lvl="6" algn="ctr" rtl="0">
              <a:lnSpc>
                <a:spcPct val="100000"/>
              </a:lnSpc>
              <a:spcBef>
                <a:spcPts val="0"/>
              </a:spcBef>
              <a:spcAft>
                <a:spcPts val="0"/>
              </a:spcAft>
              <a:buSzPts val="2800"/>
              <a:buNone/>
              <a:defRPr sz="2100"/>
            </a:lvl7pPr>
            <a:lvl8pPr lvl="7" algn="ctr" rtl="0">
              <a:lnSpc>
                <a:spcPct val="100000"/>
              </a:lnSpc>
              <a:spcBef>
                <a:spcPts val="0"/>
              </a:spcBef>
              <a:spcAft>
                <a:spcPts val="0"/>
              </a:spcAft>
              <a:buSzPts val="2800"/>
              <a:buNone/>
              <a:defRPr sz="2100"/>
            </a:lvl8pPr>
            <a:lvl9pPr lvl="8" algn="ctr" rtl="0">
              <a:lnSpc>
                <a:spcPct val="100000"/>
              </a:lnSpc>
              <a:spcBef>
                <a:spcPts val="0"/>
              </a:spcBef>
              <a:spcAft>
                <a:spcPts val="0"/>
              </a:spcAft>
              <a:buSzPts val="2800"/>
              <a:buNone/>
              <a:defRPr sz="2100"/>
            </a:lvl9pPr>
          </a:lstStyle>
          <a:p>
            <a:endParaRPr/>
          </a:p>
        </p:txBody>
      </p:sp>
      <p:sp>
        <p:nvSpPr>
          <p:cNvPr id="97" name="Google Shape;97;p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6224231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700"/>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
        <p:nvSpPr>
          <p:cNvPr id="100" name="Google Shape;100;p1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8483236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1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342900" lvl="0" indent="-257175" rtl="0">
              <a:spcBef>
                <a:spcPts val="0"/>
              </a:spcBef>
              <a:spcAft>
                <a:spcPts val="0"/>
              </a:spcAft>
              <a:buSzPts val="1800"/>
              <a:buChar char="●"/>
              <a:defRPr/>
            </a:lvl1pPr>
            <a:lvl2pPr marL="685800" lvl="1" indent="-238125" rtl="0">
              <a:spcBef>
                <a:spcPts val="1200"/>
              </a:spcBef>
              <a:spcAft>
                <a:spcPts val="0"/>
              </a:spcAft>
              <a:buSzPts val="1400"/>
              <a:buChar char="○"/>
              <a:defRPr/>
            </a:lvl2pPr>
            <a:lvl3pPr marL="1028700" lvl="2" indent="-238125" rtl="0">
              <a:spcBef>
                <a:spcPts val="1200"/>
              </a:spcBef>
              <a:spcAft>
                <a:spcPts val="0"/>
              </a:spcAft>
              <a:buSzPts val="1400"/>
              <a:buChar char="■"/>
              <a:defRPr/>
            </a:lvl3pPr>
            <a:lvl4pPr marL="1371600" lvl="3" indent="-238125" rtl="0">
              <a:spcBef>
                <a:spcPts val="1200"/>
              </a:spcBef>
              <a:spcAft>
                <a:spcPts val="0"/>
              </a:spcAft>
              <a:buSzPts val="1400"/>
              <a:buChar char="●"/>
              <a:defRPr/>
            </a:lvl4pPr>
            <a:lvl5pPr marL="1714500" lvl="4" indent="-238125" rtl="0">
              <a:spcBef>
                <a:spcPts val="1200"/>
              </a:spcBef>
              <a:spcAft>
                <a:spcPts val="0"/>
              </a:spcAft>
              <a:buSzPts val="1400"/>
              <a:buChar char="○"/>
              <a:defRPr/>
            </a:lvl5pPr>
            <a:lvl6pPr marL="2057400" lvl="5" indent="-238125" rtl="0">
              <a:spcBef>
                <a:spcPts val="1200"/>
              </a:spcBef>
              <a:spcAft>
                <a:spcPts val="0"/>
              </a:spcAft>
              <a:buSzPts val="1400"/>
              <a:buChar char="■"/>
              <a:defRPr/>
            </a:lvl6pPr>
            <a:lvl7pPr marL="2400300" lvl="6" indent="-238125" rtl="0">
              <a:spcBef>
                <a:spcPts val="1200"/>
              </a:spcBef>
              <a:spcAft>
                <a:spcPts val="0"/>
              </a:spcAft>
              <a:buSzPts val="1400"/>
              <a:buChar char="●"/>
              <a:defRPr/>
            </a:lvl7pPr>
            <a:lvl8pPr marL="2743200" lvl="7" indent="-238125" rtl="0">
              <a:spcBef>
                <a:spcPts val="1200"/>
              </a:spcBef>
              <a:spcAft>
                <a:spcPts val="0"/>
              </a:spcAft>
              <a:buSzPts val="1400"/>
              <a:buChar char="○"/>
              <a:defRPr/>
            </a:lvl8pPr>
            <a:lvl9pPr marL="3086100" lvl="8" indent="-238125" rtl="0">
              <a:spcBef>
                <a:spcPts val="1200"/>
              </a:spcBef>
              <a:spcAft>
                <a:spcPts val="1200"/>
              </a:spcAft>
              <a:buSzPts val="1400"/>
              <a:buChar char="■"/>
              <a:defRPr/>
            </a:lvl9pPr>
          </a:lstStyle>
          <a:p>
            <a:endParaRPr/>
          </a:p>
        </p:txBody>
      </p:sp>
      <p:sp>
        <p:nvSpPr>
          <p:cNvPr id="104" name="Google Shape;104;p1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0292676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8"/>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342900" lvl="0" indent="-238125" rtl="0">
              <a:spcBef>
                <a:spcPts val="0"/>
              </a:spcBef>
              <a:spcAft>
                <a:spcPts val="0"/>
              </a:spcAft>
              <a:buSzPts val="1400"/>
              <a:buChar char="●"/>
              <a:defRPr sz="1050"/>
            </a:lvl1pPr>
            <a:lvl2pPr marL="685800" lvl="1" indent="-228600" rtl="0">
              <a:spcBef>
                <a:spcPts val="1200"/>
              </a:spcBef>
              <a:spcAft>
                <a:spcPts val="0"/>
              </a:spcAft>
              <a:buSzPts val="1200"/>
              <a:buChar char="○"/>
              <a:defRPr sz="900"/>
            </a:lvl2pPr>
            <a:lvl3pPr marL="1028700" lvl="2" indent="-228600" rtl="0">
              <a:spcBef>
                <a:spcPts val="1200"/>
              </a:spcBef>
              <a:spcAft>
                <a:spcPts val="0"/>
              </a:spcAft>
              <a:buSzPts val="1200"/>
              <a:buChar char="■"/>
              <a:defRPr sz="900"/>
            </a:lvl3pPr>
            <a:lvl4pPr marL="1371600" lvl="3" indent="-228600" rtl="0">
              <a:spcBef>
                <a:spcPts val="1200"/>
              </a:spcBef>
              <a:spcAft>
                <a:spcPts val="0"/>
              </a:spcAft>
              <a:buSzPts val="1200"/>
              <a:buChar char="●"/>
              <a:defRPr sz="900"/>
            </a:lvl4pPr>
            <a:lvl5pPr marL="1714500" lvl="4" indent="-228600" rtl="0">
              <a:spcBef>
                <a:spcPts val="1200"/>
              </a:spcBef>
              <a:spcAft>
                <a:spcPts val="0"/>
              </a:spcAft>
              <a:buSzPts val="1200"/>
              <a:buChar char="○"/>
              <a:defRPr sz="900"/>
            </a:lvl5pPr>
            <a:lvl6pPr marL="2057400" lvl="5" indent="-228600" rtl="0">
              <a:spcBef>
                <a:spcPts val="1200"/>
              </a:spcBef>
              <a:spcAft>
                <a:spcPts val="0"/>
              </a:spcAft>
              <a:buSzPts val="1200"/>
              <a:buChar char="■"/>
              <a:defRPr sz="900"/>
            </a:lvl6pPr>
            <a:lvl7pPr marL="2400300" lvl="6" indent="-228600" rtl="0">
              <a:spcBef>
                <a:spcPts val="1200"/>
              </a:spcBef>
              <a:spcAft>
                <a:spcPts val="0"/>
              </a:spcAft>
              <a:buSzPts val="1200"/>
              <a:buChar char="●"/>
              <a:defRPr sz="900"/>
            </a:lvl7pPr>
            <a:lvl8pPr marL="2743200" lvl="7" indent="-228600" rtl="0">
              <a:spcBef>
                <a:spcPts val="1200"/>
              </a:spcBef>
              <a:spcAft>
                <a:spcPts val="0"/>
              </a:spcAft>
              <a:buSzPts val="1200"/>
              <a:buChar char="○"/>
              <a:defRPr sz="900"/>
            </a:lvl8pPr>
            <a:lvl9pPr marL="3086100" lvl="8" indent="-228600" rtl="0">
              <a:spcBef>
                <a:spcPts val="1200"/>
              </a:spcBef>
              <a:spcAft>
                <a:spcPts val="1200"/>
              </a:spcAft>
              <a:buSzPts val="1200"/>
              <a:buChar char="■"/>
              <a:defRPr sz="900"/>
            </a:lvl9pPr>
          </a:lstStyle>
          <a:p>
            <a:endParaRPr/>
          </a:p>
        </p:txBody>
      </p:sp>
      <p:sp>
        <p:nvSpPr>
          <p:cNvPr id="108" name="Google Shape;108;p18"/>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342900" lvl="0" indent="-238125" rtl="0">
              <a:spcBef>
                <a:spcPts val="0"/>
              </a:spcBef>
              <a:spcAft>
                <a:spcPts val="0"/>
              </a:spcAft>
              <a:buSzPts val="1400"/>
              <a:buChar char="●"/>
              <a:defRPr sz="1050"/>
            </a:lvl1pPr>
            <a:lvl2pPr marL="685800" lvl="1" indent="-228600" rtl="0">
              <a:spcBef>
                <a:spcPts val="1200"/>
              </a:spcBef>
              <a:spcAft>
                <a:spcPts val="0"/>
              </a:spcAft>
              <a:buSzPts val="1200"/>
              <a:buChar char="○"/>
              <a:defRPr sz="900"/>
            </a:lvl2pPr>
            <a:lvl3pPr marL="1028700" lvl="2" indent="-228600" rtl="0">
              <a:spcBef>
                <a:spcPts val="1200"/>
              </a:spcBef>
              <a:spcAft>
                <a:spcPts val="0"/>
              </a:spcAft>
              <a:buSzPts val="1200"/>
              <a:buChar char="■"/>
              <a:defRPr sz="900"/>
            </a:lvl3pPr>
            <a:lvl4pPr marL="1371600" lvl="3" indent="-228600" rtl="0">
              <a:spcBef>
                <a:spcPts val="1200"/>
              </a:spcBef>
              <a:spcAft>
                <a:spcPts val="0"/>
              </a:spcAft>
              <a:buSzPts val="1200"/>
              <a:buChar char="●"/>
              <a:defRPr sz="900"/>
            </a:lvl4pPr>
            <a:lvl5pPr marL="1714500" lvl="4" indent="-228600" rtl="0">
              <a:spcBef>
                <a:spcPts val="1200"/>
              </a:spcBef>
              <a:spcAft>
                <a:spcPts val="0"/>
              </a:spcAft>
              <a:buSzPts val="1200"/>
              <a:buChar char="○"/>
              <a:defRPr sz="900"/>
            </a:lvl5pPr>
            <a:lvl6pPr marL="2057400" lvl="5" indent="-228600" rtl="0">
              <a:spcBef>
                <a:spcPts val="1200"/>
              </a:spcBef>
              <a:spcAft>
                <a:spcPts val="0"/>
              </a:spcAft>
              <a:buSzPts val="1200"/>
              <a:buChar char="■"/>
              <a:defRPr sz="900"/>
            </a:lvl6pPr>
            <a:lvl7pPr marL="2400300" lvl="6" indent="-228600" rtl="0">
              <a:spcBef>
                <a:spcPts val="1200"/>
              </a:spcBef>
              <a:spcAft>
                <a:spcPts val="0"/>
              </a:spcAft>
              <a:buSzPts val="1200"/>
              <a:buChar char="●"/>
              <a:defRPr sz="900"/>
            </a:lvl7pPr>
            <a:lvl8pPr marL="2743200" lvl="7" indent="-228600" rtl="0">
              <a:spcBef>
                <a:spcPts val="1200"/>
              </a:spcBef>
              <a:spcAft>
                <a:spcPts val="0"/>
              </a:spcAft>
              <a:buSzPts val="1200"/>
              <a:buChar char="○"/>
              <a:defRPr sz="900"/>
            </a:lvl8pPr>
            <a:lvl9pPr marL="3086100" lvl="8" indent="-228600" rtl="0">
              <a:spcBef>
                <a:spcPts val="1200"/>
              </a:spcBef>
              <a:spcAft>
                <a:spcPts val="1200"/>
              </a:spcAft>
              <a:buSzPts val="1200"/>
              <a:buChar char="■"/>
              <a:defRPr sz="900"/>
            </a:lvl9pPr>
          </a:lstStyle>
          <a:p>
            <a:endParaRPr/>
          </a:p>
        </p:txBody>
      </p:sp>
      <p:sp>
        <p:nvSpPr>
          <p:cNvPr id="109" name="Google Shape;109;p1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4268311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5059380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1800"/>
            </a:lvl1pPr>
            <a:lvl2pPr lvl="1" rtl="0">
              <a:spcBef>
                <a:spcPts val="0"/>
              </a:spcBef>
              <a:spcAft>
                <a:spcPts val="0"/>
              </a:spcAft>
              <a:buSzPts val="2400"/>
              <a:buNone/>
              <a:defRPr sz="1800"/>
            </a:lvl2pPr>
            <a:lvl3pPr lvl="2" rtl="0">
              <a:spcBef>
                <a:spcPts val="0"/>
              </a:spcBef>
              <a:spcAft>
                <a:spcPts val="0"/>
              </a:spcAft>
              <a:buSzPts val="2400"/>
              <a:buNone/>
              <a:defRPr sz="1800"/>
            </a:lvl3pPr>
            <a:lvl4pPr lvl="3" rtl="0">
              <a:spcBef>
                <a:spcPts val="0"/>
              </a:spcBef>
              <a:spcAft>
                <a:spcPts val="0"/>
              </a:spcAft>
              <a:buSzPts val="2400"/>
              <a:buNone/>
              <a:defRPr sz="1800"/>
            </a:lvl4pPr>
            <a:lvl5pPr lvl="4" rtl="0">
              <a:spcBef>
                <a:spcPts val="0"/>
              </a:spcBef>
              <a:spcAft>
                <a:spcPts val="0"/>
              </a:spcAft>
              <a:buSzPts val="2400"/>
              <a:buNone/>
              <a:defRPr sz="1800"/>
            </a:lvl5pPr>
            <a:lvl6pPr lvl="5" rtl="0">
              <a:spcBef>
                <a:spcPts val="0"/>
              </a:spcBef>
              <a:spcAft>
                <a:spcPts val="0"/>
              </a:spcAft>
              <a:buSzPts val="2400"/>
              <a:buNone/>
              <a:defRPr sz="1800"/>
            </a:lvl6pPr>
            <a:lvl7pPr lvl="6" rtl="0">
              <a:spcBef>
                <a:spcPts val="0"/>
              </a:spcBef>
              <a:spcAft>
                <a:spcPts val="0"/>
              </a:spcAft>
              <a:buSzPts val="2400"/>
              <a:buNone/>
              <a:defRPr sz="1800"/>
            </a:lvl7pPr>
            <a:lvl8pPr lvl="7" rtl="0">
              <a:spcBef>
                <a:spcPts val="0"/>
              </a:spcBef>
              <a:spcAft>
                <a:spcPts val="0"/>
              </a:spcAft>
              <a:buSzPts val="2400"/>
              <a:buNone/>
              <a:defRPr sz="1800"/>
            </a:lvl8pPr>
            <a:lvl9pPr lvl="8" rtl="0">
              <a:spcBef>
                <a:spcPts val="0"/>
              </a:spcBef>
              <a:spcAft>
                <a:spcPts val="0"/>
              </a:spcAft>
              <a:buSzPts val="2400"/>
              <a:buNone/>
              <a:defRPr sz="1800"/>
            </a:lvl9pPr>
          </a:lstStyle>
          <a:p>
            <a:endParaRPr/>
          </a:p>
        </p:txBody>
      </p:sp>
      <p:sp>
        <p:nvSpPr>
          <p:cNvPr id="115" name="Google Shape;115;p20"/>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342900" lvl="0" indent="-228600" rtl="0">
              <a:spcBef>
                <a:spcPts val="0"/>
              </a:spcBef>
              <a:spcAft>
                <a:spcPts val="0"/>
              </a:spcAft>
              <a:buSzPts val="1200"/>
              <a:buChar char="●"/>
              <a:defRPr sz="900"/>
            </a:lvl1pPr>
            <a:lvl2pPr marL="685800" lvl="1" indent="-228600" rtl="0">
              <a:spcBef>
                <a:spcPts val="1200"/>
              </a:spcBef>
              <a:spcAft>
                <a:spcPts val="0"/>
              </a:spcAft>
              <a:buSzPts val="1200"/>
              <a:buChar char="○"/>
              <a:defRPr sz="900"/>
            </a:lvl2pPr>
            <a:lvl3pPr marL="1028700" lvl="2" indent="-228600" rtl="0">
              <a:spcBef>
                <a:spcPts val="1200"/>
              </a:spcBef>
              <a:spcAft>
                <a:spcPts val="0"/>
              </a:spcAft>
              <a:buSzPts val="1200"/>
              <a:buChar char="■"/>
              <a:defRPr sz="900"/>
            </a:lvl3pPr>
            <a:lvl4pPr marL="1371600" lvl="3" indent="-228600" rtl="0">
              <a:spcBef>
                <a:spcPts val="1200"/>
              </a:spcBef>
              <a:spcAft>
                <a:spcPts val="0"/>
              </a:spcAft>
              <a:buSzPts val="1200"/>
              <a:buChar char="●"/>
              <a:defRPr sz="900"/>
            </a:lvl4pPr>
            <a:lvl5pPr marL="1714500" lvl="4" indent="-228600" rtl="0">
              <a:spcBef>
                <a:spcPts val="1200"/>
              </a:spcBef>
              <a:spcAft>
                <a:spcPts val="0"/>
              </a:spcAft>
              <a:buSzPts val="1200"/>
              <a:buChar char="○"/>
              <a:defRPr sz="900"/>
            </a:lvl5pPr>
            <a:lvl6pPr marL="2057400" lvl="5" indent="-228600" rtl="0">
              <a:spcBef>
                <a:spcPts val="1200"/>
              </a:spcBef>
              <a:spcAft>
                <a:spcPts val="0"/>
              </a:spcAft>
              <a:buSzPts val="1200"/>
              <a:buChar char="■"/>
              <a:defRPr sz="900"/>
            </a:lvl6pPr>
            <a:lvl7pPr marL="2400300" lvl="6" indent="-228600" rtl="0">
              <a:spcBef>
                <a:spcPts val="1200"/>
              </a:spcBef>
              <a:spcAft>
                <a:spcPts val="0"/>
              </a:spcAft>
              <a:buSzPts val="1200"/>
              <a:buChar char="●"/>
              <a:defRPr sz="900"/>
            </a:lvl7pPr>
            <a:lvl8pPr marL="2743200" lvl="7" indent="-228600" rtl="0">
              <a:spcBef>
                <a:spcPts val="1200"/>
              </a:spcBef>
              <a:spcAft>
                <a:spcPts val="0"/>
              </a:spcAft>
              <a:buSzPts val="1200"/>
              <a:buChar char="○"/>
              <a:defRPr sz="900"/>
            </a:lvl8pPr>
            <a:lvl9pPr marL="3086100" lvl="8" indent="-228600" rtl="0">
              <a:spcBef>
                <a:spcPts val="1200"/>
              </a:spcBef>
              <a:spcAft>
                <a:spcPts val="1200"/>
              </a:spcAft>
              <a:buSzPts val="1200"/>
              <a:buChar char="■"/>
              <a:defRPr sz="900"/>
            </a:lvl9pPr>
          </a:lstStyle>
          <a:p>
            <a:endParaRPr/>
          </a:p>
        </p:txBody>
      </p:sp>
      <p:sp>
        <p:nvSpPr>
          <p:cNvPr id="116" name="Google Shape;116;p2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4620361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
        <p:nvSpPr>
          <p:cNvPr id="119" name="Google Shape;119;p2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1527568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20"/>
        <p:cNvGrpSpPr/>
        <p:nvPr/>
      </p:nvGrpSpPr>
      <p:grpSpPr>
        <a:xfrm>
          <a:off x="0" y="0"/>
          <a:ext cx="0" cy="0"/>
          <a:chOff x="0" y="0"/>
          <a:chExt cx="0" cy="0"/>
        </a:xfrm>
      </p:grpSpPr>
      <p:sp>
        <p:nvSpPr>
          <p:cNvPr id="121" name="Google Shape;121;p22"/>
          <p:cNvSpPr/>
          <p:nvPr/>
        </p:nvSpPr>
        <p:spPr>
          <a:xfrm>
            <a:off x="4572000" y="-167"/>
            <a:ext cx="4572000" cy="68580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22;p22"/>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3150"/>
            </a:lvl1pPr>
            <a:lvl2pPr lvl="1" algn="ctr" rtl="0">
              <a:spcBef>
                <a:spcPts val="0"/>
              </a:spcBef>
              <a:spcAft>
                <a:spcPts val="0"/>
              </a:spcAft>
              <a:buSzPts val="4200"/>
              <a:buNone/>
              <a:defRPr sz="3150"/>
            </a:lvl2pPr>
            <a:lvl3pPr lvl="2" algn="ctr" rtl="0">
              <a:spcBef>
                <a:spcPts val="0"/>
              </a:spcBef>
              <a:spcAft>
                <a:spcPts val="0"/>
              </a:spcAft>
              <a:buSzPts val="4200"/>
              <a:buNone/>
              <a:defRPr sz="3150"/>
            </a:lvl3pPr>
            <a:lvl4pPr lvl="3" algn="ctr" rtl="0">
              <a:spcBef>
                <a:spcPts val="0"/>
              </a:spcBef>
              <a:spcAft>
                <a:spcPts val="0"/>
              </a:spcAft>
              <a:buSzPts val="4200"/>
              <a:buNone/>
              <a:defRPr sz="3150"/>
            </a:lvl4pPr>
            <a:lvl5pPr lvl="4" algn="ctr" rtl="0">
              <a:spcBef>
                <a:spcPts val="0"/>
              </a:spcBef>
              <a:spcAft>
                <a:spcPts val="0"/>
              </a:spcAft>
              <a:buSzPts val="4200"/>
              <a:buNone/>
              <a:defRPr sz="3150"/>
            </a:lvl5pPr>
            <a:lvl6pPr lvl="5" algn="ctr" rtl="0">
              <a:spcBef>
                <a:spcPts val="0"/>
              </a:spcBef>
              <a:spcAft>
                <a:spcPts val="0"/>
              </a:spcAft>
              <a:buSzPts val="4200"/>
              <a:buNone/>
              <a:defRPr sz="3150"/>
            </a:lvl6pPr>
            <a:lvl7pPr lvl="6" algn="ctr" rtl="0">
              <a:spcBef>
                <a:spcPts val="0"/>
              </a:spcBef>
              <a:spcAft>
                <a:spcPts val="0"/>
              </a:spcAft>
              <a:buSzPts val="4200"/>
              <a:buNone/>
              <a:defRPr sz="3150"/>
            </a:lvl7pPr>
            <a:lvl8pPr lvl="7" algn="ctr" rtl="0">
              <a:spcBef>
                <a:spcPts val="0"/>
              </a:spcBef>
              <a:spcAft>
                <a:spcPts val="0"/>
              </a:spcAft>
              <a:buSzPts val="4200"/>
              <a:buNone/>
              <a:defRPr sz="3150"/>
            </a:lvl8pPr>
            <a:lvl9pPr lvl="8" algn="ctr" rtl="0">
              <a:spcBef>
                <a:spcPts val="0"/>
              </a:spcBef>
              <a:spcAft>
                <a:spcPts val="0"/>
              </a:spcAft>
              <a:buSzPts val="4200"/>
              <a:buNone/>
              <a:defRPr sz="3150"/>
            </a:lvl9pPr>
          </a:lstStyle>
          <a:p>
            <a:endParaRPr/>
          </a:p>
        </p:txBody>
      </p:sp>
      <p:sp>
        <p:nvSpPr>
          <p:cNvPr id="123" name="Google Shape;123;p22"/>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75"/>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endParaRPr/>
          </a:p>
        </p:txBody>
      </p:sp>
      <p:sp>
        <p:nvSpPr>
          <p:cNvPr id="124" name="Google Shape;124;p22"/>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342900" lvl="0" indent="-257175" rtl="0">
              <a:spcBef>
                <a:spcPts val="0"/>
              </a:spcBef>
              <a:spcAft>
                <a:spcPts val="0"/>
              </a:spcAft>
              <a:buSzPts val="1800"/>
              <a:buChar char="●"/>
              <a:defRPr/>
            </a:lvl1pPr>
            <a:lvl2pPr marL="685800" lvl="1" indent="-238125" rtl="0">
              <a:spcBef>
                <a:spcPts val="1200"/>
              </a:spcBef>
              <a:spcAft>
                <a:spcPts val="0"/>
              </a:spcAft>
              <a:buSzPts val="1400"/>
              <a:buChar char="○"/>
              <a:defRPr/>
            </a:lvl2pPr>
            <a:lvl3pPr marL="1028700" lvl="2" indent="-238125" rtl="0">
              <a:spcBef>
                <a:spcPts val="1200"/>
              </a:spcBef>
              <a:spcAft>
                <a:spcPts val="0"/>
              </a:spcAft>
              <a:buSzPts val="1400"/>
              <a:buChar char="■"/>
              <a:defRPr/>
            </a:lvl3pPr>
            <a:lvl4pPr marL="1371600" lvl="3" indent="-238125" rtl="0">
              <a:spcBef>
                <a:spcPts val="1200"/>
              </a:spcBef>
              <a:spcAft>
                <a:spcPts val="0"/>
              </a:spcAft>
              <a:buSzPts val="1400"/>
              <a:buChar char="●"/>
              <a:defRPr/>
            </a:lvl4pPr>
            <a:lvl5pPr marL="1714500" lvl="4" indent="-238125" rtl="0">
              <a:spcBef>
                <a:spcPts val="1200"/>
              </a:spcBef>
              <a:spcAft>
                <a:spcPts val="0"/>
              </a:spcAft>
              <a:buSzPts val="1400"/>
              <a:buChar char="○"/>
              <a:defRPr/>
            </a:lvl5pPr>
            <a:lvl6pPr marL="2057400" lvl="5" indent="-238125" rtl="0">
              <a:spcBef>
                <a:spcPts val="1200"/>
              </a:spcBef>
              <a:spcAft>
                <a:spcPts val="0"/>
              </a:spcAft>
              <a:buSzPts val="1400"/>
              <a:buChar char="■"/>
              <a:defRPr/>
            </a:lvl6pPr>
            <a:lvl7pPr marL="2400300" lvl="6" indent="-238125" rtl="0">
              <a:spcBef>
                <a:spcPts val="1200"/>
              </a:spcBef>
              <a:spcAft>
                <a:spcPts val="0"/>
              </a:spcAft>
              <a:buSzPts val="1400"/>
              <a:buChar char="●"/>
              <a:defRPr/>
            </a:lvl7pPr>
            <a:lvl8pPr marL="2743200" lvl="7" indent="-238125" rtl="0">
              <a:spcBef>
                <a:spcPts val="1200"/>
              </a:spcBef>
              <a:spcAft>
                <a:spcPts val="0"/>
              </a:spcAft>
              <a:buSzPts val="1400"/>
              <a:buChar char="○"/>
              <a:defRPr/>
            </a:lvl8pPr>
            <a:lvl9pPr marL="3086100" lvl="8" indent="-238125" rtl="0">
              <a:spcBef>
                <a:spcPts val="1200"/>
              </a:spcBef>
              <a:spcAft>
                <a:spcPts val="1200"/>
              </a:spcAft>
              <a:buSzPts val="1400"/>
              <a:buChar char="■"/>
              <a:defRPr/>
            </a:lvl9pPr>
          </a:lstStyle>
          <a:p>
            <a:endParaRPr/>
          </a:p>
        </p:txBody>
      </p:sp>
      <p:sp>
        <p:nvSpPr>
          <p:cNvPr id="125" name="Google Shape;125;p2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416291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6"/>
        <p:cNvGrpSpPr/>
        <p:nvPr/>
      </p:nvGrpSpPr>
      <p:grpSpPr>
        <a:xfrm>
          <a:off x="0" y="0"/>
          <a:ext cx="0" cy="0"/>
          <a:chOff x="0" y="0"/>
          <a:chExt cx="0" cy="0"/>
        </a:xfrm>
      </p:grpSpPr>
      <p:sp>
        <p:nvSpPr>
          <p:cNvPr id="127" name="Google Shape;127;p23"/>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342900" lvl="0" indent="-171450" rtl="0">
              <a:lnSpc>
                <a:spcPct val="100000"/>
              </a:lnSpc>
              <a:spcBef>
                <a:spcPts val="0"/>
              </a:spcBef>
              <a:spcAft>
                <a:spcPts val="0"/>
              </a:spcAft>
              <a:buSzPts val="1800"/>
              <a:buNone/>
              <a:defRPr/>
            </a:lvl1pPr>
          </a:lstStyle>
          <a:p>
            <a:endParaRPr/>
          </a:p>
        </p:txBody>
      </p:sp>
      <p:sp>
        <p:nvSpPr>
          <p:cNvPr id="128" name="Google Shape;128;p2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9364432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24"/>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000"/>
            </a:lvl1pPr>
            <a:lvl2pPr lvl="1" algn="ctr" rtl="0">
              <a:spcBef>
                <a:spcPts val="0"/>
              </a:spcBef>
              <a:spcAft>
                <a:spcPts val="0"/>
              </a:spcAft>
              <a:buSzPts val="12000"/>
              <a:buNone/>
              <a:defRPr sz="9000"/>
            </a:lvl2pPr>
            <a:lvl3pPr lvl="2" algn="ctr" rtl="0">
              <a:spcBef>
                <a:spcPts val="0"/>
              </a:spcBef>
              <a:spcAft>
                <a:spcPts val="0"/>
              </a:spcAft>
              <a:buSzPts val="12000"/>
              <a:buNone/>
              <a:defRPr sz="9000"/>
            </a:lvl3pPr>
            <a:lvl4pPr lvl="3" algn="ctr" rtl="0">
              <a:spcBef>
                <a:spcPts val="0"/>
              </a:spcBef>
              <a:spcAft>
                <a:spcPts val="0"/>
              </a:spcAft>
              <a:buSzPts val="12000"/>
              <a:buNone/>
              <a:defRPr sz="9000"/>
            </a:lvl4pPr>
            <a:lvl5pPr lvl="4" algn="ctr" rtl="0">
              <a:spcBef>
                <a:spcPts val="0"/>
              </a:spcBef>
              <a:spcAft>
                <a:spcPts val="0"/>
              </a:spcAft>
              <a:buSzPts val="12000"/>
              <a:buNone/>
              <a:defRPr sz="9000"/>
            </a:lvl5pPr>
            <a:lvl6pPr lvl="5" algn="ctr" rtl="0">
              <a:spcBef>
                <a:spcPts val="0"/>
              </a:spcBef>
              <a:spcAft>
                <a:spcPts val="0"/>
              </a:spcAft>
              <a:buSzPts val="12000"/>
              <a:buNone/>
              <a:defRPr sz="9000"/>
            </a:lvl6pPr>
            <a:lvl7pPr lvl="6" algn="ctr" rtl="0">
              <a:spcBef>
                <a:spcPts val="0"/>
              </a:spcBef>
              <a:spcAft>
                <a:spcPts val="0"/>
              </a:spcAft>
              <a:buSzPts val="12000"/>
              <a:buNone/>
              <a:defRPr sz="9000"/>
            </a:lvl7pPr>
            <a:lvl8pPr lvl="7" algn="ctr" rtl="0">
              <a:spcBef>
                <a:spcPts val="0"/>
              </a:spcBef>
              <a:spcAft>
                <a:spcPts val="0"/>
              </a:spcAft>
              <a:buSzPts val="12000"/>
              <a:buNone/>
              <a:defRPr sz="9000"/>
            </a:lvl8pPr>
            <a:lvl9pPr lvl="8" algn="ctr" rtl="0">
              <a:spcBef>
                <a:spcPts val="0"/>
              </a:spcBef>
              <a:spcAft>
                <a:spcPts val="0"/>
              </a:spcAft>
              <a:buSzPts val="12000"/>
              <a:buNone/>
              <a:defRPr sz="9000"/>
            </a:lvl9pPr>
          </a:lstStyle>
          <a:p>
            <a:r>
              <a:t>xx%</a:t>
            </a:r>
          </a:p>
        </p:txBody>
      </p:sp>
      <p:sp>
        <p:nvSpPr>
          <p:cNvPr id="131" name="Google Shape;131;p24"/>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342900" lvl="0" indent="-257175" algn="ctr" rtl="0">
              <a:spcBef>
                <a:spcPts val="0"/>
              </a:spcBef>
              <a:spcAft>
                <a:spcPts val="0"/>
              </a:spcAft>
              <a:buSzPts val="1800"/>
              <a:buChar char="●"/>
              <a:defRPr/>
            </a:lvl1pPr>
            <a:lvl2pPr marL="685800" lvl="1" indent="-238125" algn="ctr" rtl="0">
              <a:spcBef>
                <a:spcPts val="1200"/>
              </a:spcBef>
              <a:spcAft>
                <a:spcPts val="0"/>
              </a:spcAft>
              <a:buSzPts val="1400"/>
              <a:buChar char="○"/>
              <a:defRPr/>
            </a:lvl2pPr>
            <a:lvl3pPr marL="1028700" lvl="2" indent="-238125" algn="ctr" rtl="0">
              <a:spcBef>
                <a:spcPts val="1200"/>
              </a:spcBef>
              <a:spcAft>
                <a:spcPts val="0"/>
              </a:spcAft>
              <a:buSzPts val="1400"/>
              <a:buChar char="■"/>
              <a:defRPr/>
            </a:lvl3pPr>
            <a:lvl4pPr marL="1371600" lvl="3" indent="-238125" algn="ctr" rtl="0">
              <a:spcBef>
                <a:spcPts val="1200"/>
              </a:spcBef>
              <a:spcAft>
                <a:spcPts val="0"/>
              </a:spcAft>
              <a:buSzPts val="1400"/>
              <a:buChar char="●"/>
              <a:defRPr/>
            </a:lvl4pPr>
            <a:lvl5pPr marL="1714500" lvl="4" indent="-238125" algn="ctr" rtl="0">
              <a:spcBef>
                <a:spcPts val="1200"/>
              </a:spcBef>
              <a:spcAft>
                <a:spcPts val="0"/>
              </a:spcAft>
              <a:buSzPts val="1400"/>
              <a:buChar char="○"/>
              <a:defRPr/>
            </a:lvl5pPr>
            <a:lvl6pPr marL="2057400" lvl="5" indent="-238125" algn="ctr" rtl="0">
              <a:spcBef>
                <a:spcPts val="1200"/>
              </a:spcBef>
              <a:spcAft>
                <a:spcPts val="0"/>
              </a:spcAft>
              <a:buSzPts val="1400"/>
              <a:buChar char="■"/>
              <a:defRPr/>
            </a:lvl6pPr>
            <a:lvl7pPr marL="2400300" lvl="6" indent="-238125" algn="ctr" rtl="0">
              <a:spcBef>
                <a:spcPts val="1200"/>
              </a:spcBef>
              <a:spcAft>
                <a:spcPts val="0"/>
              </a:spcAft>
              <a:buSzPts val="1400"/>
              <a:buChar char="●"/>
              <a:defRPr/>
            </a:lvl7pPr>
            <a:lvl8pPr marL="2743200" lvl="7" indent="-238125" algn="ctr" rtl="0">
              <a:spcBef>
                <a:spcPts val="1200"/>
              </a:spcBef>
              <a:spcAft>
                <a:spcPts val="0"/>
              </a:spcAft>
              <a:buSzPts val="1400"/>
              <a:buChar char="○"/>
              <a:defRPr/>
            </a:lvl8pPr>
            <a:lvl9pPr marL="3086100" lvl="8" indent="-238125" algn="ctr" rtl="0">
              <a:spcBef>
                <a:spcPts val="1200"/>
              </a:spcBef>
              <a:spcAft>
                <a:spcPts val="1200"/>
              </a:spcAft>
              <a:buSzPts val="1400"/>
              <a:buChar char="■"/>
              <a:defRPr/>
            </a:lvl9pPr>
          </a:lstStyle>
          <a:p>
            <a:endParaRPr/>
          </a:p>
        </p:txBody>
      </p:sp>
      <p:sp>
        <p:nvSpPr>
          <p:cNvPr id="132" name="Google Shape;132;p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959375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94A5DB-80CB-5A46-95F0-70374482A4FD}"/>
              </a:ext>
            </a:extLst>
          </p:cNvPr>
          <p:cNvSpPr>
            <a:spLocks noGrp="1"/>
          </p:cNvSpPr>
          <p:nvPr>
            <p:ph type="sldNum" sz="quarter" idx="10"/>
          </p:nvPr>
        </p:nvSpPr>
        <p:spPr>
          <a:xfrm>
            <a:off x="7010400" y="6610350"/>
            <a:ext cx="2133600" cy="476250"/>
          </a:xfrm>
          <a:prstGeom prst="rect">
            <a:avLst/>
          </a:prstGeom>
        </p:spPr>
        <p:txBody>
          <a:bodyPr vert="horz" wrap="square" lIns="91340" tIns="45672" rIns="91340" bIns="45672" numCol="1" anchor="t" anchorCtr="0" compatLnSpc="1">
            <a:prstTxWarp prst="textNoShape">
              <a:avLst/>
            </a:prstTxWarp>
          </a:bodyPr>
          <a:lstStyle>
            <a:lvl1pPr>
              <a:defRPr sz="2400">
                <a:solidFill>
                  <a:srgbClr val="000000"/>
                </a:solidFill>
              </a:defRPr>
            </a:lvl1pPr>
          </a:lstStyle>
          <a:p>
            <a:fld id="{31263F88-87E0-C347-ADE0-E9B021E9CD85}" type="slidenum">
              <a:rPr lang="en-US" altLang="it-IT"/>
              <a:pPr/>
              <a:t>‹N›</a:t>
            </a:fld>
            <a:endParaRPr lang="en-US" altLang="it-IT"/>
          </a:p>
        </p:txBody>
      </p:sp>
    </p:spTree>
    <p:extLst>
      <p:ext uri="{BB962C8B-B14F-4D97-AF65-F5344CB8AC3E}">
        <p14:creationId xmlns:p14="http://schemas.microsoft.com/office/powerpoint/2010/main" val="22384007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 name="Google Shape;137;p26"/>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342900" lvl="0" indent="-238125" algn="l" rtl="0">
              <a:lnSpc>
                <a:spcPct val="90000"/>
              </a:lnSpc>
              <a:spcBef>
                <a:spcPts val="600"/>
              </a:spcBef>
              <a:spcAft>
                <a:spcPts val="0"/>
              </a:spcAft>
              <a:buClr>
                <a:schemeClr val="dk1"/>
              </a:buClr>
              <a:buSzPts val="1400"/>
              <a:buChar char="●"/>
              <a:defRPr/>
            </a:lvl1pPr>
            <a:lvl2pPr marL="685800" lvl="1" indent="-238125" algn="l" rtl="0">
              <a:lnSpc>
                <a:spcPct val="90000"/>
              </a:lnSpc>
              <a:spcBef>
                <a:spcPts val="1200"/>
              </a:spcBef>
              <a:spcAft>
                <a:spcPts val="0"/>
              </a:spcAft>
              <a:buClr>
                <a:schemeClr val="dk1"/>
              </a:buClr>
              <a:buSzPts val="1400"/>
              <a:buChar char="○"/>
              <a:defRPr/>
            </a:lvl2pPr>
            <a:lvl3pPr marL="1028700" lvl="2" indent="-238125" algn="l" rtl="0">
              <a:lnSpc>
                <a:spcPct val="90000"/>
              </a:lnSpc>
              <a:spcBef>
                <a:spcPts val="1200"/>
              </a:spcBef>
              <a:spcAft>
                <a:spcPts val="0"/>
              </a:spcAft>
              <a:buClr>
                <a:schemeClr val="dk1"/>
              </a:buClr>
              <a:buSzPts val="1400"/>
              <a:buChar char="■"/>
              <a:defRPr/>
            </a:lvl3pPr>
            <a:lvl4pPr marL="1371600" lvl="3" indent="-238125" algn="l" rtl="0">
              <a:lnSpc>
                <a:spcPct val="90000"/>
              </a:lnSpc>
              <a:spcBef>
                <a:spcPts val="1200"/>
              </a:spcBef>
              <a:spcAft>
                <a:spcPts val="0"/>
              </a:spcAft>
              <a:buClr>
                <a:schemeClr val="dk1"/>
              </a:buClr>
              <a:buSzPts val="1400"/>
              <a:buChar char="●"/>
              <a:defRPr/>
            </a:lvl4pPr>
            <a:lvl5pPr marL="1714500" lvl="4" indent="-238125" algn="l" rtl="0">
              <a:lnSpc>
                <a:spcPct val="90000"/>
              </a:lnSpc>
              <a:spcBef>
                <a:spcPts val="1200"/>
              </a:spcBef>
              <a:spcAft>
                <a:spcPts val="0"/>
              </a:spcAft>
              <a:buClr>
                <a:schemeClr val="dk1"/>
              </a:buClr>
              <a:buSzPts val="1400"/>
              <a:buChar char="○"/>
              <a:defRPr/>
            </a:lvl5pPr>
            <a:lvl6pPr marL="2057400" lvl="5" indent="-238125" algn="l" rtl="0">
              <a:lnSpc>
                <a:spcPct val="90000"/>
              </a:lnSpc>
              <a:spcBef>
                <a:spcPts val="1200"/>
              </a:spcBef>
              <a:spcAft>
                <a:spcPts val="0"/>
              </a:spcAft>
              <a:buClr>
                <a:schemeClr val="dk1"/>
              </a:buClr>
              <a:buSzPts val="1400"/>
              <a:buChar char="■"/>
              <a:defRPr/>
            </a:lvl6pPr>
            <a:lvl7pPr marL="2400300" lvl="6" indent="-238125" algn="l" rtl="0">
              <a:lnSpc>
                <a:spcPct val="90000"/>
              </a:lnSpc>
              <a:spcBef>
                <a:spcPts val="1200"/>
              </a:spcBef>
              <a:spcAft>
                <a:spcPts val="0"/>
              </a:spcAft>
              <a:buClr>
                <a:schemeClr val="dk1"/>
              </a:buClr>
              <a:buSzPts val="1400"/>
              <a:buChar char="●"/>
              <a:defRPr/>
            </a:lvl7pPr>
            <a:lvl8pPr marL="2743200" lvl="7" indent="-238125" algn="l" rtl="0">
              <a:lnSpc>
                <a:spcPct val="90000"/>
              </a:lnSpc>
              <a:spcBef>
                <a:spcPts val="1200"/>
              </a:spcBef>
              <a:spcAft>
                <a:spcPts val="0"/>
              </a:spcAft>
              <a:buClr>
                <a:schemeClr val="dk1"/>
              </a:buClr>
              <a:buSzPts val="1400"/>
              <a:buChar char="○"/>
              <a:defRPr/>
            </a:lvl8pPr>
            <a:lvl9pPr marL="3086100" lvl="8" indent="-238125" algn="l" rtl="0">
              <a:lnSpc>
                <a:spcPct val="90000"/>
              </a:lnSpc>
              <a:spcBef>
                <a:spcPts val="1200"/>
              </a:spcBef>
              <a:spcAft>
                <a:spcPts val="1200"/>
              </a:spcAft>
              <a:buClr>
                <a:schemeClr val="dk1"/>
              </a:buClr>
              <a:buSzPts val="1400"/>
              <a:buChar char="■"/>
              <a:defRPr/>
            </a:lvl9pPr>
          </a:lstStyle>
          <a:p>
            <a:endParaRPr/>
          </a:p>
        </p:txBody>
      </p:sp>
      <p:sp>
        <p:nvSpPr>
          <p:cNvPr id="138" name="Google Shape;138;p2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2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59218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141"/>
        <p:cNvGrpSpPr/>
        <p:nvPr/>
      </p:nvGrpSpPr>
      <p:grpSpPr>
        <a:xfrm>
          <a:off x="0" y="0"/>
          <a:ext cx="0" cy="0"/>
          <a:chOff x="0" y="0"/>
          <a:chExt cx="0" cy="0"/>
        </a:xfrm>
      </p:grpSpPr>
      <p:grpSp>
        <p:nvGrpSpPr>
          <p:cNvPr id="142" name="Google Shape;142;p27"/>
          <p:cNvGrpSpPr/>
          <p:nvPr/>
        </p:nvGrpSpPr>
        <p:grpSpPr>
          <a:xfrm flipH="1">
            <a:off x="2665150" y="829136"/>
            <a:ext cx="5642521" cy="5809319"/>
            <a:chOff x="1750748" y="621850"/>
            <a:chExt cx="5642521" cy="4356989"/>
          </a:xfrm>
        </p:grpSpPr>
        <p:grpSp>
          <p:nvGrpSpPr>
            <p:cNvPr id="143" name="Google Shape;143;p27"/>
            <p:cNvGrpSpPr/>
            <p:nvPr/>
          </p:nvGrpSpPr>
          <p:grpSpPr>
            <a:xfrm>
              <a:off x="1750748" y="621850"/>
              <a:ext cx="5642521" cy="4356989"/>
              <a:chOff x="1599750" y="180530"/>
              <a:chExt cx="5944502" cy="4590170"/>
            </a:xfrm>
          </p:grpSpPr>
          <p:pic>
            <p:nvPicPr>
              <p:cNvPr id="144" name="Google Shape;144;p27"/>
              <p:cNvPicPr preferRelativeResize="0"/>
              <p:nvPr/>
            </p:nvPicPr>
            <p:blipFill rotWithShape="1">
              <a:blip r:embed="rId2">
                <a:alphaModFix/>
              </a:blip>
              <a:srcRect t="79294" b="-3124"/>
              <a:stretch/>
            </p:blipFill>
            <p:spPr>
              <a:xfrm>
                <a:off x="1599750" y="3545049"/>
                <a:ext cx="5944498" cy="1225652"/>
              </a:xfrm>
              <a:prstGeom prst="rect">
                <a:avLst/>
              </a:prstGeom>
              <a:noFill/>
              <a:ln>
                <a:noFill/>
              </a:ln>
            </p:spPr>
          </p:pic>
          <p:pic>
            <p:nvPicPr>
              <p:cNvPr id="145" name="Google Shape;145;p27"/>
              <p:cNvPicPr preferRelativeResize="0"/>
              <p:nvPr/>
            </p:nvPicPr>
            <p:blipFill rotWithShape="1">
              <a:blip r:embed="rId2">
                <a:alphaModFix/>
              </a:blip>
              <a:srcRect b="31214"/>
              <a:stretch/>
            </p:blipFill>
            <p:spPr>
              <a:xfrm>
                <a:off x="1599752" y="180530"/>
                <a:ext cx="5944500" cy="3538200"/>
              </a:xfrm>
              <a:prstGeom prst="roundRect">
                <a:avLst>
                  <a:gd name="adj" fmla="val 3682"/>
                </a:avLst>
              </a:prstGeom>
              <a:noFill/>
              <a:ln>
                <a:noFill/>
              </a:ln>
            </p:spPr>
          </p:pic>
        </p:grpSp>
        <p:sp>
          <p:nvSpPr>
            <p:cNvPr id="146" name="Google Shape;146;p27"/>
            <p:cNvSpPr/>
            <p:nvPr/>
          </p:nvSpPr>
          <p:spPr>
            <a:xfrm>
              <a:off x="1851600" y="723600"/>
              <a:ext cx="5440800" cy="3174300"/>
            </a:xfrm>
            <a:prstGeom prst="roundRect">
              <a:avLst>
                <a:gd name="adj" fmla="val 159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7400152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Line Wave Graphic" descr="A picture containing person, blue&#10;&#10;Description automatically generated">
            <a:extLst>
              <a:ext uri="{FF2B5EF4-FFF2-40B4-BE49-F238E27FC236}">
                <a16:creationId xmlns:a16="http://schemas.microsoft.com/office/drawing/2014/main" id="{2CFB65D4-A685-4DDA-80D9-7BC2BD6B04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95939" y="0"/>
            <a:ext cx="3548063" cy="6858000"/>
          </a:xfrm>
          <a:prstGeom prst="rect">
            <a:avLst/>
          </a:prstGeom>
        </p:spPr>
      </p:pic>
      <p:pic>
        <p:nvPicPr>
          <p:cNvPr id="22" name="Geron Logo" descr="Logo&#10;&#10;Description automatically generated">
            <a:extLst>
              <a:ext uri="{FF2B5EF4-FFF2-40B4-BE49-F238E27FC236}">
                <a16:creationId xmlns:a16="http://schemas.microsoft.com/office/drawing/2014/main" id="{B5615095-8CE4-46C9-A361-4C55012FFB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900" y="606565"/>
            <a:ext cx="2551727" cy="1123975"/>
          </a:xfrm>
          <a:prstGeom prst="rect">
            <a:avLst/>
          </a:prstGeom>
        </p:spPr>
      </p:pic>
      <p:sp>
        <p:nvSpPr>
          <p:cNvPr id="2" name="Presentation Title">
            <a:extLst>
              <a:ext uri="{FF2B5EF4-FFF2-40B4-BE49-F238E27FC236}">
                <a16:creationId xmlns:a16="http://schemas.microsoft.com/office/drawing/2014/main" id="{E2438A6A-6CF3-4B8D-94F7-4175BB9FD420}"/>
              </a:ext>
            </a:extLst>
          </p:cNvPr>
          <p:cNvSpPr>
            <a:spLocks noGrp="1"/>
          </p:cNvSpPr>
          <p:nvPr>
            <p:ph type="ctrTitle"/>
          </p:nvPr>
        </p:nvSpPr>
        <p:spPr bwMode="gray">
          <a:xfrm>
            <a:off x="342900" y="2247900"/>
            <a:ext cx="6415088" cy="1323976"/>
          </a:xfrm>
        </p:spPr>
        <p:txBody>
          <a:bodyPr lIns="0" tIns="0" rIns="0" bIns="0" anchor="ctr" anchorCtr="0"/>
          <a:lstStyle>
            <a:lvl1pPr algn="l">
              <a:defRPr sz="2250" b="1" cap="all" normalizeH="0" baseline="0"/>
            </a:lvl1pPr>
          </a:lstStyle>
          <a:p>
            <a:r>
              <a:rPr lang="en-US"/>
              <a:t>Click to edit Master title style</a:t>
            </a:r>
            <a:endParaRPr dirty="0"/>
          </a:p>
        </p:txBody>
      </p:sp>
      <p:sp>
        <p:nvSpPr>
          <p:cNvPr id="3" name="Presentation Subtitle">
            <a:extLst>
              <a:ext uri="{FF2B5EF4-FFF2-40B4-BE49-F238E27FC236}">
                <a16:creationId xmlns:a16="http://schemas.microsoft.com/office/drawing/2014/main" id="{C2975688-2315-40B9-AB8D-B3A8D23127DF}"/>
              </a:ext>
            </a:extLst>
          </p:cNvPr>
          <p:cNvSpPr>
            <a:spLocks noGrp="1"/>
          </p:cNvSpPr>
          <p:nvPr>
            <p:ph type="subTitle" idx="1"/>
          </p:nvPr>
        </p:nvSpPr>
        <p:spPr bwMode="gray">
          <a:xfrm>
            <a:off x="342901" y="3648712"/>
            <a:ext cx="6412230" cy="895351"/>
          </a:xfrm>
        </p:spPr>
        <p:txBody>
          <a:bodyPr lIns="0" tIns="0" rIns="0" bIns="0" anchor="ctr" anchorCtr="0"/>
          <a:lstStyle>
            <a:lvl1pPr marL="0" indent="0" algn="l">
              <a:spcBef>
                <a:spcPts val="338"/>
              </a:spcBef>
              <a:buNone/>
              <a:defRPr sz="1350" cap="all"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endParaRPr dirty="0"/>
          </a:p>
        </p:txBody>
      </p:sp>
      <p:sp>
        <p:nvSpPr>
          <p:cNvPr id="7" name="Presenter, Title">
            <a:extLst>
              <a:ext uri="{FF2B5EF4-FFF2-40B4-BE49-F238E27FC236}">
                <a16:creationId xmlns:a16="http://schemas.microsoft.com/office/drawing/2014/main" id="{C63AC3CD-7498-4F63-A1AA-EA0DC6B030FB}"/>
              </a:ext>
            </a:extLst>
          </p:cNvPr>
          <p:cNvSpPr>
            <a:spLocks noGrp="1"/>
          </p:cNvSpPr>
          <p:nvPr>
            <p:ph type="body" sz="quarter" idx="10" hasCustomPrompt="1"/>
          </p:nvPr>
        </p:nvSpPr>
        <p:spPr>
          <a:xfrm>
            <a:off x="342900" y="4620893"/>
            <a:ext cx="5314950" cy="731520"/>
          </a:xfrm>
        </p:spPr>
        <p:txBody>
          <a:bodyPr lIns="0" rIns="0" anchor="ctr" anchorCtr="0"/>
          <a:lstStyle>
            <a:lvl1pPr marL="0" indent="0" algn="l">
              <a:spcBef>
                <a:spcPts val="225"/>
              </a:spcBef>
              <a:buNone/>
              <a:defRPr sz="1350">
                <a:solidFill>
                  <a:schemeClr val="accent2"/>
                </a:solidFill>
              </a:defRPr>
            </a:lvl1pPr>
          </a:lstStyle>
          <a:p>
            <a:pPr lvl="0"/>
            <a:r>
              <a:rPr lang="en-US" dirty="0"/>
              <a:t>Click to Add Presenter Name, Title</a:t>
            </a:r>
          </a:p>
        </p:txBody>
      </p:sp>
      <p:sp>
        <p:nvSpPr>
          <p:cNvPr id="10" name="Location, Date">
            <a:extLst>
              <a:ext uri="{FF2B5EF4-FFF2-40B4-BE49-F238E27FC236}">
                <a16:creationId xmlns:a16="http://schemas.microsoft.com/office/drawing/2014/main" id="{38F3007B-F5FF-4086-915F-84576BCCC1C8}"/>
              </a:ext>
            </a:extLst>
          </p:cNvPr>
          <p:cNvSpPr>
            <a:spLocks noGrp="1"/>
          </p:cNvSpPr>
          <p:nvPr>
            <p:ph type="body" sz="quarter" idx="11" hasCustomPrompt="1"/>
          </p:nvPr>
        </p:nvSpPr>
        <p:spPr>
          <a:xfrm>
            <a:off x="342900" y="5429249"/>
            <a:ext cx="5314950" cy="731520"/>
          </a:xfrm>
        </p:spPr>
        <p:txBody>
          <a:bodyPr lIns="0" rIns="0" anchor="ctr" anchorCtr="0"/>
          <a:lstStyle>
            <a:lvl1pPr marL="0" indent="0">
              <a:lnSpc>
                <a:spcPct val="90000"/>
              </a:lnSpc>
              <a:spcBef>
                <a:spcPts val="113"/>
              </a:spcBef>
              <a:buNone/>
              <a:defRPr>
                <a:solidFill>
                  <a:schemeClr val="accent3"/>
                </a:solidFill>
              </a:defRPr>
            </a:lvl1pPr>
            <a:lvl2pPr marL="191988" indent="0">
              <a:buNone/>
              <a:defRPr/>
            </a:lvl2pPr>
            <a:lvl3pPr marL="384869" indent="0">
              <a:buNone/>
              <a:defRPr/>
            </a:lvl3pPr>
            <a:lvl4pPr marL="550961" indent="0">
              <a:buNone/>
              <a:defRPr/>
            </a:lvl4pPr>
            <a:lvl5pPr marL="721519" indent="0">
              <a:buNone/>
              <a:defRPr/>
            </a:lvl5pPr>
          </a:lstStyle>
          <a:p>
            <a:pPr lvl="0"/>
            <a:r>
              <a:rPr lang="en-US" dirty="0"/>
              <a:t>Click to Add Location and/or Date</a:t>
            </a:r>
          </a:p>
        </p:txBody>
      </p:sp>
      <p:sp>
        <p:nvSpPr>
          <p:cNvPr id="11" name="Copyright, Confidential">
            <a:extLst>
              <a:ext uri="{FF2B5EF4-FFF2-40B4-BE49-F238E27FC236}">
                <a16:creationId xmlns:a16="http://schemas.microsoft.com/office/drawing/2014/main" id="{273DE31E-8638-4F23-9CD7-BEA114F11136}"/>
              </a:ext>
            </a:extLst>
          </p:cNvPr>
          <p:cNvSpPr txBox="1"/>
          <p:nvPr userDrawn="1"/>
        </p:nvSpPr>
        <p:spPr bwMode="gray">
          <a:xfrm>
            <a:off x="342902" y="6515101"/>
            <a:ext cx="3236119" cy="266700"/>
          </a:xfrm>
          <a:prstGeom prst="rect">
            <a:avLst/>
          </a:prstGeom>
          <a:noFill/>
        </p:spPr>
        <p:txBody>
          <a:bodyPr wrap="square" lIns="0" rIns="0" rtlCol="0">
            <a:noAutofit/>
          </a:bodyPr>
          <a:lstStyle/>
          <a:p>
            <a:pPr marL="0" indent="0" algn="l">
              <a:lnSpc>
                <a:spcPct val="90000"/>
              </a:lnSpc>
              <a:spcBef>
                <a:spcPts val="563"/>
              </a:spcBef>
              <a:buClr>
                <a:schemeClr val="accent3"/>
              </a:buClr>
              <a:buFont typeface="Arial" panose="020B0604020202020204" pitchFamily="34" charset="0"/>
              <a:buNone/>
            </a:pPr>
            <a:endParaRPr lang="en-US" sz="675" dirty="0">
              <a:solidFill>
                <a:schemeClr val="accent5"/>
              </a:solidFill>
            </a:endParaRPr>
          </a:p>
        </p:txBody>
      </p:sp>
      <p:sp>
        <p:nvSpPr>
          <p:cNvPr id="6" name="Footer Placeholder 5">
            <a:extLst>
              <a:ext uri="{FF2B5EF4-FFF2-40B4-BE49-F238E27FC236}">
                <a16:creationId xmlns:a16="http://schemas.microsoft.com/office/drawing/2014/main" id="{8373FF27-734B-4C3E-AA1F-F2E25721E42E}"/>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49936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Line Wave Design - Section" descr="A picture containing background pattern&#10;&#10;Description automatically generated">
            <a:extLst>
              <a:ext uri="{FF2B5EF4-FFF2-40B4-BE49-F238E27FC236}">
                <a16:creationId xmlns:a16="http://schemas.microsoft.com/office/drawing/2014/main" id="{F31A6FD5-D229-48A6-8484-6D490655D6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04332" y="0"/>
            <a:ext cx="5339671" cy="6858000"/>
          </a:xfrm>
          <a:prstGeom prst="rect">
            <a:avLst/>
          </a:prstGeom>
        </p:spPr>
      </p:pic>
      <p:pic>
        <p:nvPicPr>
          <p:cNvPr id="25" name="Geron Logo" descr="Logo&#10;&#10;Description automatically generated">
            <a:extLst>
              <a:ext uri="{FF2B5EF4-FFF2-40B4-BE49-F238E27FC236}">
                <a16:creationId xmlns:a16="http://schemas.microsoft.com/office/drawing/2014/main" id="{07A6D2CF-4CA8-48CE-88CB-C87D09CE80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50827" y="565151"/>
            <a:ext cx="2448306" cy="1078420"/>
          </a:xfrm>
          <a:prstGeom prst="rect">
            <a:avLst/>
          </a:prstGeom>
        </p:spPr>
      </p:pic>
      <p:sp>
        <p:nvSpPr>
          <p:cNvPr id="2" name="Section Title"/>
          <p:cNvSpPr>
            <a:spLocks noGrp="1"/>
          </p:cNvSpPr>
          <p:nvPr>
            <p:ph type="title" hasCustomPrompt="1"/>
          </p:nvPr>
        </p:nvSpPr>
        <p:spPr>
          <a:xfrm>
            <a:off x="342902" y="4171953"/>
            <a:ext cx="4607719" cy="1333499"/>
          </a:xfrm>
        </p:spPr>
        <p:txBody>
          <a:bodyPr lIns="0" tIns="0" rIns="0" bIns="0" anchor="ctr"/>
          <a:lstStyle>
            <a:lvl1pPr>
              <a:defRPr sz="2250" b="1" cap="all" baseline="0">
                <a:solidFill>
                  <a:schemeClr val="accent1"/>
                </a:solidFill>
              </a:defRPr>
            </a:lvl1pPr>
          </a:lstStyle>
          <a:p>
            <a:r>
              <a:rPr dirty="0"/>
              <a:t>Click to </a:t>
            </a:r>
            <a:r>
              <a:rPr lang="en-US" dirty="0"/>
              <a:t>ADD </a:t>
            </a:r>
            <a:br>
              <a:rPr lang="en-US" dirty="0"/>
            </a:br>
            <a:r>
              <a:rPr lang="en-US" dirty="0"/>
              <a:t>SECTION TITLE</a:t>
            </a:r>
            <a:endParaRPr dirty="0"/>
          </a:p>
        </p:txBody>
      </p:sp>
      <p:sp>
        <p:nvSpPr>
          <p:cNvPr id="3" name="Section Subtitle"/>
          <p:cNvSpPr>
            <a:spLocks noGrp="1"/>
          </p:cNvSpPr>
          <p:nvPr>
            <p:ph type="body" idx="1" hasCustomPrompt="1"/>
          </p:nvPr>
        </p:nvSpPr>
        <p:spPr>
          <a:xfrm>
            <a:off x="342901" y="5588000"/>
            <a:ext cx="4622006" cy="889000"/>
          </a:xfrm>
        </p:spPr>
        <p:txBody>
          <a:bodyPr lIns="0" tIns="0" rIns="0" bIns="0" anchor="ctr" anchorCtr="0">
            <a:noAutofit/>
          </a:bodyPr>
          <a:lstStyle>
            <a:lvl1pPr marL="0" indent="0">
              <a:spcBef>
                <a:spcPts val="281"/>
              </a:spcBef>
              <a:buNone/>
              <a:defRPr sz="1350" cap="none" baseline="0">
                <a:solidFill>
                  <a:schemeClr val="accent3"/>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Add Section Subtitle</a:t>
            </a:r>
          </a:p>
        </p:txBody>
      </p:sp>
      <p:sp>
        <p:nvSpPr>
          <p:cNvPr id="4" name="Footer Placeholder 3">
            <a:extLst>
              <a:ext uri="{FF2B5EF4-FFF2-40B4-BE49-F238E27FC236}">
                <a16:creationId xmlns:a16="http://schemas.microsoft.com/office/drawing/2014/main" id="{4FDCFBDD-CCDE-4E3F-BD73-AFD44701BFB5}"/>
              </a:ext>
            </a:extLst>
          </p:cNvPr>
          <p:cNvSpPr>
            <a:spLocks noGrp="1"/>
          </p:cNvSpPr>
          <p:nvPr>
            <p:ph type="ftr" sz="quarter" idx="10"/>
          </p:nvPr>
        </p:nvSpPr>
        <p:spPr/>
        <p:txBody>
          <a:bodyPr/>
          <a:lstStyle/>
          <a:p>
            <a:r>
              <a:rPr lang="en-US"/>
              <a:t>Confidential</a:t>
            </a:r>
          </a:p>
        </p:txBody>
      </p:sp>
      <p:sp>
        <p:nvSpPr>
          <p:cNvPr id="7" name="Page #">
            <a:extLst>
              <a:ext uri="{FF2B5EF4-FFF2-40B4-BE49-F238E27FC236}">
                <a16:creationId xmlns:a16="http://schemas.microsoft.com/office/drawing/2014/main" id="{88F94BD4-5C79-4601-A6AA-3C797912B527}"/>
              </a:ext>
            </a:extLst>
          </p:cNvPr>
          <p:cNvSpPr txBox="1"/>
          <p:nvPr userDrawn="1"/>
        </p:nvSpPr>
        <p:spPr bwMode="gray">
          <a:xfrm>
            <a:off x="60723" y="6594834"/>
            <a:ext cx="282178" cy="95282"/>
          </a:xfrm>
          <a:prstGeom prst="rect">
            <a:avLst/>
          </a:prstGeom>
          <a:noFill/>
        </p:spPr>
        <p:txBody>
          <a:bodyPr wrap="square" lIns="0" tIns="0" rIns="0" bIns="0" rtlCol="0">
            <a:spAutoFit/>
          </a:bodyPr>
          <a:lstStyle/>
          <a:p>
            <a:pPr algn="ctr"/>
            <a:fld id="{A4670CCC-B41B-46C1-B4D3-0343C21FDFC0}" type="slidenum">
              <a:rPr sz="619" b="1">
                <a:solidFill>
                  <a:schemeClr val="accent1"/>
                </a:solidFill>
              </a:rPr>
              <a:pPr algn="ctr"/>
              <a:t>‹N›</a:t>
            </a:fld>
            <a:endParaRPr sz="619" b="1" dirty="0">
              <a:solidFill>
                <a:schemeClr val="accent1"/>
              </a:solidFill>
            </a:endParaRPr>
          </a:p>
        </p:txBody>
      </p:sp>
    </p:spTree>
    <p:extLst>
      <p:ext uri="{BB962C8B-B14F-4D97-AF65-F5344CB8AC3E}">
        <p14:creationId xmlns:p14="http://schemas.microsoft.com/office/powerpoint/2010/main" val="42532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FEBEC11D-8156-4AEB-BC62-BA1BB5315520}"/>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EAADE41-959D-4D6B-A677-74CA13FD1DE8}"/>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251547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Source">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1A2C46C7-812D-4511-B6DA-9C2AC8DD95F6}"/>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F50AAEF2-3826-495E-8871-3E24B678DD52}"/>
              </a:ext>
            </a:extLst>
          </p:cNvPr>
          <p:cNvSpPr>
            <a:spLocks noGrp="1"/>
          </p:cNvSpPr>
          <p:nvPr>
            <p:ph type="body" sz="quarter" idx="15" hasCustomPrompt="1"/>
          </p:nvPr>
        </p:nvSpPr>
        <p:spPr bwMode="gray">
          <a:xfrm>
            <a:off x="342901" y="912267"/>
            <a:ext cx="8298180" cy="411480"/>
          </a:xfrm>
        </p:spPr>
        <p:txBody>
          <a:bodyPr lIns="0" rIns="0">
            <a:noAutofit/>
          </a:bodyPr>
          <a:lstStyle>
            <a:lvl1pPr marL="0" indent="0">
              <a:lnSpc>
                <a:spcPct val="85000"/>
              </a:lnSpc>
              <a:spcBef>
                <a:spcPts val="113"/>
              </a:spcBef>
              <a:buNone/>
              <a:defRPr sz="1125">
                <a:solidFill>
                  <a:schemeClr val="accent2"/>
                </a:solidFill>
                <a:latin typeface="+mj-lt"/>
              </a:defRPr>
            </a:lvl1pPr>
            <a:lvl2pPr marL="0" indent="0">
              <a:lnSpc>
                <a:spcPct val="85000"/>
              </a:lnSpc>
              <a:spcBef>
                <a:spcPts val="0"/>
              </a:spcBef>
              <a:buNone/>
              <a:defRPr sz="1125">
                <a:solidFill>
                  <a:schemeClr val="tx1">
                    <a:lumMod val="50000"/>
                    <a:lumOff val="50000"/>
                  </a:schemeClr>
                </a:solidFill>
              </a:defRPr>
            </a:lvl2pPr>
            <a:lvl3pPr marL="0" indent="0">
              <a:lnSpc>
                <a:spcPct val="85000"/>
              </a:lnSpc>
              <a:spcBef>
                <a:spcPts val="0"/>
              </a:spcBef>
              <a:buNone/>
              <a:defRPr sz="1125">
                <a:solidFill>
                  <a:schemeClr val="tx1">
                    <a:lumMod val="50000"/>
                    <a:lumOff val="50000"/>
                  </a:schemeClr>
                </a:solidFill>
              </a:defRPr>
            </a:lvl3pPr>
            <a:lvl4pPr marL="0" indent="0">
              <a:lnSpc>
                <a:spcPct val="85000"/>
              </a:lnSpc>
              <a:spcBef>
                <a:spcPts val="0"/>
              </a:spcBef>
              <a:buNone/>
              <a:defRPr sz="1125">
                <a:solidFill>
                  <a:schemeClr val="tx1">
                    <a:lumMod val="50000"/>
                    <a:lumOff val="50000"/>
                  </a:schemeClr>
                </a:solidFill>
              </a:defRPr>
            </a:lvl4pPr>
            <a:lvl5pPr marL="0" indent="0">
              <a:lnSpc>
                <a:spcPct val="85000"/>
              </a:lnSpc>
              <a:spcBef>
                <a:spcPts val="0"/>
              </a:spcBef>
              <a:buNone/>
              <a:defRPr sz="1125">
                <a:solidFill>
                  <a:schemeClr val="tx1">
                    <a:lumMod val="50000"/>
                    <a:lumOff val="50000"/>
                  </a:schemeClr>
                </a:solidFill>
              </a:defRPr>
            </a:lvl5pPr>
            <a:lvl6pPr marL="0" indent="0">
              <a:lnSpc>
                <a:spcPct val="85000"/>
              </a:lnSpc>
              <a:spcBef>
                <a:spcPts val="0"/>
              </a:spcBef>
              <a:buNone/>
              <a:defRPr sz="1125">
                <a:solidFill>
                  <a:schemeClr val="tx1">
                    <a:lumMod val="50000"/>
                    <a:lumOff val="50000"/>
                  </a:schemeClr>
                </a:solidFill>
              </a:defRPr>
            </a:lvl6pPr>
            <a:lvl7pPr marL="0" indent="0">
              <a:lnSpc>
                <a:spcPct val="85000"/>
              </a:lnSpc>
              <a:spcBef>
                <a:spcPts val="0"/>
              </a:spcBef>
              <a:buNone/>
              <a:defRPr sz="1125">
                <a:solidFill>
                  <a:schemeClr val="tx1">
                    <a:lumMod val="50000"/>
                    <a:lumOff val="50000"/>
                  </a:schemeClr>
                </a:solidFill>
              </a:defRPr>
            </a:lvl7pPr>
            <a:lvl8pPr marL="0" indent="0">
              <a:lnSpc>
                <a:spcPct val="85000"/>
              </a:lnSpc>
              <a:spcBef>
                <a:spcPts val="0"/>
              </a:spcBef>
              <a:buNone/>
              <a:defRPr sz="1125">
                <a:solidFill>
                  <a:schemeClr val="tx1">
                    <a:lumMod val="50000"/>
                    <a:lumOff val="50000"/>
                  </a:schemeClr>
                </a:solidFill>
              </a:defRPr>
            </a:lvl8pPr>
            <a:lvl9pPr marL="0" indent="0">
              <a:lnSpc>
                <a:spcPct val="85000"/>
              </a:lnSpc>
              <a:spcBef>
                <a:spcPts val="0"/>
              </a:spcBef>
              <a:buNone/>
              <a:defRPr sz="1125">
                <a:solidFill>
                  <a:schemeClr val="tx1">
                    <a:lumMod val="50000"/>
                    <a:lumOff val="50000"/>
                  </a:schemeClr>
                </a:solidFill>
              </a:defRPr>
            </a:lvl9pPr>
          </a:lstStyle>
          <a:p>
            <a:pPr lvl="0"/>
            <a:r>
              <a:rPr dirty="0"/>
              <a:t>Click to edit subtitle</a:t>
            </a:r>
          </a:p>
        </p:txBody>
      </p:sp>
      <p:sp>
        <p:nvSpPr>
          <p:cNvPr id="7" name="Source">
            <a:extLst>
              <a:ext uri="{FF2B5EF4-FFF2-40B4-BE49-F238E27FC236}">
                <a16:creationId xmlns:a16="http://schemas.microsoft.com/office/drawing/2014/main" id="{1C3E6AD9-69FC-4DCE-B09E-CC01B439227C}"/>
              </a:ext>
            </a:extLst>
          </p:cNvPr>
          <p:cNvSpPr>
            <a:spLocks noGrp="1"/>
          </p:cNvSpPr>
          <p:nvPr>
            <p:ph type="body" sz="quarter" idx="16" hasCustomPrompt="1"/>
          </p:nvPr>
        </p:nvSpPr>
        <p:spPr>
          <a:xfrm>
            <a:off x="342900" y="6015064"/>
            <a:ext cx="7372350" cy="512064"/>
          </a:xfrm>
        </p:spPr>
        <p:txBody>
          <a:bodyPr lIns="0" tIns="27432" rIns="0" bIns="27432" anchor="b">
            <a:noAutofit/>
          </a:bodyPr>
          <a:lstStyle>
            <a:lvl1pPr marL="0" indent="0">
              <a:lnSpc>
                <a:spcPct val="85000"/>
              </a:lnSpc>
              <a:spcBef>
                <a:spcPts val="113"/>
              </a:spcBef>
              <a:buNone/>
              <a:tabLst/>
              <a:defRPr sz="506">
                <a:solidFill>
                  <a:schemeClr val="tx1"/>
                </a:solidFill>
              </a:defRPr>
            </a:lvl1pPr>
            <a:lvl2pPr marL="128588" indent="-128588">
              <a:lnSpc>
                <a:spcPct val="85000"/>
              </a:lnSpc>
              <a:spcBef>
                <a:spcPts val="113"/>
              </a:spcBef>
              <a:buNone/>
              <a:defRPr sz="506">
                <a:solidFill>
                  <a:schemeClr val="tx1"/>
                </a:solidFill>
              </a:defRPr>
            </a:lvl2pPr>
            <a:lvl3pPr marL="128588" indent="-128588">
              <a:lnSpc>
                <a:spcPct val="85000"/>
              </a:lnSpc>
              <a:spcBef>
                <a:spcPts val="113"/>
              </a:spcBef>
              <a:buNone/>
              <a:defRPr sz="506">
                <a:solidFill>
                  <a:schemeClr val="tx1"/>
                </a:solidFill>
              </a:defRPr>
            </a:lvl3pPr>
            <a:lvl4pPr marL="128588" indent="-128588">
              <a:lnSpc>
                <a:spcPct val="85000"/>
              </a:lnSpc>
              <a:spcBef>
                <a:spcPts val="113"/>
              </a:spcBef>
              <a:buNone/>
              <a:defRPr sz="506">
                <a:solidFill>
                  <a:schemeClr val="tx1"/>
                </a:solidFill>
              </a:defRPr>
            </a:lvl4pPr>
            <a:lvl5pPr marL="128588" indent="-128588">
              <a:lnSpc>
                <a:spcPct val="85000"/>
              </a:lnSpc>
              <a:spcBef>
                <a:spcPts val="113"/>
              </a:spcBef>
              <a:buNone/>
              <a:defRPr sz="506">
                <a:solidFill>
                  <a:schemeClr val="tx1"/>
                </a:solidFill>
              </a:defRPr>
            </a:lvl5pPr>
            <a:lvl6pPr marL="128588" indent="-128588">
              <a:lnSpc>
                <a:spcPct val="85000"/>
              </a:lnSpc>
              <a:spcBef>
                <a:spcPts val="113"/>
              </a:spcBef>
              <a:buNone/>
              <a:defRPr sz="506">
                <a:solidFill>
                  <a:schemeClr val="tx1"/>
                </a:solidFill>
              </a:defRPr>
            </a:lvl6pPr>
            <a:lvl7pPr marL="128588" indent="-128588">
              <a:lnSpc>
                <a:spcPct val="85000"/>
              </a:lnSpc>
              <a:spcBef>
                <a:spcPts val="113"/>
              </a:spcBef>
              <a:buNone/>
              <a:defRPr sz="506">
                <a:solidFill>
                  <a:schemeClr val="tx1"/>
                </a:solidFill>
              </a:defRPr>
            </a:lvl7pPr>
            <a:lvl8pPr marL="128588" indent="-128588">
              <a:lnSpc>
                <a:spcPct val="85000"/>
              </a:lnSpc>
              <a:spcBef>
                <a:spcPts val="113"/>
              </a:spcBef>
              <a:buNone/>
              <a:defRPr sz="506">
                <a:solidFill>
                  <a:schemeClr val="tx1"/>
                </a:solidFill>
              </a:defRPr>
            </a:lvl8pPr>
            <a:lvl9pPr marL="128588" indent="-128588">
              <a:lnSpc>
                <a:spcPct val="85000"/>
              </a:lnSpc>
              <a:spcBef>
                <a:spcPts val="113"/>
              </a:spcBef>
              <a:buNone/>
              <a:defRPr sz="506">
                <a:solidFill>
                  <a:schemeClr val="tx1"/>
                </a:solidFill>
              </a:defRPr>
            </a:lvl9pPr>
          </a:lstStyle>
          <a:p>
            <a:pPr lvl="0"/>
            <a:r>
              <a:rPr dirty="0"/>
              <a:t>Click to edit source</a:t>
            </a:r>
          </a:p>
        </p:txBody>
      </p:sp>
      <p:sp>
        <p:nvSpPr>
          <p:cNvPr id="2" name="Footer Placeholder 1">
            <a:extLst>
              <a:ext uri="{FF2B5EF4-FFF2-40B4-BE49-F238E27FC236}">
                <a16:creationId xmlns:a16="http://schemas.microsoft.com/office/drawing/2014/main" id="{4F8E62B8-6CE9-4C28-AFA6-7481B85FD92C}"/>
              </a:ext>
            </a:extLst>
          </p:cNvPr>
          <p:cNvSpPr>
            <a:spLocks noGrp="1"/>
          </p:cNvSpPr>
          <p:nvPr>
            <p:ph type="ftr" sz="quarter" idx="17"/>
          </p:nvPr>
        </p:nvSpPr>
        <p:spPr/>
        <p:txBody>
          <a:bodyPr/>
          <a:lstStyle/>
          <a:p>
            <a:r>
              <a:rPr lang="en-US"/>
              <a:t>Confidential</a:t>
            </a:r>
          </a:p>
        </p:txBody>
      </p:sp>
    </p:spTree>
    <p:extLst>
      <p:ext uri="{BB962C8B-B14F-4D97-AF65-F5344CB8AC3E}">
        <p14:creationId xmlns:p14="http://schemas.microsoft.com/office/powerpoint/2010/main" val="15534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line Title">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1A2C46C7-812D-4511-B6DA-9C2AC8DD95F6}"/>
              </a:ext>
            </a:extLst>
          </p:cNvPr>
          <p:cNvSpPr>
            <a:spLocks noGrp="1"/>
          </p:cNvSpPr>
          <p:nvPr>
            <p:ph type="title"/>
          </p:nvPr>
        </p:nvSpPr>
        <p:spPr>
          <a:xfrm>
            <a:off x="342901" y="152400"/>
            <a:ext cx="8298180" cy="485776"/>
          </a:xfrm>
        </p:spPr>
        <p:txBody>
          <a:bodyPr/>
          <a:lstStyle/>
          <a:p>
            <a:r>
              <a:rPr lang="en-US"/>
              <a:t>Click to edit Master title style</a:t>
            </a:r>
            <a:endParaRPr lang="en-US" dirty="0"/>
          </a:p>
        </p:txBody>
      </p:sp>
      <p:sp>
        <p:nvSpPr>
          <p:cNvPr id="7" name="Source">
            <a:extLst>
              <a:ext uri="{FF2B5EF4-FFF2-40B4-BE49-F238E27FC236}">
                <a16:creationId xmlns:a16="http://schemas.microsoft.com/office/drawing/2014/main" id="{1C3E6AD9-69FC-4DCE-B09E-CC01B439227C}"/>
              </a:ext>
            </a:extLst>
          </p:cNvPr>
          <p:cNvSpPr>
            <a:spLocks noGrp="1"/>
          </p:cNvSpPr>
          <p:nvPr>
            <p:ph type="body" sz="quarter" idx="16" hasCustomPrompt="1"/>
          </p:nvPr>
        </p:nvSpPr>
        <p:spPr>
          <a:xfrm>
            <a:off x="342900" y="6016752"/>
            <a:ext cx="7372350" cy="512064"/>
          </a:xfrm>
        </p:spPr>
        <p:txBody>
          <a:bodyPr lIns="0" tIns="27432" rIns="0" bIns="27432" anchor="b">
            <a:noAutofit/>
          </a:bodyPr>
          <a:lstStyle>
            <a:lvl1pPr marL="0" indent="0">
              <a:lnSpc>
                <a:spcPct val="85000"/>
              </a:lnSpc>
              <a:spcBef>
                <a:spcPts val="113"/>
              </a:spcBef>
              <a:buNone/>
              <a:tabLst/>
              <a:defRPr sz="506">
                <a:solidFill>
                  <a:schemeClr val="tx1"/>
                </a:solidFill>
              </a:defRPr>
            </a:lvl1pPr>
            <a:lvl2pPr marL="128588" indent="-128588">
              <a:lnSpc>
                <a:spcPct val="85000"/>
              </a:lnSpc>
              <a:spcBef>
                <a:spcPts val="113"/>
              </a:spcBef>
              <a:buNone/>
              <a:defRPr sz="506">
                <a:solidFill>
                  <a:schemeClr val="tx1"/>
                </a:solidFill>
              </a:defRPr>
            </a:lvl2pPr>
            <a:lvl3pPr marL="128588" indent="-128588">
              <a:lnSpc>
                <a:spcPct val="85000"/>
              </a:lnSpc>
              <a:spcBef>
                <a:spcPts val="113"/>
              </a:spcBef>
              <a:buNone/>
              <a:defRPr sz="506">
                <a:solidFill>
                  <a:schemeClr val="tx1"/>
                </a:solidFill>
              </a:defRPr>
            </a:lvl3pPr>
            <a:lvl4pPr marL="128588" indent="-128588">
              <a:lnSpc>
                <a:spcPct val="85000"/>
              </a:lnSpc>
              <a:spcBef>
                <a:spcPts val="113"/>
              </a:spcBef>
              <a:buNone/>
              <a:defRPr sz="506">
                <a:solidFill>
                  <a:schemeClr val="tx1"/>
                </a:solidFill>
              </a:defRPr>
            </a:lvl4pPr>
            <a:lvl5pPr marL="128588" indent="-128588">
              <a:lnSpc>
                <a:spcPct val="85000"/>
              </a:lnSpc>
              <a:spcBef>
                <a:spcPts val="113"/>
              </a:spcBef>
              <a:buNone/>
              <a:defRPr sz="506">
                <a:solidFill>
                  <a:schemeClr val="tx1"/>
                </a:solidFill>
              </a:defRPr>
            </a:lvl5pPr>
            <a:lvl6pPr marL="128588" indent="-128588">
              <a:lnSpc>
                <a:spcPct val="85000"/>
              </a:lnSpc>
              <a:spcBef>
                <a:spcPts val="113"/>
              </a:spcBef>
              <a:buNone/>
              <a:defRPr sz="506">
                <a:solidFill>
                  <a:schemeClr val="tx1"/>
                </a:solidFill>
              </a:defRPr>
            </a:lvl6pPr>
            <a:lvl7pPr marL="128588" indent="-128588">
              <a:lnSpc>
                <a:spcPct val="85000"/>
              </a:lnSpc>
              <a:spcBef>
                <a:spcPts val="113"/>
              </a:spcBef>
              <a:buNone/>
              <a:defRPr sz="506">
                <a:solidFill>
                  <a:schemeClr val="tx1"/>
                </a:solidFill>
              </a:defRPr>
            </a:lvl7pPr>
            <a:lvl8pPr marL="128588" indent="-128588">
              <a:lnSpc>
                <a:spcPct val="85000"/>
              </a:lnSpc>
              <a:spcBef>
                <a:spcPts val="113"/>
              </a:spcBef>
              <a:buNone/>
              <a:defRPr sz="506">
                <a:solidFill>
                  <a:schemeClr val="tx1"/>
                </a:solidFill>
              </a:defRPr>
            </a:lvl8pPr>
            <a:lvl9pPr marL="128588" indent="-128588">
              <a:lnSpc>
                <a:spcPct val="85000"/>
              </a:lnSpc>
              <a:spcBef>
                <a:spcPts val="113"/>
              </a:spcBef>
              <a:buNone/>
              <a:defRPr sz="506">
                <a:solidFill>
                  <a:schemeClr val="tx1"/>
                </a:solidFill>
              </a:defRPr>
            </a:lvl9pPr>
          </a:lstStyle>
          <a:p>
            <a:pPr lvl="0"/>
            <a:r>
              <a:rPr dirty="0"/>
              <a:t>Click to edit source</a:t>
            </a:r>
          </a:p>
        </p:txBody>
      </p:sp>
      <p:sp>
        <p:nvSpPr>
          <p:cNvPr id="2" name="Footer Placeholder 1">
            <a:extLst>
              <a:ext uri="{FF2B5EF4-FFF2-40B4-BE49-F238E27FC236}">
                <a16:creationId xmlns:a16="http://schemas.microsoft.com/office/drawing/2014/main" id="{58559BB2-99EC-4588-962D-CCC5EA7EE011}"/>
              </a:ext>
            </a:extLst>
          </p:cNvPr>
          <p:cNvSpPr>
            <a:spLocks noGrp="1"/>
          </p:cNvSpPr>
          <p:nvPr>
            <p:ph type="ftr" sz="quarter" idx="17"/>
          </p:nvPr>
        </p:nvSpPr>
        <p:spPr/>
        <p:txBody>
          <a:bodyPr/>
          <a:lstStyle/>
          <a:p>
            <a:r>
              <a:rPr lang="en-US"/>
              <a:t>Confidential</a:t>
            </a:r>
          </a:p>
        </p:txBody>
      </p:sp>
    </p:spTree>
    <p:extLst>
      <p:ext uri="{BB962C8B-B14F-4D97-AF65-F5344CB8AC3E}">
        <p14:creationId xmlns:p14="http://schemas.microsoft.com/office/powerpoint/2010/main" val="402405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ent and Source">
    <p:spTree>
      <p:nvGrpSpPr>
        <p:cNvPr id="1" name=""/>
        <p:cNvGrpSpPr/>
        <p:nvPr/>
      </p:nvGrpSpPr>
      <p:grpSpPr>
        <a:xfrm>
          <a:off x="0" y="0"/>
          <a:ext cx="0" cy="0"/>
          <a:chOff x="0" y="0"/>
          <a:chExt cx="0" cy="0"/>
        </a:xfrm>
      </p:grpSpPr>
      <p:sp>
        <p:nvSpPr>
          <p:cNvPr id="4" name="Slide Title">
            <a:extLst>
              <a:ext uri="{FF2B5EF4-FFF2-40B4-BE49-F238E27FC236}">
                <a16:creationId xmlns:a16="http://schemas.microsoft.com/office/drawing/2014/main" id="{7363D18E-CA1C-4041-B75C-872D1CC443D3}"/>
              </a:ext>
            </a:extLst>
          </p:cNvPr>
          <p:cNvSpPr>
            <a:spLocks noGrp="1"/>
          </p:cNvSpPr>
          <p:nvPr>
            <p:ph type="title"/>
          </p:nvPr>
        </p:nvSpPr>
        <p:spPr/>
        <p:txBody>
          <a:bodyPr/>
          <a:lstStyle/>
          <a:p>
            <a:r>
              <a:rPr lang="en-US"/>
              <a:t>Click to edit Master title style</a:t>
            </a:r>
          </a:p>
        </p:txBody>
      </p:sp>
      <p:sp>
        <p:nvSpPr>
          <p:cNvPr id="10" name="Subtitle">
            <a:extLst>
              <a:ext uri="{FF2B5EF4-FFF2-40B4-BE49-F238E27FC236}">
                <a16:creationId xmlns:a16="http://schemas.microsoft.com/office/drawing/2014/main" id="{E2FDBD67-4919-4821-A892-35CE320508CD}"/>
              </a:ext>
            </a:extLst>
          </p:cNvPr>
          <p:cNvSpPr>
            <a:spLocks noGrp="1"/>
          </p:cNvSpPr>
          <p:nvPr>
            <p:ph type="body" sz="quarter" idx="15" hasCustomPrompt="1"/>
          </p:nvPr>
        </p:nvSpPr>
        <p:spPr bwMode="gray">
          <a:xfrm>
            <a:off x="342901" y="912267"/>
            <a:ext cx="8298180" cy="402336"/>
          </a:xfrm>
        </p:spPr>
        <p:txBody>
          <a:bodyPr lIns="0" rIns="0">
            <a:noAutofit/>
          </a:bodyPr>
          <a:lstStyle>
            <a:lvl1pPr marL="0" indent="0">
              <a:lnSpc>
                <a:spcPct val="85000"/>
              </a:lnSpc>
              <a:spcBef>
                <a:spcPts val="113"/>
              </a:spcBef>
              <a:buNone/>
              <a:defRPr sz="1125">
                <a:solidFill>
                  <a:schemeClr val="accent2"/>
                </a:solidFill>
                <a:latin typeface="+mj-lt"/>
              </a:defRPr>
            </a:lvl1pPr>
            <a:lvl2pPr marL="0" indent="0">
              <a:lnSpc>
                <a:spcPct val="85000"/>
              </a:lnSpc>
              <a:spcBef>
                <a:spcPts val="0"/>
              </a:spcBef>
              <a:buNone/>
              <a:defRPr sz="1125">
                <a:solidFill>
                  <a:schemeClr val="tx1">
                    <a:lumMod val="50000"/>
                    <a:lumOff val="50000"/>
                  </a:schemeClr>
                </a:solidFill>
              </a:defRPr>
            </a:lvl2pPr>
            <a:lvl3pPr marL="0" indent="0">
              <a:lnSpc>
                <a:spcPct val="85000"/>
              </a:lnSpc>
              <a:spcBef>
                <a:spcPts val="0"/>
              </a:spcBef>
              <a:buNone/>
              <a:defRPr sz="1125">
                <a:solidFill>
                  <a:schemeClr val="tx1">
                    <a:lumMod val="50000"/>
                    <a:lumOff val="50000"/>
                  </a:schemeClr>
                </a:solidFill>
              </a:defRPr>
            </a:lvl3pPr>
            <a:lvl4pPr marL="0" indent="0">
              <a:lnSpc>
                <a:spcPct val="85000"/>
              </a:lnSpc>
              <a:spcBef>
                <a:spcPts val="0"/>
              </a:spcBef>
              <a:buNone/>
              <a:defRPr sz="1125">
                <a:solidFill>
                  <a:schemeClr val="tx1">
                    <a:lumMod val="50000"/>
                    <a:lumOff val="50000"/>
                  </a:schemeClr>
                </a:solidFill>
              </a:defRPr>
            </a:lvl4pPr>
            <a:lvl5pPr marL="0" indent="0">
              <a:lnSpc>
                <a:spcPct val="85000"/>
              </a:lnSpc>
              <a:spcBef>
                <a:spcPts val="0"/>
              </a:spcBef>
              <a:buNone/>
              <a:defRPr sz="1125">
                <a:solidFill>
                  <a:schemeClr val="tx1">
                    <a:lumMod val="50000"/>
                    <a:lumOff val="50000"/>
                  </a:schemeClr>
                </a:solidFill>
              </a:defRPr>
            </a:lvl5pPr>
            <a:lvl6pPr marL="0" indent="0">
              <a:lnSpc>
                <a:spcPct val="85000"/>
              </a:lnSpc>
              <a:spcBef>
                <a:spcPts val="0"/>
              </a:spcBef>
              <a:buNone/>
              <a:defRPr sz="1125">
                <a:solidFill>
                  <a:schemeClr val="tx1">
                    <a:lumMod val="50000"/>
                    <a:lumOff val="50000"/>
                  </a:schemeClr>
                </a:solidFill>
              </a:defRPr>
            </a:lvl6pPr>
            <a:lvl7pPr marL="0" indent="0">
              <a:lnSpc>
                <a:spcPct val="85000"/>
              </a:lnSpc>
              <a:spcBef>
                <a:spcPts val="0"/>
              </a:spcBef>
              <a:buNone/>
              <a:defRPr sz="1125">
                <a:solidFill>
                  <a:schemeClr val="tx1">
                    <a:lumMod val="50000"/>
                    <a:lumOff val="50000"/>
                  </a:schemeClr>
                </a:solidFill>
              </a:defRPr>
            </a:lvl7pPr>
            <a:lvl8pPr marL="0" indent="0">
              <a:lnSpc>
                <a:spcPct val="85000"/>
              </a:lnSpc>
              <a:spcBef>
                <a:spcPts val="0"/>
              </a:spcBef>
              <a:buNone/>
              <a:defRPr sz="1125">
                <a:solidFill>
                  <a:schemeClr val="tx1">
                    <a:lumMod val="50000"/>
                    <a:lumOff val="50000"/>
                  </a:schemeClr>
                </a:solidFill>
              </a:defRPr>
            </a:lvl8pPr>
            <a:lvl9pPr marL="0" indent="0">
              <a:lnSpc>
                <a:spcPct val="85000"/>
              </a:lnSpc>
              <a:spcBef>
                <a:spcPts val="0"/>
              </a:spcBef>
              <a:buNone/>
              <a:defRPr sz="1125">
                <a:solidFill>
                  <a:schemeClr val="tx1">
                    <a:lumMod val="50000"/>
                    <a:lumOff val="50000"/>
                  </a:schemeClr>
                </a:solidFill>
              </a:defRPr>
            </a:lvl9pPr>
          </a:lstStyle>
          <a:p>
            <a:pPr lvl="0"/>
            <a:r>
              <a:rPr dirty="0"/>
              <a:t>Click to edit subtitle</a:t>
            </a:r>
          </a:p>
        </p:txBody>
      </p:sp>
      <p:sp>
        <p:nvSpPr>
          <p:cNvPr id="11" name="Source">
            <a:extLst>
              <a:ext uri="{FF2B5EF4-FFF2-40B4-BE49-F238E27FC236}">
                <a16:creationId xmlns:a16="http://schemas.microsoft.com/office/drawing/2014/main" id="{3DF371A5-716C-401B-90F8-B88D3D1E4D36}"/>
              </a:ext>
            </a:extLst>
          </p:cNvPr>
          <p:cNvSpPr>
            <a:spLocks noGrp="1"/>
          </p:cNvSpPr>
          <p:nvPr>
            <p:ph type="body" sz="quarter" idx="16" hasCustomPrompt="1"/>
          </p:nvPr>
        </p:nvSpPr>
        <p:spPr>
          <a:xfrm>
            <a:off x="342900" y="6016752"/>
            <a:ext cx="7372350" cy="512064"/>
          </a:xfrm>
        </p:spPr>
        <p:txBody>
          <a:bodyPr lIns="0" tIns="27432" rIns="0" bIns="27432" anchor="b">
            <a:noAutofit/>
          </a:bodyPr>
          <a:lstStyle>
            <a:lvl1pPr marL="0" indent="0">
              <a:lnSpc>
                <a:spcPct val="85000"/>
              </a:lnSpc>
              <a:spcBef>
                <a:spcPts val="113"/>
              </a:spcBef>
              <a:buNone/>
              <a:tabLst/>
              <a:defRPr sz="506">
                <a:solidFill>
                  <a:schemeClr val="tx1"/>
                </a:solidFill>
              </a:defRPr>
            </a:lvl1pPr>
            <a:lvl2pPr marL="128588" indent="-128588">
              <a:lnSpc>
                <a:spcPct val="85000"/>
              </a:lnSpc>
              <a:spcBef>
                <a:spcPts val="113"/>
              </a:spcBef>
              <a:buNone/>
              <a:defRPr sz="506">
                <a:solidFill>
                  <a:schemeClr val="tx1"/>
                </a:solidFill>
              </a:defRPr>
            </a:lvl2pPr>
            <a:lvl3pPr marL="128588" indent="-128588">
              <a:lnSpc>
                <a:spcPct val="85000"/>
              </a:lnSpc>
              <a:spcBef>
                <a:spcPts val="113"/>
              </a:spcBef>
              <a:buNone/>
              <a:defRPr sz="506">
                <a:solidFill>
                  <a:schemeClr val="tx1"/>
                </a:solidFill>
              </a:defRPr>
            </a:lvl3pPr>
            <a:lvl4pPr marL="128588" indent="-128588">
              <a:lnSpc>
                <a:spcPct val="85000"/>
              </a:lnSpc>
              <a:spcBef>
                <a:spcPts val="113"/>
              </a:spcBef>
              <a:buNone/>
              <a:defRPr sz="506">
                <a:solidFill>
                  <a:schemeClr val="tx1"/>
                </a:solidFill>
              </a:defRPr>
            </a:lvl4pPr>
            <a:lvl5pPr marL="128588" indent="-128588">
              <a:lnSpc>
                <a:spcPct val="85000"/>
              </a:lnSpc>
              <a:spcBef>
                <a:spcPts val="113"/>
              </a:spcBef>
              <a:buNone/>
              <a:defRPr sz="506">
                <a:solidFill>
                  <a:schemeClr val="tx1"/>
                </a:solidFill>
              </a:defRPr>
            </a:lvl5pPr>
            <a:lvl6pPr marL="128588" indent="-128588">
              <a:lnSpc>
                <a:spcPct val="85000"/>
              </a:lnSpc>
              <a:spcBef>
                <a:spcPts val="113"/>
              </a:spcBef>
              <a:buNone/>
              <a:defRPr sz="506">
                <a:solidFill>
                  <a:schemeClr val="tx1"/>
                </a:solidFill>
              </a:defRPr>
            </a:lvl6pPr>
            <a:lvl7pPr marL="128588" indent="-128588">
              <a:lnSpc>
                <a:spcPct val="85000"/>
              </a:lnSpc>
              <a:spcBef>
                <a:spcPts val="113"/>
              </a:spcBef>
              <a:buNone/>
              <a:defRPr sz="506">
                <a:solidFill>
                  <a:schemeClr val="tx1"/>
                </a:solidFill>
              </a:defRPr>
            </a:lvl7pPr>
            <a:lvl8pPr marL="128588" indent="-128588">
              <a:lnSpc>
                <a:spcPct val="85000"/>
              </a:lnSpc>
              <a:spcBef>
                <a:spcPts val="113"/>
              </a:spcBef>
              <a:buNone/>
              <a:defRPr sz="506">
                <a:solidFill>
                  <a:schemeClr val="tx1"/>
                </a:solidFill>
              </a:defRPr>
            </a:lvl8pPr>
            <a:lvl9pPr marL="128588" indent="-128588">
              <a:lnSpc>
                <a:spcPct val="85000"/>
              </a:lnSpc>
              <a:spcBef>
                <a:spcPts val="113"/>
              </a:spcBef>
              <a:buNone/>
              <a:defRPr sz="506">
                <a:solidFill>
                  <a:schemeClr val="tx1"/>
                </a:solidFill>
              </a:defRPr>
            </a:lvl9pPr>
          </a:lstStyle>
          <a:p>
            <a:pPr lvl="0"/>
            <a:r>
              <a:rPr dirty="0"/>
              <a:t>Click to edit source</a:t>
            </a:r>
          </a:p>
        </p:txBody>
      </p:sp>
      <p:sp>
        <p:nvSpPr>
          <p:cNvPr id="6" name="Content">
            <a:extLst>
              <a:ext uri="{FF2B5EF4-FFF2-40B4-BE49-F238E27FC236}">
                <a16:creationId xmlns:a16="http://schemas.microsoft.com/office/drawing/2014/main" id="{07D19D6A-724C-4FEB-80DF-37741D515B0F}"/>
              </a:ext>
            </a:extLst>
          </p:cNvPr>
          <p:cNvSpPr>
            <a:spLocks noGrp="1"/>
          </p:cNvSpPr>
          <p:nvPr>
            <p:ph sz="quarter" idx="17"/>
          </p:nvPr>
        </p:nvSpPr>
        <p:spPr>
          <a:xfrm>
            <a:off x="342901" y="1554483"/>
            <a:ext cx="8458200" cy="4337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DDBF26D5-8747-4AD4-861F-2D8A8F6CF93A}"/>
              </a:ext>
            </a:extLst>
          </p:cNvPr>
          <p:cNvSpPr>
            <a:spLocks noGrp="1"/>
          </p:cNvSpPr>
          <p:nvPr>
            <p:ph type="ftr" sz="quarter" idx="18"/>
          </p:nvPr>
        </p:nvSpPr>
        <p:spPr/>
        <p:txBody>
          <a:bodyPr/>
          <a:lstStyle/>
          <a:p>
            <a:r>
              <a:rPr lang="en-US"/>
              <a:t>Confidential</a:t>
            </a:r>
          </a:p>
        </p:txBody>
      </p:sp>
    </p:spTree>
    <p:custDataLst>
      <p:tags r:id="rId1"/>
    </p:custDataLst>
    <p:extLst>
      <p:ext uri="{BB962C8B-B14F-4D97-AF65-F5344CB8AC3E}">
        <p14:creationId xmlns:p14="http://schemas.microsoft.com/office/powerpoint/2010/main" val="348317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ox">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7FC22285-692E-4DD4-87A0-15EBFD094F06}"/>
              </a:ext>
            </a:extLst>
          </p:cNvPr>
          <p:cNvSpPr>
            <a:spLocks noGrp="1"/>
          </p:cNvSpPr>
          <p:nvPr>
            <p:ph type="title"/>
          </p:nvPr>
        </p:nvSpPr>
        <p:spPr/>
        <p:txBody>
          <a:bodyPr/>
          <a:lstStyle/>
          <a:p>
            <a:r>
              <a:rPr lang="en-US"/>
              <a:t>Click to edit Master title style</a:t>
            </a:r>
            <a:endParaRPr lang="en-US" dirty="0"/>
          </a:p>
        </p:txBody>
      </p:sp>
      <p:sp>
        <p:nvSpPr>
          <p:cNvPr id="11" name="Subtitle">
            <a:extLst>
              <a:ext uri="{FF2B5EF4-FFF2-40B4-BE49-F238E27FC236}">
                <a16:creationId xmlns:a16="http://schemas.microsoft.com/office/drawing/2014/main" id="{B19C2063-0165-4B67-BC65-1CD814AF3088}"/>
              </a:ext>
            </a:extLst>
          </p:cNvPr>
          <p:cNvSpPr>
            <a:spLocks noGrp="1"/>
          </p:cNvSpPr>
          <p:nvPr>
            <p:ph type="body" sz="quarter" idx="15" hasCustomPrompt="1"/>
          </p:nvPr>
        </p:nvSpPr>
        <p:spPr bwMode="gray">
          <a:xfrm>
            <a:off x="342901" y="912267"/>
            <a:ext cx="8298180" cy="402336"/>
          </a:xfrm>
        </p:spPr>
        <p:txBody>
          <a:bodyPr lIns="0" rIns="0">
            <a:noAutofit/>
          </a:bodyPr>
          <a:lstStyle>
            <a:lvl1pPr marL="0" indent="0">
              <a:lnSpc>
                <a:spcPct val="85000"/>
              </a:lnSpc>
              <a:spcBef>
                <a:spcPts val="113"/>
              </a:spcBef>
              <a:buNone/>
              <a:defRPr sz="1125">
                <a:solidFill>
                  <a:schemeClr val="accent2"/>
                </a:solidFill>
                <a:latin typeface="+mj-lt"/>
              </a:defRPr>
            </a:lvl1pPr>
            <a:lvl2pPr marL="0" indent="0">
              <a:lnSpc>
                <a:spcPct val="85000"/>
              </a:lnSpc>
              <a:spcBef>
                <a:spcPts val="0"/>
              </a:spcBef>
              <a:buNone/>
              <a:defRPr sz="1125">
                <a:solidFill>
                  <a:schemeClr val="tx1">
                    <a:lumMod val="50000"/>
                    <a:lumOff val="50000"/>
                  </a:schemeClr>
                </a:solidFill>
              </a:defRPr>
            </a:lvl2pPr>
            <a:lvl3pPr marL="0" indent="0">
              <a:lnSpc>
                <a:spcPct val="85000"/>
              </a:lnSpc>
              <a:spcBef>
                <a:spcPts val="0"/>
              </a:spcBef>
              <a:buNone/>
              <a:defRPr sz="1125">
                <a:solidFill>
                  <a:schemeClr val="tx1">
                    <a:lumMod val="50000"/>
                    <a:lumOff val="50000"/>
                  </a:schemeClr>
                </a:solidFill>
              </a:defRPr>
            </a:lvl3pPr>
            <a:lvl4pPr marL="0" indent="0">
              <a:lnSpc>
                <a:spcPct val="85000"/>
              </a:lnSpc>
              <a:spcBef>
                <a:spcPts val="0"/>
              </a:spcBef>
              <a:buNone/>
              <a:defRPr sz="1125">
                <a:solidFill>
                  <a:schemeClr val="tx1">
                    <a:lumMod val="50000"/>
                    <a:lumOff val="50000"/>
                  </a:schemeClr>
                </a:solidFill>
              </a:defRPr>
            </a:lvl4pPr>
            <a:lvl5pPr marL="0" indent="0">
              <a:lnSpc>
                <a:spcPct val="85000"/>
              </a:lnSpc>
              <a:spcBef>
                <a:spcPts val="0"/>
              </a:spcBef>
              <a:buNone/>
              <a:defRPr sz="1125">
                <a:solidFill>
                  <a:schemeClr val="tx1">
                    <a:lumMod val="50000"/>
                    <a:lumOff val="50000"/>
                  </a:schemeClr>
                </a:solidFill>
              </a:defRPr>
            </a:lvl5pPr>
            <a:lvl6pPr marL="0" indent="0">
              <a:lnSpc>
                <a:spcPct val="85000"/>
              </a:lnSpc>
              <a:spcBef>
                <a:spcPts val="0"/>
              </a:spcBef>
              <a:buNone/>
              <a:defRPr sz="1125">
                <a:solidFill>
                  <a:schemeClr val="tx1">
                    <a:lumMod val="50000"/>
                    <a:lumOff val="50000"/>
                  </a:schemeClr>
                </a:solidFill>
              </a:defRPr>
            </a:lvl6pPr>
            <a:lvl7pPr marL="0" indent="0">
              <a:lnSpc>
                <a:spcPct val="85000"/>
              </a:lnSpc>
              <a:spcBef>
                <a:spcPts val="0"/>
              </a:spcBef>
              <a:buNone/>
              <a:defRPr sz="1125">
                <a:solidFill>
                  <a:schemeClr val="tx1">
                    <a:lumMod val="50000"/>
                    <a:lumOff val="50000"/>
                  </a:schemeClr>
                </a:solidFill>
              </a:defRPr>
            </a:lvl7pPr>
            <a:lvl8pPr marL="0" indent="0">
              <a:lnSpc>
                <a:spcPct val="85000"/>
              </a:lnSpc>
              <a:spcBef>
                <a:spcPts val="0"/>
              </a:spcBef>
              <a:buNone/>
              <a:defRPr sz="1125">
                <a:solidFill>
                  <a:schemeClr val="tx1">
                    <a:lumMod val="50000"/>
                    <a:lumOff val="50000"/>
                  </a:schemeClr>
                </a:solidFill>
              </a:defRPr>
            </a:lvl8pPr>
            <a:lvl9pPr marL="0" indent="0">
              <a:lnSpc>
                <a:spcPct val="85000"/>
              </a:lnSpc>
              <a:spcBef>
                <a:spcPts val="0"/>
              </a:spcBef>
              <a:buNone/>
              <a:defRPr sz="1125">
                <a:solidFill>
                  <a:schemeClr val="tx1">
                    <a:lumMod val="50000"/>
                    <a:lumOff val="50000"/>
                  </a:schemeClr>
                </a:solidFill>
              </a:defRPr>
            </a:lvl9pPr>
          </a:lstStyle>
          <a:p>
            <a:pPr lvl="0"/>
            <a:r>
              <a:rPr dirty="0"/>
              <a:t>Click to edit subtitle</a:t>
            </a:r>
          </a:p>
        </p:txBody>
      </p:sp>
      <p:sp>
        <p:nvSpPr>
          <p:cNvPr id="12" name="Source">
            <a:extLst>
              <a:ext uri="{FF2B5EF4-FFF2-40B4-BE49-F238E27FC236}">
                <a16:creationId xmlns:a16="http://schemas.microsoft.com/office/drawing/2014/main" id="{7B3D524B-A47C-4CDD-9C87-B845BD019D96}"/>
              </a:ext>
            </a:extLst>
          </p:cNvPr>
          <p:cNvSpPr>
            <a:spLocks noGrp="1"/>
          </p:cNvSpPr>
          <p:nvPr>
            <p:ph type="body" sz="quarter" idx="16" hasCustomPrompt="1"/>
          </p:nvPr>
        </p:nvSpPr>
        <p:spPr>
          <a:xfrm>
            <a:off x="342900" y="6016752"/>
            <a:ext cx="7372350" cy="512064"/>
          </a:xfrm>
        </p:spPr>
        <p:txBody>
          <a:bodyPr lIns="0" tIns="27432" rIns="0" bIns="27432" anchor="b">
            <a:noAutofit/>
          </a:bodyPr>
          <a:lstStyle>
            <a:lvl1pPr marL="0" indent="0">
              <a:lnSpc>
                <a:spcPct val="85000"/>
              </a:lnSpc>
              <a:spcBef>
                <a:spcPts val="113"/>
              </a:spcBef>
              <a:buNone/>
              <a:tabLst/>
              <a:defRPr sz="506">
                <a:solidFill>
                  <a:schemeClr val="tx1"/>
                </a:solidFill>
              </a:defRPr>
            </a:lvl1pPr>
            <a:lvl2pPr marL="128588" indent="-128588">
              <a:lnSpc>
                <a:spcPct val="85000"/>
              </a:lnSpc>
              <a:spcBef>
                <a:spcPts val="113"/>
              </a:spcBef>
              <a:buNone/>
              <a:defRPr sz="506">
                <a:solidFill>
                  <a:schemeClr val="tx1"/>
                </a:solidFill>
              </a:defRPr>
            </a:lvl2pPr>
            <a:lvl3pPr marL="128588" indent="-128588">
              <a:lnSpc>
                <a:spcPct val="85000"/>
              </a:lnSpc>
              <a:spcBef>
                <a:spcPts val="113"/>
              </a:spcBef>
              <a:buNone/>
              <a:defRPr sz="506">
                <a:solidFill>
                  <a:schemeClr val="tx1"/>
                </a:solidFill>
              </a:defRPr>
            </a:lvl3pPr>
            <a:lvl4pPr marL="128588" indent="-128588">
              <a:lnSpc>
                <a:spcPct val="85000"/>
              </a:lnSpc>
              <a:spcBef>
                <a:spcPts val="113"/>
              </a:spcBef>
              <a:buNone/>
              <a:defRPr sz="506">
                <a:solidFill>
                  <a:schemeClr val="tx1"/>
                </a:solidFill>
              </a:defRPr>
            </a:lvl4pPr>
            <a:lvl5pPr marL="128588" indent="-128588">
              <a:lnSpc>
                <a:spcPct val="85000"/>
              </a:lnSpc>
              <a:spcBef>
                <a:spcPts val="113"/>
              </a:spcBef>
              <a:buNone/>
              <a:defRPr sz="506">
                <a:solidFill>
                  <a:schemeClr val="tx1"/>
                </a:solidFill>
              </a:defRPr>
            </a:lvl5pPr>
            <a:lvl6pPr marL="128588" indent="-128588">
              <a:lnSpc>
                <a:spcPct val="85000"/>
              </a:lnSpc>
              <a:spcBef>
                <a:spcPts val="113"/>
              </a:spcBef>
              <a:buNone/>
              <a:defRPr sz="506">
                <a:solidFill>
                  <a:schemeClr val="tx1"/>
                </a:solidFill>
              </a:defRPr>
            </a:lvl6pPr>
            <a:lvl7pPr marL="128588" indent="-128588">
              <a:lnSpc>
                <a:spcPct val="85000"/>
              </a:lnSpc>
              <a:spcBef>
                <a:spcPts val="113"/>
              </a:spcBef>
              <a:buNone/>
              <a:defRPr sz="506">
                <a:solidFill>
                  <a:schemeClr val="tx1"/>
                </a:solidFill>
              </a:defRPr>
            </a:lvl7pPr>
            <a:lvl8pPr marL="128588" indent="-128588">
              <a:lnSpc>
                <a:spcPct val="85000"/>
              </a:lnSpc>
              <a:spcBef>
                <a:spcPts val="113"/>
              </a:spcBef>
              <a:buNone/>
              <a:defRPr sz="506">
                <a:solidFill>
                  <a:schemeClr val="tx1"/>
                </a:solidFill>
              </a:defRPr>
            </a:lvl8pPr>
            <a:lvl9pPr marL="128588" indent="-128588">
              <a:lnSpc>
                <a:spcPct val="85000"/>
              </a:lnSpc>
              <a:spcBef>
                <a:spcPts val="113"/>
              </a:spcBef>
              <a:buNone/>
              <a:defRPr sz="506">
                <a:solidFill>
                  <a:schemeClr val="tx1"/>
                </a:solidFill>
              </a:defRPr>
            </a:lvl9pPr>
          </a:lstStyle>
          <a:p>
            <a:pPr lvl="0"/>
            <a:r>
              <a:rPr dirty="0"/>
              <a:t>Click to edit source</a:t>
            </a:r>
          </a:p>
        </p:txBody>
      </p:sp>
      <p:sp>
        <p:nvSpPr>
          <p:cNvPr id="6" name="Heading Box">
            <a:extLst>
              <a:ext uri="{FF2B5EF4-FFF2-40B4-BE49-F238E27FC236}">
                <a16:creationId xmlns:a16="http://schemas.microsoft.com/office/drawing/2014/main" id="{0443C3D1-8EC4-4B1B-BBBD-23B66C777276}"/>
              </a:ext>
            </a:extLst>
          </p:cNvPr>
          <p:cNvSpPr>
            <a:spLocks noGrp="1"/>
          </p:cNvSpPr>
          <p:nvPr>
            <p:ph type="body" sz="quarter" idx="18"/>
          </p:nvPr>
        </p:nvSpPr>
        <p:spPr>
          <a:xfrm>
            <a:off x="342900" y="1495425"/>
            <a:ext cx="8458200" cy="512064"/>
          </a:xfrm>
          <a:solidFill>
            <a:schemeClr val="accent1"/>
          </a:solidFill>
        </p:spPr>
        <p:txBody>
          <a:bodyPr lIns="91440" tIns="45720" rIns="91440" bIns="45720" anchor="ctr" anchorCtr="0"/>
          <a:lstStyle>
            <a:lvl1pPr marL="0" indent="0" algn="ctr">
              <a:lnSpc>
                <a:spcPct val="85000"/>
              </a:lnSpc>
              <a:spcBef>
                <a:spcPts val="169"/>
              </a:spcBef>
              <a:buNone/>
              <a:defRPr sz="1125" b="1">
                <a:solidFill>
                  <a:schemeClr val="bg1"/>
                </a:solidFill>
              </a:defRPr>
            </a:lvl1pPr>
            <a:lvl2pPr marL="191988" indent="0" algn="ctr">
              <a:buNone/>
              <a:defRPr b="1">
                <a:solidFill>
                  <a:schemeClr val="bg1"/>
                </a:solidFill>
              </a:defRPr>
            </a:lvl2pPr>
            <a:lvl3pPr marL="384869" indent="0" algn="ctr">
              <a:buNone/>
              <a:defRPr b="1">
                <a:solidFill>
                  <a:schemeClr val="bg1"/>
                </a:solidFill>
              </a:defRPr>
            </a:lvl3pPr>
            <a:lvl4pPr marL="550961" indent="0" algn="ctr">
              <a:buNone/>
              <a:defRPr b="1">
                <a:solidFill>
                  <a:schemeClr val="bg1"/>
                </a:solidFill>
              </a:defRPr>
            </a:lvl4pPr>
            <a:lvl5pPr marL="721519" indent="0" algn="ctr">
              <a:buNone/>
              <a:defRPr b="1">
                <a:solidFill>
                  <a:schemeClr val="bg1"/>
                </a:solidFill>
              </a:defRPr>
            </a:lvl5pPr>
          </a:lstStyle>
          <a:p>
            <a:pPr lvl="0"/>
            <a:r>
              <a:rPr lang="en-US"/>
              <a:t>Click to edit Master text styles</a:t>
            </a:r>
          </a:p>
        </p:txBody>
      </p:sp>
      <p:sp>
        <p:nvSpPr>
          <p:cNvPr id="13" name="Content">
            <a:extLst>
              <a:ext uri="{FF2B5EF4-FFF2-40B4-BE49-F238E27FC236}">
                <a16:creationId xmlns:a16="http://schemas.microsoft.com/office/drawing/2014/main" id="{CA75A67D-159E-40A5-B680-980BAA13E692}"/>
              </a:ext>
            </a:extLst>
          </p:cNvPr>
          <p:cNvSpPr>
            <a:spLocks noGrp="1"/>
          </p:cNvSpPr>
          <p:nvPr>
            <p:ph sz="quarter" idx="17"/>
          </p:nvPr>
        </p:nvSpPr>
        <p:spPr>
          <a:xfrm>
            <a:off x="342903" y="2038351"/>
            <a:ext cx="8458199" cy="3854116"/>
          </a:xfrm>
        </p:spPr>
        <p:txBody>
          <a:bodyPr/>
          <a:lstStyle>
            <a:lvl1pPr>
              <a:spcBef>
                <a:spcPts val="675"/>
              </a:spcBef>
              <a:defRPr sz="1125"/>
            </a:lvl1pPr>
            <a:lvl2pPr>
              <a:spcBef>
                <a:spcPts val="338"/>
              </a:spcBef>
              <a:defRPr sz="1013"/>
            </a:lvl2pPr>
            <a:lvl3pPr>
              <a:spcBef>
                <a:spcPts val="169"/>
              </a:spcBef>
              <a:defRPr sz="900"/>
            </a:lvl3pPr>
            <a:lvl4pPr>
              <a:spcBef>
                <a:spcPts val="56"/>
              </a:spcBef>
              <a:defRPr sz="788"/>
            </a:lvl4pPr>
            <a:lvl5pPr>
              <a:spcBef>
                <a:spcPts val="56"/>
              </a:spcBef>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1C70047-2B43-47E7-B279-2AD405B3A324}"/>
              </a:ext>
            </a:extLst>
          </p:cNvPr>
          <p:cNvSpPr>
            <a:spLocks noGrp="1"/>
          </p:cNvSpPr>
          <p:nvPr>
            <p:ph type="ftr" sz="quarter" idx="19"/>
          </p:nvPr>
        </p:nvSpPr>
        <p:spPr/>
        <p:txBody>
          <a:bodyPr/>
          <a:lstStyle/>
          <a:p>
            <a:r>
              <a:rPr lang="en-US"/>
              <a:t>Confidential</a:t>
            </a:r>
          </a:p>
        </p:txBody>
      </p:sp>
    </p:spTree>
    <p:custDataLst>
      <p:tags r:id="rId1"/>
    </p:custDataLst>
    <p:extLst>
      <p:ext uri="{BB962C8B-B14F-4D97-AF65-F5344CB8AC3E}">
        <p14:creationId xmlns:p14="http://schemas.microsoft.com/office/powerpoint/2010/main" val="161458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wo Content, Subtitle and Source">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59A01961-D643-40ED-BA43-54A6D95820BA}"/>
              </a:ext>
            </a:extLst>
          </p:cNvPr>
          <p:cNvSpPr>
            <a:spLocks noGrp="1"/>
          </p:cNvSpPr>
          <p:nvPr>
            <p:ph type="title"/>
          </p:nvPr>
        </p:nvSpPr>
        <p:spPr/>
        <p:txBody>
          <a:bodyPr/>
          <a:lstStyle/>
          <a:p>
            <a:r>
              <a:rPr lang="en-US"/>
              <a:t>Click to edit Master title style</a:t>
            </a:r>
          </a:p>
        </p:txBody>
      </p:sp>
      <p:sp>
        <p:nvSpPr>
          <p:cNvPr id="10" name="Subtitle">
            <a:extLst>
              <a:ext uri="{FF2B5EF4-FFF2-40B4-BE49-F238E27FC236}">
                <a16:creationId xmlns:a16="http://schemas.microsoft.com/office/drawing/2014/main" id="{74CD8F3E-2214-4CD4-BE86-487511A83F1E}"/>
              </a:ext>
            </a:extLst>
          </p:cNvPr>
          <p:cNvSpPr>
            <a:spLocks noGrp="1"/>
          </p:cNvSpPr>
          <p:nvPr>
            <p:ph type="body" sz="quarter" idx="15" hasCustomPrompt="1"/>
          </p:nvPr>
        </p:nvSpPr>
        <p:spPr bwMode="gray">
          <a:xfrm>
            <a:off x="342901" y="912267"/>
            <a:ext cx="8298180" cy="402336"/>
          </a:xfrm>
        </p:spPr>
        <p:txBody>
          <a:bodyPr lIns="0" rIns="0">
            <a:noAutofit/>
          </a:bodyPr>
          <a:lstStyle>
            <a:lvl1pPr marL="0" indent="0">
              <a:lnSpc>
                <a:spcPct val="85000"/>
              </a:lnSpc>
              <a:spcBef>
                <a:spcPts val="113"/>
              </a:spcBef>
              <a:buNone/>
              <a:defRPr sz="1125">
                <a:solidFill>
                  <a:schemeClr val="accent2"/>
                </a:solidFill>
                <a:latin typeface="+mj-lt"/>
              </a:defRPr>
            </a:lvl1pPr>
            <a:lvl2pPr marL="0" indent="0">
              <a:lnSpc>
                <a:spcPct val="85000"/>
              </a:lnSpc>
              <a:spcBef>
                <a:spcPts val="0"/>
              </a:spcBef>
              <a:buNone/>
              <a:defRPr sz="1125">
                <a:solidFill>
                  <a:schemeClr val="tx1">
                    <a:lumMod val="50000"/>
                    <a:lumOff val="50000"/>
                  </a:schemeClr>
                </a:solidFill>
              </a:defRPr>
            </a:lvl2pPr>
            <a:lvl3pPr marL="0" indent="0">
              <a:lnSpc>
                <a:spcPct val="85000"/>
              </a:lnSpc>
              <a:spcBef>
                <a:spcPts val="0"/>
              </a:spcBef>
              <a:buNone/>
              <a:defRPr sz="1125">
                <a:solidFill>
                  <a:schemeClr val="tx1">
                    <a:lumMod val="50000"/>
                    <a:lumOff val="50000"/>
                  </a:schemeClr>
                </a:solidFill>
              </a:defRPr>
            </a:lvl3pPr>
            <a:lvl4pPr marL="0" indent="0">
              <a:lnSpc>
                <a:spcPct val="85000"/>
              </a:lnSpc>
              <a:spcBef>
                <a:spcPts val="0"/>
              </a:spcBef>
              <a:buNone/>
              <a:defRPr sz="1125">
                <a:solidFill>
                  <a:schemeClr val="tx1">
                    <a:lumMod val="50000"/>
                    <a:lumOff val="50000"/>
                  </a:schemeClr>
                </a:solidFill>
              </a:defRPr>
            </a:lvl4pPr>
            <a:lvl5pPr marL="0" indent="0">
              <a:lnSpc>
                <a:spcPct val="85000"/>
              </a:lnSpc>
              <a:spcBef>
                <a:spcPts val="0"/>
              </a:spcBef>
              <a:buNone/>
              <a:defRPr sz="1125">
                <a:solidFill>
                  <a:schemeClr val="tx1">
                    <a:lumMod val="50000"/>
                    <a:lumOff val="50000"/>
                  </a:schemeClr>
                </a:solidFill>
              </a:defRPr>
            </a:lvl5pPr>
            <a:lvl6pPr marL="0" indent="0">
              <a:lnSpc>
                <a:spcPct val="85000"/>
              </a:lnSpc>
              <a:spcBef>
                <a:spcPts val="0"/>
              </a:spcBef>
              <a:buNone/>
              <a:defRPr sz="1125">
                <a:solidFill>
                  <a:schemeClr val="tx1">
                    <a:lumMod val="50000"/>
                    <a:lumOff val="50000"/>
                  </a:schemeClr>
                </a:solidFill>
              </a:defRPr>
            </a:lvl6pPr>
            <a:lvl7pPr marL="0" indent="0">
              <a:lnSpc>
                <a:spcPct val="85000"/>
              </a:lnSpc>
              <a:spcBef>
                <a:spcPts val="0"/>
              </a:spcBef>
              <a:buNone/>
              <a:defRPr sz="1125">
                <a:solidFill>
                  <a:schemeClr val="tx1">
                    <a:lumMod val="50000"/>
                    <a:lumOff val="50000"/>
                  </a:schemeClr>
                </a:solidFill>
              </a:defRPr>
            </a:lvl7pPr>
            <a:lvl8pPr marL="0" indent="0">
              <a:lnSpc>
                <a:spcPct val="85000"/>
              </a:lnSpc>
              <a:spcBef>
                <a:spcPts val="0"/>
              </a:spcBef>
              <a:buNone/>
              <a:defRPr sz="1125">
                <a:solidFill>
                  <a:schemeClr val="tx1">
                    <a:lumMod val="50000"/>
                    <a:lumOff val="50000"/>
                  </a:schemeClr>
                </a:solidFill>
              </a:defRPr>
            </a:lvl8pPr>
            <a:lvl9pPr marL="0" indent="0">
              <a:lnSpc>
                <a:spcPct val="85000"/>
              </a:lnSpc>
              <a:spcBef>
                <a:spcPts val="0"/>
              </a:spcBef>
              <a:buNone/>
              <a:defRPr sz="1125">
                <a:solidFill>
                  <a:schemeClr val="tx1">
                    <a:lumMod val="50000"/>
                    <a:lumOff val="50000"/>
                  </a:schemeClr>
                </a:solidFill>
              </a:defRPr>
            </a:lvl9pPr>
          </a:lstStyle>
          <a:p>
            <a:pPr lvl="0"/>
            <a:r>
              <a:rPr dirty="0"/>
              <a:t>Click to edit subtitle</a:t>
            </a:r>
          </a:p>
        </p:txBody>
      </p:sp>
      <p:sp>
        <p:nvSpPr>
          <p:cNvPr id="11" name="Source">
            <a:extLst>
              <a:ext uri="{FF2B5EF4-FFF2-40B4-BE49-F238E27FC236}">
                <a16:creationId xmlns:a16="http://schemas.microsoft.com/office/drawing/2014/main" id="{3B8862FA-1A66-4A28-BF0C-2A873B80E912}"/>
              </a:ext>
            </a:extLst>
          </p:cNvPr>
          <p:cNvSpPr>
            <a:spLocks noGrp="1"/>
          </p:cNvSpPr>
          <p:nvPr>
            <p:ph type="body" sz="quarter" idx="16" hasCustomPrompt="1"/>
          </p:nvPr>
        </p:nvSpPr>
        <p:spPr>
          <a:xfrm>
            <a:off x="342900" y="6016752"/>
            <a:ext cx="7372350" cy="512064"/>
          </a:xfrm>
        </p:spPr>
        <p:txBody>
          <a:bodyPr lIns="0" tIns="27432" rIns="0" bIns="27432" anchor="b">
            <a:noAutofit/>
          </a:bodyPr>
          <a:lstStyle>
            <a:lvl1pPr marL="0" indent="0">
              <a:lnSpc>
                <a:spcPct val="85000"/>
              </a:lnSpc>
              <a:spcBef>
                <a:spcPts val="113"/>
              </a:spcBef>
              <a:buNone/>
              <a:tabLst/>
              <a:defRPr sz="506">
                <a:solidFill>
                  <a:schemeClr val="tx1"/>
                </a:solidFill>
              </a:defRPr>
            </a:lvl1pPr>
            <a:lvl2pPr marL="128588" indent="-128588">
              <a:lnSpc>
                <a:spcPct val="85000"/>
              </a:lnSpc>
              <a:spcBef>
                <a:spcPts val="113"/>
              </a:spcBef>
              <a:buNone/>
              <a:defRPr sz="506">
                <a:solidFill>
                  <a:schemeClr val="tx1"/>
                </a:solidFill>
              </a:defRPr>
            </a:lvl2pPr>
            <a:lvl3pPr marL="128588" indent="-128588">
              <a:lnSpc>
                <a:spcPct val="85000"/>
              </a:lnSpc>
              <a:spcBef>
                <a:spcPts val="113"/>
              </a:spcBef>
              <a:buNone/>
              <a:defRPr sz="506">
                <a:solidFill>
                  <a:schemeClr val="tx1"/>
                </a:solidFill>
              </a:defRPr>
            </a:lvl3pPr>
            <a:lvl4pPr marL="128588" indent="-128588">
              <a:lnSpc>
                <a:spcPct val="85000"/>
              </a:lnSpc>
              <a:spcBef>
                <a:spcPts val="113"/>
              </a:spcBef>
              <a:buNone/>
              <a:defRPr sz="506">
                <a:solidFill>
                  <a:schemeClr val="tx1"/>
                </a:solidFill>
              </a:defRPr>
            </a:lvl4pPr>
            <a:lvl5pPr marL="128588" indent="-128588">
              <a:lnSpc>
                <a:spcPct val="85000"/>
              </a:lnSpc>
              <a:spcBef>
                <a:spcPts val="113"/>
              </a:spcBef>
              <a:buNone/>
              <a:defRPr sz="506">
                <a:solidFill>
                  <a:schemeClr val="tx1"/>
                </a:solidFill>
              </a:defRPr>
            </a:lvl5pPr>
            <a:lvl6pPr marL="128588" indent="-128588">
              <a:lnSpc>
                <a:spcPct val="85000"/>
              </a:lnSpc>
              <a:spcBef>
                <a:spcPts val="113"/>
              </a:spcBef>
              <a:buNone/>
              <a:defRPr sz="506">
                <a:solidFill>
                  <a:schemeClr val="tx1"/>
                </a:solidFill>
              </a:defRPr>
            </a:lvl6pPr>
            <a:lvl7pPr marL="128588" indent="-128588">
              <a:lnSpc>
                <a:spcPct val="85000"/>
              </a:lnSpc>
              <a:spcBef>
                <a:spcPts val="113"/>
              </a:spcBef>
              <a:buNone/>
              <a:defRPr sz="506">
                <a:solidFill>
                  <a:schemeClr val="tx1"/>
                </a:solidFill>
              </a:defRPr>
            </a:lvl7pPr>
            <a:lvl8pPr marL="128588" indent="-128588">
              <a:lnSpc>
                <a:spcPct val="85000"/>
              </a:lnSpc>
              <a:spcBef>
                <a:spcPts val="113"/>
              </a:spcBef>
              <a:buNone/>
              <a:defRPr sz="506">
                <a:solidFill>
                  <a:schemeClr val="tx1"/>
                </a:solidFill>
              </a:defRPr>
            </a:lvl8pPr>
            <a:lvl9pPr marL="128588" indent="-128588">
              <a:lnSpc>
                <a:spcPct val="85000"/>
              </a:lnSpc>
              <a:spcBef>
                <a:spcPts val="113"/>
              </a:spcBef>
              <a:buNone/>
              <a:defRPr sz="506">
                <a:solidFill>
                  <a:schemeClr val="tx1"/>
                </a:solidFill>
              </a:defRPr>
            </a:lvl9pPr>
          </a:lstStyle>
          <a:p>
            <a:pPr lvl="0"/>
            <a:r>
              <a:rPr dirty="0"/>
              <a:t>Click to edit source</a:t>
            </a:r>
          </a:p>
        </p:txBody>
      </p:sp>
      <p:sp>
        <p:nvSpPr>
          <p:cNvPr id="18" name="Heading Box LEFT">
            <a:extLst>
              <a:ext uri="{FF2B5EF4-FFF2-40B4-BE49-F238E27FC236}">
                <a16:creationId xmlns:a16="http://schemas.microsoft.com/office/drawing/2014/main" id="{3F36BDD1-3103-4587-807C-6769B130A09E}"/>
              </a:ext>
            </a:extLst>
          </p:cNvPr>
          <p:cNvSpPr>
            <a:spLocks noGrp="1"/>
          </p:cNvSpPr>
          <p:nvPr>
            <p:ph type="body" sz="quarter" idx="18"/>
          </p:nvPr>
        </p:nvSpPr>
        <p:spPr>
          <a:xfrm>
            <a:off x="342900" y="1495425"/>
            <a:ext cx="4114800" cy="512064"/>
          </a:xfrm>
          <a:solidFill>
            <a:schemeClr val="accent1"/>
          </a:solidFill>
        </p:spPr>
        <p:txBody>
          <a:bodyPr lIns="91440" tIns="45720" rIns="91440" bIns="45720" anchor="ctr" anchorCtr="0"/>
          <a:lstStyle>
            <a:lvl1pPr marL="0" indent="0" algn="ctr">
              <a:lnSpc>
                <a:spcPct val="85000"/>
              </a:lnSpc>
              <a:spcBef>
                <a:spcPts val="169"/>
              </a:spcBef>
              <a:buNone/>
              <a:defRPr sz="1125" b="1">
                <a:solidFill>
                  <a:schemeClr val="bg1"/>
                </a:solidFill>
              </a:defRPr>
            </a:lvl1pPr>
            <a:lvl2pPr marL="191988" indent="0" algn="ctr">
              <a:buNone/>
              <a:defRPr b="1">
                <a:solidFill>
                  <a:schemeClr val="bg1"/>
                </a:solidFill>
              </a:defRPr>
            </a:lvl2pPr>
            <a:lvl3pPr marL="384869" indent="0" algn="ctr">
              <a:buNone/>
              <a:defRPr b="1">
                <a:solidFill>
                  <a:schemeClr val="bg1"/>
                </a:solidFill>
              </a:defRPr>
            </a:lvl3pPr>
            <a:lvl4pPr marL="550961" indent="0" algn="ctr">
              <a:buNone/>
              <a:defRPr b="1">
                <a:solidFill>
                  <a:schemeClr val="bg1"/>
                </a:solidFill>
              </a:defRPr>
            </a:lvl4pPr>
            <a:lvl5pPr marL="721519" indent="0" algn="ctr">
              <a:buNone/>
              <a:defRPr b="1">
                <a:solidFill>
                  <a:schemeClr val="bg1"/>
                </a:solidFill>
              </a:defRPr>
            </a:lvl5pPr>
          </a:lstStyle>
          <a:p>
            <a:pPr lvl="0"/>
            <a:r>
              <a:rPr lang="en-US"/>
              <a:t>Click to edit Master text styles</a:t>
            </a:r>
          </a:p>
        </p:txBody>
      </p:sp>
      <p:sp>
        <p:nvSpPr>
          <p:cNvPr id="19" name="Content LEFT">
            <a:extLst>
              <a:ext uri="{FF2B5EF4-FFF2-40B4-BE49-F238E27FC236}">
                <a16:creationId xmlns:a16="http://schemas.microsoft.com/office/drawing/2014/main" id="{33D8D6E2-BDC8-434D-991C-4D610A92458B}"/>
              </a:ext>
            </a:extLst>
          </p:cNvPr>
          <p:cNvSpPr>
            <a:spLocks noGrp="1"/>
          </p:cNvSpPr>
          <p:nvPr>
            <p:ph sz="quarter" idx="17"/>
          </p:nvPr>
        </p:nvSpPr>
        <p:spPr>
          <a:xfrm>
            <a:off x="342901" y="2038351"/>
            <a:ext cx="4114800" cy="3854116"/>
          </a:xfrm>
        </p:spPr>
        <p:txBody>
          <a:bodyPr/>
          <a:lstStyle>
            <a:lvl1pPr>
              <a:spcBef>
                <a:spcPts val="675"/>
              </a:spcBef>
              <a:defRPr sz="1125"/>
            </a:lvl1pPr>
            <a:lvl2pPr>
              <a:spcBef>
                <a:spcPts val="338"/>
              </a:spcBef>
              <a:defRPr sz="1013"/>
            </a:lvl2pPr>
            <a:lvl3pPr>
              <a:spcBef>
                <a:spcPts val="169"/>
              </a:spcBef>
              <a:defRPr sz="900"/>
            </a:lvl3pPr>
            <a:lvl4pPr>
              <a:spcBef>
                <a:spcPts val="56"/>
              </a:spcBef>
              <a:defRPr sz="788"/>
            </a:lvl4pPr>
            <a:lvl5pPr>
              <a:spcBef>
                <a:spcPts val="56"/>
              </a:spcBef>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Box RIGHT">
            <a:extLst>
              <a:ext uri="{FF2B5EF4-FFF2-40B4-BE49-F238E27FC236}">
                <a16:creationId xmlns:a16="http://schemas.microsoft.com/office/drawing/2014/main" id="{D32A5DE4-5155-4CE0-8B09-65D843BA9B1A}"/>
              </a:ext>
            </a:extLst>
          </p:cNvPr>
          <p:cNvSpPr>
            <a:spLocks noGrp="1"/>
          </p:cNvSpPr>
          <p:nvPr>
            <p:ph type="body" sz="quarter" idx="19"/>
          </p:nvPr>
        </p:nvSpPr>
        <p:spPr>
          <a:xfrm>
            <a:off x="4686300" y="1495425"/>
            <a:ext cx="4114800" cy="512064"/>
          </a:xfrm>
          <a:solidFill>
            <a:schemeClr val="accent1"/>
          </a:solidFill>
        </p:spPr>
        <p:txBody>
          <a:bodyPr lIns="91440" tIns="45720" rIns="91440" bIns="45720" anchor="ctr" anchorCtr="0"/>
          <a:lstStyle>
            <a:lvl1pPr marL="0" indent="0" algn="ctr">
              <a:lnSpc>
                <a:spcPct val="85000"/>
              </a:lnSpc>
              <a:spcBef>
                <a:spcPts val="169"/>
              </a:spcBef>
              <a:buNone/>
              <a:defRPr sz="1125" b="1">
                <a:solidFill>
                  <a:schemeClr val="bg1"/>
                </a:solidFill>
              </a:defRPr>
            </a:lvl1pPr>
            <a:lvl2pPr marL="191988" indent="0" algn="ctr">
              <a:buNone/>
              <a:defRPr b="1">
                <a:solidFill>
                  <a:schemeClr val="bg1"/>
                </a:solidFill>
              </a:defRPr>
            </a:lvl2pPr>
            <a:lvl3pPr marL="384869" indent="0" algn="ctr">
              <a:buNone/>
              <a:defRPr b="1">
                <a:solidFill>
                  <a:schemeClr val="bg1"/>
                </a:solidFill>
              </a:defRPr>
            </a:lvl3pPr>
            <a:lvl4pPr marL="550961" indent="0" algn="ctr">
              <a:buNone/>
              <a:defRPr b="1">
                <a:solidFill>
                  <a:schemeClr val="bg1"/>
                </a:solidFill>
              </a:defRPr>
            </a:lvl4pPr>
            <a:lvl5pPr marL="721519" indent="0" algn="ctr">
              <a:buNone/>
              <a:defRPr b="1">
                <a:solidFill>
                  <a:schemeClr val="bg1"/>
                </a:solidFill>
              </a:defRPr>
            </a:lvl5pPr>
          </a:lstStyle>
          <a:p>
            <a:pPr lvl="0"/>
            <a:r>
              <a:rPr lang="en-US"/>
              <a:t>Click to edit Master text styles</a:t>
            </a:r>
          </a:p>
        </p:txBody>
      </p:sp>
      <p:sp>
        <p:nvSpPr>
          <p:cNvPr id="21" name="Content RIGHT">
            <a:extLst>
              <a:ext uri="{FF2B5EF4-FFF2-40B4-BE49-F238E27FC236}">
                <a16:creationId xmlns:a16="http://schemas.microsoft.com/office/drawing/2014/main" id="{5DAB8321-D288-4BA5-87E2-45BAED2E5873}"/>
              </a:ext>
            </a:extLst>
          </p:cNvPr>
          <p:cNvSpPr>
            <a:spLocks noGrp="1"/>
          </p:cNvSpPr>
          <p:nvPr>
            <p:ph sz="quarter" idx="20"/>
          </p:nvPr>
        </p:nvSpPr>
        <p:spPr>
          <a:xfrm>
            <a:off x="4686300" y="2038351"/>
            <a:ext cx="4114800" cy="3854116"/>
          </a:xfrm>
        </p:spPr>
        <p:txBody>
          <a:bodyPr/>
          <a:lstStyle>
            <a:lvl1pPr>
              <a:spcBef>
                <a:spcPts val="675"/>
              </a:spcBef>
              <a:defRPr sz="1125"/>
            </a:lvl1pPr>
            <a:lvl2pPr>
              <a:spcBef>
                <a:spcPts val="338"/>
              </a:spcBef>
              <a:defRPr sz="1013"/>
            </a:lvl2pPr>
            <a:lvl3pPr>
              <a:spcBef>
                <a:spcPts val="169"/>
              </a:spcBef>
              <a:defRPr sz="900"/>
            </a:lvl3pPr>
            <a:lvl4pPr>
              <a:spcBef>
                <a:spcPts val="56"/>
              </a:spcBef>
              <a:defRPr sz="788"/>
            </a:lvl4pPr>
            <a:lvl5pPr>
              <a:spcBef>
                <a:spcPts val="56"/>
              </a:spcBef>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90427490-478B-4E28-A442-DBF4636EC7F3}"/>
              </a:ext>
            </a:extLst>
          </p:cNvPr>
          <p:cNvSpPr>
            <a:spLocks noGrp="1"/>
          </p:cNvSpPr>
          <p:nvPr>
            <p:ph type="ftr" sz="quarter" idx="21"/>
          </p:nvPr>
        </p:nvSpPr>
        <p:spPr/>
        <p:txBody>
          <a:bodyPr/>
          <a:lstStyle/>
          <a:p>
            <a:r>
              <a:rPr lang="en-US"/>
              <a:t>Confidential</a:t>
            </a:r>
          </a:p>
        </p:txBody>
      </p:sp>
    </p:spTree>
    <p:custDataLst>
      <p:tags r:id="rId1"/>
    </p:custDataLst>
    <p:extLst>
      <p:ext uri="{BB962C8B-B14F-4D97-AF65-F5344CB8AC3E}">
        <p14:creationId xmlns:p14="http://schemas.microsoft.com/office/powerpoint/2010/main" val="121085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84"/>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4805661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a:lstStyle>
            <a:lvl1pPr>
              <a:lnSpc>
                <a:spcPct val="90000"/>
              </a:lnSpc>
              <a:defRPr/>
            </a:lvl1pPr>
          </a:lstStyle>
          <a:p>
            <a:r>
              <a:rPr lang="en-US"/>
              <a:t>Click to edit Master title style</a:t>
            </a:r>
            <a:endParaRPr lang="en-US" dirty="0"/>
          </a:p>
        </p:txBody>
      </p:sp>
      <p:sp>
        <p:nvSpPr>
          <p:cNvPr id="3" name="Content Placeholder 2"/>
          <p:cNvSpPr>
            <a:spLocks noGrp="1"/>
          </p:cNvSpPr>
          <p:nvPr>
            <p:ph idx="1"/>
          </p:nvPr>
        </p:nvSpPr>
        <p:spPr>
          <a:xfrm>
            <a:off x="342903" y="1554480"/>
            <a:ext cx="8458199" cy="43434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bwMode="gray">
          <a:xfrm>
            <a:off x="11723" y="7815"/>
            <a:ext cx="0" cy="0"/>
          </a:xfrm>
        </p:spPr>
        <p:txBody>
          <a:bodyPr/>
          <a:lstStyle>
            <a:lvl1pPr>
              <a:defRPr>
                <a:solidFill>
                  <a:schemeClr val="bg1"/>
                </a:solidFill>
              </a:defRPr>
            </a:lvl1pPr>
          </a:lstStyle>
          <a:p>
            <a:fld id="{C3320D1B-2038-784F-8BBB-ECCA1ED47D00}" type="slidenum">
              <a:rPr lang="en-US" smtClean="0"/>
              <a:pPr/>
              <a:t>‹N›</a:t>
            </a:fld>
            <a:endParaRPr lang="en-US" dirty="0"/>
          </a:p>
        </p:txBody>
      </p:sp>
      <p:sp>
        <p:nvSpPr>
          <p:cNvPr id="4" name="Footer Placeholder 3">
            <a:extLst>
              <a:ext uri="{FF2B5EF4-FFF2-40B4-BE49-F238E27FC236}">
                <a16:creationId xmlns:a16="http://schemas.microsoft.com/office/drawing/2014/main" id="{98DE08D7-5347-47CC-B528-9BB2F515D355}"/>
              </a:ext>
            </a:extLst>
          </p:cNvPr>
          <p:cNvSpPr>
            <a:spLocks noGrp="1"/>
          </p:cNvSpPr>
          <p:nvPr>
            <p:ph type="ftr" sz="quarter" idx="13"/>
          </p:nvPr>
        </p:nvSpPr>
        <p:spPr/>
        <p:txBody>
          <a:bodyPr/>
          <a:lstStyle/>
          <a:p>
            <a:r>
              <a:rPr lang="en-US"/>
              <a:t>Confidential</a:t>
            </a:r>
          </a:p>
        </p:txBody>
      </p:sp>
    </p:spTree>
    <p:extLst>
      <p:ext uri="{BB962C8B-B14F-4D97-AF65-F5344CB8AC3E}">
        <p14:creationId xmlns:p14="http://schemas.microsoft.com/office/powerpoint/2010/main" val="3731335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06E4D6CE-D910-4F35-80F4-3ED6DEF77FB2}"/>
              </a:ext>
            </a:extLst>
          </p:cNvPr>
          <p:cNvSpPr>
            <a:spLocks noGrp="1"/>
          </p:cNvSpPr>
          <p:nvPr>
            <p:ph type="title"/>
          </p:nvPr>
        </p:nvSpPr>
        <p:spPr/>
        <p:txBody>
          <a:bodyPr/>
          <a:lstStyle/>
          <a:p>
            <a:r>
              <a:rPr lang="en-US"/>
              <a:t>Click to edit Master title style</a:t>
            </a:r>
          </a:p>
        </p:txBody>
      </p:sp>
      <p:sp>
        <p:nvSpPr>
          <p:cNvPr id="12" name="Heading Box LEFT">
            <a:extLst>
              <a:ext uri="{FF2B5EF4-FFF2-40B4-BE49-F238E27FC236}">
                <a16:creationId xmlns:a16="http://schemas.microsoft.com/office/drawing/2014/main" id="{D1E503DE-A7A0-40D6-AD24-9F2E7F74DD57}"/>
              </a:ext>
            </a:extLst>
          </p:cNvPr>
          <p:cNvSpPr>
            <a:spLocks noGrp="1"/>
          </p:cNvSpPr>
          <p:nvPr>
            <p:ph type="body" sz="quarter" idx="18"/>
          </p:nvPr>
        </p:nvSpPr>
        <p:spPr>
          <a:xfrm>
            <a:off x="342900" y="1495425"/>
            <a:ext cx="4114800" cy="512064"/>
          </a:xfrm>
          <a:solidFill>
            <a:schemeClr val="accent1"/>
          </a:solidFill>
        </p:spPr>
        <p:txBody>
          <a:bodyPr lIns="91440" tIns="45720" rIns="91440" bIns="45720" anchor="ctr" anchorCtr="0"/>
          <a:lstStyle>
            <a:lvl1pPr marL="0" indent="0" algn="ctr">
              <a:lnSpc>
                <a:spcPct val="85000"/>
              </a:lnSpc>
              <a:spcBef>
                <a:spcPts val="169"/>
              </a:spcBef>
              <a:buNone/>
              <a:defRPr sz="1125" b="1">
                <a:solidFill>
                  <a:schemeClr val="bg1"/>
                </a:solidFill>
              </a:defRPr>
            </a:lvl1pPr>
            <a:lvl2pPr marL="191988" indent="0" algn="ctr">
              <a:buNone/>
              <a:defRPr b="1">
                <a:solidFill>
                  <a:schemeClr val="bg1"/>
                </a:solidFill>
              </a:defRPr>
            </a:lvl2pPr>
            <a:lvl3pPr marL="384869" indent="0" algn="ctr">
              <a:buNone/>
              <a:defRPr b="1">
                <a:solidFill>
                  <a:schemeClr val="bg1"/>
                </a:solidFill>
              </a:defRPr>
            </a:lvl3pPr>
            <a:lvl4pPr marL="550961" indent="0" algn="ctr">
              <a:buNone/>
              <a:defRPr b="1">
                <a:solidFill>
                  <a:schemeClr val="bg1"/>
                </a:solidFill>
              </a:defRPr>
            </a:lvl4pPr>
            <a:lvl5pPr marL="721519" indent="0" algn="ctr">
              <a:buNone/>
              <a:defRPr b="1">
                <a:solidFill>
                  <a:schemeClr val="bg1"/>
                </a:solidFill>
              </a:defRPr>
            </a:lvl5pPr>
          </a:lstStyle>
          <a:p>
            <a:pPr lvl="0"/>
            <a:r>
              <a:rPr lang="en-US"/>
              <a:t>Click to edit Master text styles</a:t>
            </a:r>
          </a:p>
        </p:txBody>
      </p:sp>
      <p:sp>
        <p:nvSpPr>
          <p:cNvPr id="13" name="Content LEFT">
            <a:extLst>
              <a:ext uri="{FF2B5EF4-FFF2-40B4-BE49-F238E27FC236}">
                <a16:creationId xmlns:a16="http://schemas.microsoft.com/office/drawing/2014/main" id="{85564B65-3722-4B65-A4B7-CC490D6B7965}"/>
              </a:ext>
            </a:extLst>
          </p:cNvPr>
          <p:cNvSpPr>
            <a:spLocks noGrp="1"/>
          </p:cNvSpPr>
          <p:nvPr>
            <p:ph sz="quarter" idx="17"/>
          </p:nvPr>
        </p:nvSpPr>
        <p:spPr>
          <a:xfrm>
            <a:off x="342901" y="2038353"/>
            <a:ext cx="4114800" cy="3856423"/>
          </a:xfrm>
        </p:spPr>
        <p:txBody>
          <a:bodyPr/>
          <a:lstStyle>
            <a:lvl1pPr>
              <a:spcBef>
                <a:spcPts val="675"/>
              </a:spcBef>
              <a:defRPr sz="1125"/>
            </a:lvl1pPr>
            <a:lvl2pPr>
              <a:spcBef>
                <a:spcPts val="338"/>
              </a:spcBef>
              <a:defRPr sz="1013"/>
            </a:lvl2pPr>
            <a:lvl3pPr>
              <a:spcBef>
                <a:spcPts val="169"/>
              </a:spcBef>
              <a:defRPr sz="900"/>
            </a:lvl3pPr>
            <a:lvl4pPr>
              <a:spcBef>
                <a:spcPts val="56"/>
              </a:spcBef>
              <a:defRPr sz="788"/>
            </a:lvl4pPr>
            <a:lvl5pPr>
              <a:spcBef>
                <a:spcPts val="56"/>
              </a:spcBef>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Heading Box RIGHT">
            <a:extLst>
              <a:ext uri="{FF2B5EF4-FFF2-40B4-BE49-F238E27FC236}">
                <a16:creationId xmlns:a16="http://schemas.microsoft.com/office/drawing/2014/main" id="{6C7900E2-0FCD-4275-86BF-1F130D305304}"/>
              </a:ext>
            </a:extLst>
          </p:cNvPr>
          <p:cNvSpPr>
            <a:spLocks noGrp="1"/>
          </p:cNvSpPr>
          <p:nvPr>
            <p:ph type="body" sz="quarter" idx="19"/>
          </p:nvPr>
        </p:nvSpPr>
        <p:spPr>
          <a:xfrm>
            <a:off x="4686300" y="1495425"/>
            <a:ext cx="4114800" cy="512064"/>
          </a:xfrm>
          <a:solidFill>
            <a:schemeClr val="accent1"/>
          </a:solidFill>
        </p:spPr>
        <p:txBody>
          <a:bodyPr lIns="91440" tIns="45720" rIns="91440" bIns="45720" anchor="ctr" anchorCtr="0"/>
          <a:lstStyle>
            <a:lvl1pPr marL="0" indent="0" algn="ctr">
              <a:lnSpc>
                <a:spcPct val="85000"/>
              </a:lnSpc>
              <a:spcBef>
                <a:spcPts val="169"/>
              </a:spcBef>
              <a:buNone/>
              <a:defRPr sz="1125" b="1">
                <a:solidFill>
                  <a:schemeClr val="bg1"/>
                </a:solidFill>
              </a:defRPr>
            </a:lvl1pPr>
            <a:lvl2pPr marL="191988" indent="0" algn="ctr">
              <a:buNone/>
              <a:defRPr b="1">
                <a:solidFill>
                  <a:schemeClr val="bg1"/>
                </a:solidFill>
              </a:defRPr>
            </a:lvl2pPr>
            <a:lvl3pPr marL="384869" indent="0" algn="ctr">
              <a:buNone/>
              <a:defRPr b="1">
                <a:solidFill>
                  <a:schemeClr val="bg1"/>
                </a:solidFill>
              </a:defRPr>
            </a:lvl3pPr>
            <a:lvl4pPr marL="550961" indent="0" algn="ctr">
              <a:buNone/>
              <a:defRPr b="1">
                <a:solidFill>
                  <a:schemeClr val="bg1"/>
                </a:solidFill>
              </a:defRPr>
            </a:lvl4pPr>
            <a:lvl5pPr marL="721519" indent="0" algn="ctr">
              <a:buNone/>
              <a:defRPr b="1">
                <a:solidFill>
                  <a:schemeClr val="bg1"/>
                </a:solidFill>
              </a:defRPr>
            </a:lvl5pPr>
          </a:lstStyle>
          <a:p>
            <a:pPr lvl="0"/>
            <a:r>
              <a:rPr lang="en-US"/>
              <a:t>Click to edit Master text styles</a:t>
            </a:r>
          </a:p>
        </p:txBody>
      </p:sp>
      <p:sp>
        <p:nvSpPr>
          <p:cNvPr id="15" name="Content RIGHT">
            <a:extLst>
              <a:ext uri="{FF2B5EF4-FFF2-40B4-BE49-F238E27FC236}">
                <a16:creationId xmlns:a16="http://schemas.microsoft.com/office/drawing/2014/main" id="{908F5584-3B31-4156-B918-26D1823A3AF6}"/>
              </a:ext>
            </a:extLst>
          </p:cNvPr>
          <p:cNvSpPr>
            <a:spLocks noGrp="1"/>
          </p:cNvSpPr>
          <p:nvPr>
            <p:ph sz="quarter" idx="20"/>
          </p:nvPr>
        </p:nvSpPr>
        <p:spPr>
          <a:xfrm>
            <a:off x="4686300" y="2038353"/>
            <a:ext cx="4114800" cy="3856423"/>
          </a:xfrm>
        </p:spPr>
        <p:txBody>
          <a:bodyPr/>
          <a:lstStyle>
            <a:lvl1pPr>
              <a:spcBef>
                <a:spcPts val="675"/>
              </a:spcBef>
              <a:defRPr sz="1125"/>
            </a:lvl1pPr>
            <a:lvl2pPr>
              <a:spcBef>
                <a:spcPts val="338"/>
              </a:spcBef>
              <a:defRPr sz="1013"/>
            </a:lvl2pPr>
            <a:lvl3pPr>
              <a:spcBef>
                <a:spcPts val="169"/>
              </a:spcBef>
              <a:defRPr sz="900"/>
            </a:lvl3pPr>
            <a:lvl4pPr>
              <a:spcBef>
                <a:spcPts val="56"/>
              </a:spcBef>
              <a:defRPr sz="788"/>
            </a:lvl4pPr>
            <a:lvl5pPr>
              <a:spcBef>
                <a:spcPts val="56"/>
              </a:spcBef>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B9A4BA02-893B-4623-BEA2-CAED77A6A3A9}"/>
              </a:ext>
            </a:extLst>
          </p:cNvPr>
          <p:cNvSpPr>
            <a:spLocks noGrp="1"/>
          </p:cNvSpPr>
          <p:nvPr>
            <p:ph type="ftr" sz="quarter" idx="21"/>
          </p:nvPr>
        </p:nvSpPr>
        <p:spPr/>
        <p:txBody>
          <a:bodyPr/>
          <a:lstStyle/>
          <a:p>
            <a:r>
              <a:rPr lang="en-US"/>
              <a:t>Confidential</a:t>
            </a:r>
          </a:p>
        </p:txBody>
      </p:sp>
    </p:spTree>
    <p:custDataLst>
      <p:tags r:id="rId1"/>
    </p:custDataLst>
    <p:extLst>
      <p:ext uri="{BB962C8B-B14F-4D97-AF65-F5344CB8AC3E}">
        <p14:creationId xmlns:p14="http://schemas.microsoft.com/office/powerpoint/2010/main" val="36275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7C465B-0181-4D09-829E-4754F375AD25}"/>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42458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5C65EDBB-8752-454B-9D40-5B474CFD06C4}"/>
              </a:ext>
            </a:extLst>
          </p:cNvPr>
          <p:cNvSpPr>
            <a:spLocks noGrp="1"/>
          </p:cNvSpPr>
          <p:nvPr>
            <p:ph type="title"/>
          </p:nvPr>
        </p:nvSpPr>
        <p:spPr/>
        <p:txBody>
          <a:bodyPr/>
          <a:lstStyle/>
          <a:p>
            <a:r>
              <a:rPr lang="en-US"/>
              <a:t>Click to edit Master title style</a:t>
            </a:r>
          </a:p>
        </p:txBody>
      </p:sp>
      <p:sp>
        <p:nvSpPr>
          <p:cNvPr id="5" name="Content">
            <a:extLst>
              <a:ext uri="{FF2B5EF4-FFF2-40B4-BE49-F238E27FC236}">
                <a16:creationId xmlns:a16="http://schemas.microsoft.com/office/drawing/2014/main" id="{C382B2E8-F748-462F-B1D2-292302B919EC}"/>
              </a:ext>
            </a:extLst>
          </p:cNvPr>
          <p:cNvSpPr>
            <a:spLocks noGrp="1"/>
          </p:cNvSpPr>
          <p:nvPr>
            <p:ph sz="quarter" idx="17"/>
          </p:nvPr>
        </p:nvSpPr>
        <p:spPr>
          <a:xfrm>
            <a:off x="342901" y="1554480"/>
            <a:ext cx="8458200" cy="466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74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0"/>
          </p:nvPr>
        </p:nvSpPr>
        <p:spPr>
          <a:xfrm>
            <a:off x="12" y="6391275"/>
            <a:ext cx="3851275" cy="458788"/>
          </a:xfrm>
          <a:ln>
            <a:noFill/>
          </a:ln>
        </p:spPr>
        <p:txBody>
          <a:bodyPr anchor="b"/>
          <a:lstStyle>
            <a:lvl1pPr marL="0" indent="0">
              <a:spcBef>
                <a:spcPts val="0"/>
              </a:spcBef>
              <a:spcAft>
                <a:spcPts val="0"/>
              </a:spcAft>
              <a:buNone/>
              <a:defRPr sz="75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ext Placeholder 8"/>
          <p:cNvSpPr>
            <a:spLocks noGrp="1"/>
          </p:cNvSpPr>
          <p:nvPr>
            <p:ph type="body" sz="quarter" idx="11"/>
          </p:nvPr>
        </p:nvSpPr>
        <p:spPr>
          <a:xfrm>
            <a:off x="4481991" y="6391275"/>
            <a:ext cx="4653166" cy="458788"/>
          </a:xfrm>
          <a:ln>
            <a:noFill/>
          </a:ln>
        </p:spPr>
        <p:txBody>
          <a:bodyPr anchor="b"/>
          <a:lstStyle>
            <a:lvl1pPr marL="0" indent="0" algn="r">
              <a:spcBef>
                <a:spcPts val="0"/>
              </a:spcBef>
              <a:spcAft>
                <a:spcPts val="0"/>
              </a:spcAft>
              <a:buNone/>
              <a:defRPr sz="75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149563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012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1235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C9B0A61-680B-ECDB-99D2-C8A42C3D92D7}"/>
              </a:ext>
            </a:extLst>
          </p:cNvPr>
          <p:cNvPicPr>
            <a:picLocks noChangeAspect="1"/>
          </p:cNvPicPr>
          <p:nvPr userDrawn="1"/>
        </p:nvPicPr>
        <p:blipFill>
          <a:blip r:embed="rId2">
            <a:extLst>
              <a:ext uri="{28A0092B-C50C-407E-A947-70E740481C1C}">
                <a14:useLocalDpi xmlns:a14="http://schemas.microsoft.com/office/drawing/2010/main" val="0"/>
              </a:ext>
            </a:extLst>
          </a:blip>
          <a:srcRect r="30602" b="17145"/>
          <a:stretch>
            <a:fillRect/>
          </a:stretch>
        </p:blipFill>
        <p:spPr bwMode="auto">
          <a:xfrm>
            <a:off x="7019925" y="2276475"/>
            <a:ext cx="21240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9D49CE3D-04F8-CC23-060F-3AA31DEA57C6}"/>
              </a:ext>
            </a:extLst>
          </p:cNvPr>
          <p:cNvPicPr>
            <a:picLocks noChangeAspect="1"/>
          </p:cNvPicPr>
          <p:nvPr userDrawn="1"/>
        </p:nvPicPr>
        <p:blipFill>
          <a:blip r:embed="rId3">
            <a:extLst>
              <a:ext uri="{28A0092B-C50C-407E-A947-70E740481C1C}">
                <a14:useLocalDpi xmlns:a14="http://schemas.microsoft.com/office/drawing/2010/main" val="0"/>
              </a:ext>
            </a:extLst>
          </a:blip>
          <a:srcRect l="41280" t="20349"/>
          <a:stretch>
            <a:fillRect/>
          </a:stretch>
        </p:blipFill>
        <p:spPr bwMode="auto">
          <a:xfrm>
            <a:off x="0" y="0"/>
            <a:ext cx="2181225"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BRIDGE LOGO Blue and Green_V1.jpg">
            <a:extLst>
              <a:ext uri="{FF2B5EF4-FFF2-40B4-BE49-F238E27FC236}">
                <a16:creationId xmlns:a16="http://schemas.microsoft.com/office/drawing/2014/main" id="{5034C7BB-5C7A-4199-54C0-CAE7CF40B355}"/>
              </a:ext>
            </a:extLst>
          </p:cNvPr>
          <p:cNvPicPr>
            <a:picLocks noChangeAspect="1"/>
          </p:cNvPicPr>
          <p:nvPr userDrawn="1"/>
        </p:nvPicPr>
        <p:blipFill>
          <a:blip r:embed="rId4">
            <a:extLst>
              <a:ext uri="{28A0092B-C50C-407E-A947-70E740481C1C}">
                <a14:useLocalDpi xmlns:a14="http://schemas.microsoft.com/office/drawing/2010/main" val="0"/>
              </a:ext>
            </a:extLst>
          </a:blip>
          <a:srcRect b="19820"/>
          <a:stretch>
            <a:fillRect/>
          </a:stretch>
        </p:blipFill>
        <p:spPr bwMode="auto">
          <a:xfrm>
            <a:off x="2886075" y="3994150"/>
            <a:ext cx="350043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17005"/>
            <a:ext cx="7772400" cy="1470025"/>
          </a:xfrm>
        </p:spPr>
        <p:txBody>
          <a:bodyPr/>
          <a:lstStyle>
            <a:lvl1pPr>
              <a:defRPr sz="2800"/>
            </a:lvl1pPr>
          </a:lstStyle>
          <a:p>
            <a:r>
              <a:rPr lang="en-US" dirty="0"/>
              <a:t>Click to edit Master title style</a:t>
            </a:r>
            <a:endParaRPr lang="en-GB" dirty="0"/>
          </a:p>
        </p:txBody>
      </p:sp>
      <p:sp>
        <p:nvSpPr>
          <p:cNvPr id="3" name="Subtitle 2"/>
          <p:cNvSpPr>
            <a:spLocks noGrp="1"/>
          </p:cNvSpPr>
          <p:nvPr>
            <p:ph type="subTitle" idx="1"/>
          </p:nvPr>
        </p:nvSpPr>
        <p:spPr>
          <a:xfrm>
            <a:off x="1371600" y="3272780"/>
            <a:ext cx="6400800" cy="13803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5408151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23850" y="1341439"/>
            <a:ext cx="8496300" cy="4087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7226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2450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3850" y="1340768"/>
            <a:ext cx="4171950" cy="468060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341439"/>
            <a:ext cx="4171950" cy="46799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6547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474409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23850" y="1341438"/>
            <a:ext cx="417353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23850" y="1981201"/>
            <a:ext cx="4173538" cy="40401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341438"/>
            <a:ext cx="417512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1"/>
            <a:ext cx="4175125" cy="40401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58374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83532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8858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itolo 1"/>
          <p:cNvSpPr>
            <a:spLocks noGrp="1"/>
          </p:cNvSpPr>
          <p:nvPr>
            <p:ph type="title"/>
          </p:nvPr>
        </p:nvSpPr>
        <p:spPr>
          <a:xfrm>
            <a:off x="685800" y="649288"/>
            <a:ext cx="8143874" cy="1123950"/>
          </a:xfrm>
        </p:spPr>
        <p:txBody>
          <a:bodyPr/>
          <a:lstStyle>
            <a:lvl1pPr>
              <a:defRPr sz="3200">
                <a:latin typeface="Arial" pitchFamily="34" charset="0"/>
                <a:cs typeface="Arial" pitchFamily="34" charset="0"/>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30876949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olo 1"/>
          <p:cNvSpPr>
            <a:spLocks noGrp="1"/>
          </p:cNvSpPr>
          <p:nvPr>
            <p:ph type="title"/>
          </p:nvPr>
        </p:nvSpPr>
        <p:spPr>
          <a:xfrm>
            <a:off x="685800" y="649288"/>
            <a:ext cx="8143874" cy="1123950"/>
          </a:xfrm>
        </p:spPr>
        <p:txBody>
          <a:bodyPr/>
          <a:lstStyle>
            <a:lvl1pPr>
              <a:defRPr sz="3200">
                <a:latin typeface="Arial" pitchFamily="34" charset="0"/>
                <a:cs typeface="Arial" pitchFamily="34" charset="0"/>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140434983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olo 1"/>
          <p:cNvSpPr>
            <a:spLocks noGrp="1"/>
          </p:cNvSpPr>
          <p:nvPr>
            <p:ph type="title"/>
          </p:nvPr>
        </p:nvSpPr>
        <p:spPr>
          <a:xfrm>
            <a:off x="685800" y="649288"/>
            <a:ext cx="8143874" cy="1123950"/>
          </a:xfrm>
        </p:spPr>
        <p:txBody>
          <a:bodyPr/>
          <a:lstStyle>
            <a:lvl1pPr>
              <a:defRPr sz="3200">
                <a:latin typeface="Arial" pitchFamily="34" charset="0"/>
                <a:cs typeface="Arial" pitchFamily="34" charset="0"/>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24814361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498600"/>
            <a:ext cx="8229600" cy="4525963"/>
          </a:xfrm>
        </p:spPr>
        <p:txBody>
          <a:bodyPr rtlCol="0">
            <a:noAutofit/>
          </a:bodyPr>
          <a:lstStyle/>
          <a:p>
            <a:pPr lvl="0"/>
            <a:endParaRPr lang="en-US" noProof="0"/>
          </a:p>
        </p:txBody>
      </p:sp>
      <p:sp>
        <p:nvSpPr>
          <p:cNvPr id="4" name="Rectangle 4">
            <a:extLst>
              <a:ext uri="{FF2B5EF4-FFF2-40B4-BE49-F238E27FC236}">
                <a16:creationId xmlns:a16="http://schemas.microsoft.com/office/drawing/2014/main" id="{C961C547-6E75-9293-A5FB-62FAA8EC1A4A}"/>
              </a:ext>
            </a:extLst>
          </p:cNvPr>
          <p:cNvSpPr>
            <a:spLocks noGrp="1" noChangeArrowheads="1"/>
          </p:cNvSpPr>
          <p:nvPr>
            <p:ph type="dt" sz="half" idx="10"/>
          </p:nvPr>
        </p:nvSpPr>
        <p:spPr>
          <a:xfrm>
            <a:off x="457200" y="6245225"/>
            <a:ext cx="2133600" cy="476250"/>
          </a:xfrm>
          <a:prstGeom prst="rect">
            <a:avLst/>
          </a:prstGeom>
        </p:spPr>
        <p:txBody>
          <a:bodyPr/>
          <a:lstStyle>
            <a:lvl1pPr eaLnBrk="0" fontAlgn="auto" hangingPunct="0">
              <a:spcBef>
                <a:spcPct val="50000"/>
              </a:spcBef>
              <a:spcAft>
                <a:spcPts val="0"/>
              </a:spcAft>
              <a:defRPr sz="1800" b="1">
                <a:solidFill>
                  <a:prstClr val="black"/>
                </a:solidFill>
                <a:latin typeface="Arial"/>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088AF784-E5F6-5518-E243-D994C268C833}"/>
              </a:ext>
            </a:extLst>
          </p:cNvPr>
          <p:cNvSpPr>
            <a:spLocks noGrp="1" noChangeArrowheads="1"/>
          </p:cNvSpPr>
          <p:nvPr>
            <p:ph type="ftr" sz="quarter" idx="11"/>
          </p:nvPr>
        </p:nvSpPr>
        <p:spPr>
          <a:xfrm>
            <a:off x="3124200" y="6245225"/>
            <a:ext cx="2895600" cy="476250"/>
          </a:xfrm>
          <a:prstGeom prst="rect">
            <a:avLst/>
          </a:prstGeom>
        </p:spPr>
        <p:txBody>
          <a:bodyPr/>
          <a:lstStyle>
            <a:lvl1pPr eaLnBrk="0" fontAlgn="auto" hangingPunct="0">
              <a:spcBef>
                <a:spcPct val="50000"/>
              </a:spcBef>
              <a:spcAft>
                <a:spcPts val="0"/>
              </a:spcAft>
              <a:defRPr sz="1800" b="1">
                <a:solidFill>
                  <a:prstClr val="black"/>
                </a:solidFill>
                <a:latin typeface="Arial"/>
                <a:ea typeface="ＭＳ Ｐゴシック" charset="0"/>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FE52235D-7DC9-B8EE-074F-2C0763832DB7}"/>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50000"/>
              </a:spcBef>
              <a:defRPr sz="1800" b="1" smtClean="0">
                <a:solidFill>
                  <a:srgbClr val="000000"/>
                </a:solidFill>
              </a:defRPr>
            </a:lvl1pPr>
          </a:lstStyle>
          <a:p>
            <a:pPr>
              <a:defRPr/>
            </a:pPr>
            <a:fld id="{62A06191-A8F2-E948-A9E0-D83D078037B3}" type="slidenum">
              <a:rPr lang="en-US" altLang="it-IT"/>
              <a:pPr>
                <a:defRPr/>
              </a:pPr>
              <a:t>‹N›</a:t>
            </a:fld>
            <a:endParaRPr lang="en-US" altLang="it-IT"/>
          </a:p>
        </p:txBody>
      </p:sp>
    </p:spTree>
    <p:extLst>
      <p:ext uri="{BB962C8B-B14F-4D97-AF65-F5344CB8AC3E}">
        <p14:creationId xmlns:p14="http://schemas.microsoft.com/office/powerpoint/2010/main" val="25522223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848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D5E7872-0712-76F1-0894-5F9FE830F3B4}"/>
              </a:ext>
            </a:extLst>
          </p:cNvPr>
          <p:cNvSpPr>
            <a:spLocks noGrp="1"/>
          </p:cNvSpPr>
          <p:nvPr>
            <p:ph type="dt" sz="half" idx="10"/>
          </p:nvPr>
        </p:nvSpPr>
        <p:spPr>
          <a:xfrm>
            <a:off x="609600" y="6540500"/>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sz="2400" smtClean="0">
                <a:solidFill>
                  <a:srgbClr val="FFFFFF"/>
                </a:solidFill>
                <a:latin typeface="Times New Roman" panose="02020603050405020304" pitchFamily="18" charset="0"/>
              </a:defRPr>
            </a:lvl1pPr>
          </a:lstStyle>
          <a:p>
            <a:pPr>
              <a:defRPr/>
            </a:pPr>
            <a:fld id="{717D7013-C392-7341-A57B-C0DFF50B0B84}" type="datetime1">
              <a:rPr lang="en-US" altLang="it-IT"/>
              <a:pPr>
                <a:defRPr/>
              </a:pPr>
              <a:t>10/30/23</a:t>
            </a:fld>
            <a:endParaRPr lang="en-US" altLang="it-IT"/>
          </a:p>
        </p:txBody>
      </p:sp>
      <p:sp>
        <p:nvSpPr>
          <p:cNvPr id="4" name="Slide Number Placeholder 3">
            <a:extLst>
              <a:ext uri="{FF2B5EF4-FFF2-40B4-BE49-F238E27FC236}">
                <a16:creationId xmlns:a16="http://schemas.microsoft.com/office/drawing/2014/main" id="{51DE325C-900A-7F26-979E-CC2C43B85E5A}"/>
              </a:ext>
            </a:extLst>
          </p:cNvPr>
          <p:cNvSpPr>
            <a:spLocks noGrp="1"/>
          </p:cNvSpPr>
          <p:nvPr>
            <p:ph type="sldNum" sz="quarter" idx="11"/>
          </p:nvPr>
        </p:nvSpPr>
        <p:spPr>
          <a:xfrm>
            <a:off x="6408738" y="6608763"/>
            <a:ext cx="2209800" cy="173037"/>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solidFill>
                  <a:srgbClr val="000000"/>
                </a:solidFill>
              </a:defRPr>
            </a:lvl1pPr>
          </a:lstStyle>
          <a:p>
            <a:pPr>
              <a:defRPr/>
            </a:pPr>
            <a:fld id="{679FCD19-3E2C-074F-ACF6-0D1209CC6CA2}" type="slidenum">
              <a:rPr lang="en-US" altLang="it-IT"/>
              <a:pPr>
                <a:defRPr/>
              </a:pPr>
              <a:t>‹N›</a:t>
            </a:fld>
            <a:endParaRPr lang="en-US" altLang="it-IT"/>
          </a:p>
        </p:txBody>
      </p:sp>
    </p:spTree>
    <p:extLst>
      <p:ext uri="{BB962C8B-B14F-4D97-AF65-F5344CB8AC3E}">
        <p14:creationId xmlns:p14="http://schemas.microsoft.com/office/powerpoint/2010/main" val="1348433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5"/>
              </a:buClr>
              <a:defRPr b="0">
                <a:solidFill>
                  <a:srgbClr val="023E66"/>
                </a:solidFill>
              </a:defRPr>
            </a:lvl1pPr>
            <a:lvl2pPr>
              <a:buClr>
                <a:schemeClr val="accent5"/>
              </a:buClr>
              <a:defRPr b="0">
                <a:solidFill>
                  <a:srgbClr val="023E66"/>
                </a:solidFill>
              </a:defRPr>
            </a:lvl2pPr>
            <a:lvl3pPr>
              <a:buClr>
                <a:schemeClr val="accent5"/>
              </a:buClr>
              <a:defRPr b="0">
                <a:solidFill>
                  <a:srgbClr val="023E66"/>
                </a:solidFill>
              </a:defRPr>
            </a:lvl3pPr>
            <a:lvl4pPr>
              <a:buClr>
                <a:schemeClr val="accent5"/>
              </a:buClr>
              <a:defRPr b="0">
                <a:solidFill>
                  <a:srgbClr val="023E66"/>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6725" y="6391274"/>
            <a:ext cx="4359275" cy="363539"/>
          </a:xfrm>
        </p:spPr>
        <p:txBody>
          <a:bodyPr anchor="b"/>
          <a:lstStyle>
            <a:lvl1pPr>
              <a:buNone/>
              <a:defRPr sz="1200"/>
            </a:lvl1pPr>
          </a:lstStyle>
          <a:p>
            <a:pPr lvl="0"/>
            <a:endParaRPr lang="en-GB" dirty="0"/>
          </a:p>
        </p:txBody>
      </p:sp>
      <p:sp>
        <p:nvSpPr>
          <p:cNvPr id="14" name="Text Placeholder 12"/>
          <p:cNvSpPr>
            <a:spLocks noGrp="1"/>
          </p:cNvSpPr>
          <p:nvPr>
            <p:ph type="body" sz="quarter" idx="11"/>
          </p:nvPr>
        </p:nvSpPr>
        <p:spPr>
          <a:xfrm>
            <a:off x="4826000" y="6391274"/>
            <a:ext cx="3840163" cy="363539"/>
          </a:xfrm>
        </p:spPr>
        <p:txBody>
          <a:bodyPr anchor="b"/>
          <a:lstStyle>
            <a:lvl1pPr algn="r">
              <a:buNone/>
              <a:defRPr sz="1200"/>
            </a:lvl1pPr>
          </a:lstStyle>
          <a:p>
            <a:pPr lvl="0"/>
            <a:endParaRPr lang="en-GB" dirty="0"/>
          </a:p>
        </p:txBody>
      </p:sp>
    </p:spTree>
    <p:extLst>
      <p:ext uri="{BB962C8B-B14F-4D97-AF65-F5344CB8AC3E}">
        <p14:creationId xmlns:p14="http://schemas.microsoft.com/office/powerpoint/2010/main" val="32390895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5"/>
              </a:buClr>
              <a:defRPr b="0">
                <a:solidFill>
                  <a:srgbClr val="023E66"/>
                </a:solidFill>
              </a:defRPr>
            </a:lvl1pPr>
            <a:lvl2pPr>
              <a:buClr>
                <a:schemeClr val="accent5"/>
              </a:buClr>
              <a:defRPr b="0">
                <a:solidFill>
                  <a:srgbClr val="023E66"/>
                </a:solidFill>
              </a:defRPr>
            </a:lvl2pPr>
            <a:lvl3pPr>
              <a:buClr>
                <a:schemeClr val="accent5"/>
              </a:buClr>
              <a:defRPr b="0">
                <a:solidFill>
                  <a:srgbClr val="023E66"/>
                </a:solidFill>
              </a:defRPr>
            </a:lvl3pPr>
            <a:lvl4pPr>
              <a:buClr>
                <a:schemeClr val="accent5"/>
              </a:buClr>
              <a:defRPr b="0">
                <a:solidFill>
                  <a:srgbClr val="023E66"/>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6725" y="6391274"/>
            <a:ext cx="4359275" cy="363539"/>
          </a:xfrm>
        </p:spPr>
        <p:txBody>
          <a:bodyPr anchor="b"/>
          <a:lstStyle>
            <a:lvl1pPr>
              <a:buNone/>
              <a:defRPr sz="1200"/>
            </a:lvl1pPr>
          </a:lstStyle>
          <a:p>
            <a:pPr lvl="0"/>
            <a:endParaRPr lang="en-GB" dirty="0"/>
          </a:p>
        </p:txBody>
      </p:sp>
      <p:sp>
        <p:nvSpPr>
          <p:cNvPr id="14" name="Text Placeholder 12"/>
          <p:cNvSpPr>
            <a:spLocks noGrp="1"/>
          </p:cNvSpPr>
          <p:nvPr>
            <p:ph type="body" sz="quarter" idx="11"/>
          </p:nvPr>
        </p:nvSpPr>
        <p:spPr>
          <a:xfrm>
            <a:off x="4826000" y="6391274"/>
            <a:ext cx="3840163" cy="363539"/>
          </a:xfrm>
        </p:spPr>
        <p:txBody>
          <a:bodyPr anchor="b"/>
          <a:lstStyle>
            <a:lvl1pPr algn="r">
              <a:buNone/>
              <a:defRPr sz="1200"/>
            </a:lvl1pPr>
          </a:lstStyle>
          <a:p>
            <a:pPr lvl="0"/>
            <a:endParaRPr lang="en-GB" dirty="0"/>
          </a:p>
        </p:txBody>
      </p:sp>
    </p:spTree>
    <p:extLst>
      <p:ext uri="{BB962C8B-B14F-4D97-AF65-F5344CB8AC3E}">
        <p14:creationId xmlns:p14="http://schemas.microsoft.com/office/powerpoint/2010/main" val="2469264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489" y="4407067"/>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489"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19202072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942485"/>
            <a:ext cx="7772400" cy="476999"/>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75285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lIns="91400" tIns="45702" rIns="91400" bIns="45702"/>
          <a:lstStyle>
            <a:lvl1pPr eaLnBrk="0" hangingPunct="0">
              <a:defRPr sz="2400">
                <a:solidFill>
                  <a:srgbClr val="000000"/>
                </a:solidFill>
                <a:latin typeface="Arial" pitchFamily="34" charset="0"/>
                <a:ea typeface="+mn-ea"/>
                <a:cs typeface="+mn-cs"/>
              </a:defRPr>
            </a:lvl1pPr>
          </a:lstStyle>
          <a:p>
            <a:pPr>
              <a:defRPr/>
            </a:pPr>
            <a:endParaRPr lang="en-US"/>
          </a:p>
        </p:txBody>
      </p:sp>
      <p:sp>
        <p:nvSpPr>
          <p:cNvPr id="5"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00" tIns="45702" rIns="91400" bIns="45702" numCol="1" anchor="t" anchorCtr="0" compatLnSpc="1">
            <a:prstTxWarp prst="textNoShape">
              <a:avLst/>
            </a:prstTxWarp>
          </a:bodyPr>
          <a:lstStyle>
            <a:lvl1pPr algn="ctr" eaLnBrk="0" hangingPunct="0">
              <a:defRPr sz="1400" b="0">
                <a:solidFill>
                  <a:srgbClr val="000000"/>
                </a:solidFill>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3638"/>
            <a:ext cx="2133600" cy="474662"/>
          </a:xfrm>
          <a:prstGeom prst="rect">
            <a:avLst/>
          </a:prstGeom>
        </p:spPr>
        <p:txBody>
          <a:bodyPr vert="horz" wrap="square" lIns="91400" tIns="45702" rIns="91400" bIns="45702" numCol="1" anchor="t" anchorCtr="0" compatLnSpc="1">
            <a:prstTxWarp prst="textNoShape">
              <a:avLst/>
            </a:prstTxWarp>
          </a:bodyPr>
          <a:lstStyle>
            <a:lvl1pPr eaLnBrk="0" hangingPunct="0">
              <a:defRPr sz="2400">
                <a:solidFill>
                  <a:srgbClr val="000000"/>
                </a:solidFill>
              </a:defRPr>
            </a:lvl1pPr>
          </a:lstStyle>
          <a:p>
            <a:pPr>
              <a:defRPr/>
            </a:pPr>
            <a:fld id="{ED71849D-5376-5D47-9CCB-A17E9428DB62}" type="slidenum">
              <a:rPr lang="en-US"/>
              <a:pPr>
                <a:defRPr/>
              </a:pPr>
              <a:t>‹N›</a:t>
            </a:fld>
            <a:endParaRPr lang="en-US"/>
          </a:p>
        </p:txBody>
      </p:sp>
    </p:spTree>
    <p:extLst>
      <p:ext uri="{BB962C8B-B14F-4D97-AF65-F5344CB8AC3E}">
        <p14:creationId xmlns:p14="http://schemas.microsoft.com/office/powerpoint/2010/main" val="758168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00" tIns="45702" rIns="91400" bIns="45702" numCol="1" anchor="t" anchorCtr="0" compatLnSpc="1">
            <a:prstTxWarp prst="textNoShape">
              <a:avLst/>
            </a:prstTxWarp>
          </a:bodyPr>
          <a:lstStyle>
            <a:lvl1pPr eaLnBrk="0" hangingPunct="0">
              <a:defRPr sz="2400">
                <a:solidFill>
                  <a:srgbClr val="000000"/>
                </a:solidFill>
              </a:defRPr>
            </a:lvl1pPr>
          </a:lstStyle>
          <a:p>
            <a:pPr>
              <a:defRPr/>
            </a:pPr>
            <a:fld id="{C5F28AE7-4239-9046-9C5C-ED9D35499CE5}" type="datetime1">
              <a:rPr lang="en-US"/>
              <a:pPr>
                <a:defRPr/>
              </a:pPr>
              <a:t>10/30/23</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lIns="91400" tIns="45702" rIns="91400" bIns="45702"/>
          <a:lstStyle>
            <a:lvl1pPr eaLnBrk="0" hangingPunct="0">
              <a:defRPr sz="2400">
                <a:solidFill>
                  <a:srgbClr val="000000"/>
                </a:solidFill>
                <a:latin typeface="Arial" charset="0"/>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00" tIns="45702" rIns="91400" bIns="45702" numCol="1" anchor="t" anchorCtr="0" compatLnSpc="1">
            <a:prstTxWarp prst="textNoShape">
              <a:avLst/>
            </a:prstTxWarp>
          </a:bodyPr>
          <a:lstStyle>
            <a:lvl1pPr eaLnBrk="0" hangingPunct="0">
              <a:defRPr sz="2400">
                <a:solidFill>
                  <a:srgbClr val="000000"/>
                </a:solidFill>
              </a:defRPr>
            </a:lvl1pPr>
          </a:lstStyle>
          <a:p>
            <a:pPr>
              <a:defRPr/>
            </a:pPr>
            <a:fld id="{644879B4-D45A-8940-A897-DFF3B4CDB69A}" type="slidenum">
              <a:rPr lang="en-US"/>
              <a:pPr>
                <a:defRPr/>
              </a:pPr>
              <a:t>‹N›</a:t>
            </a:fld>
            <a:endParaRPr lang="en-US"/>
          </a:p>
        </p:txBody>
      </p:sp>
    </p:spTree>
    <p:extLst>
      <p:ext uri="{BB962C8B-B14F-4D97-AF65-F5344CB8AC3E}">
        <p14:creationId xmlns:p14="http://schemas.microsoft.com/office/powerpoint/2010/main" val="855063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blank">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BAF875-0C89-8C47-B913-BAAEAEB56BB3}" type="datetimeFigureOut">
              <a:rPr lang="it-IT"/>
              <a:pPr>
                <a:defRPr/>
              </a:pPr>
              <a:t>30/10/23</a:t>
            </a:fld>
            <a:endParaRPr lang="it-IT"/>
          </a:p>
        </p:txBody>
      </p:sp>
      <p:sp>
        <p:nvSpPr>
          <p:cNvPr id="3" name="Segnaposto piè di pagina 4"/>
          <p:cNvSpPr>
            <a:spLocks noGrp="1"/>
          </p:cNvSpPr>
          <p:nvPr>
            <p:ph type="ftr" sz="quarter" idx="11"/>
          </p:nvPr>
        </p:nvSpPr>
        <p:spPr/>
        <p:txBody>
          <a:bodyPr/>
          <a:lstStyle>
            <a:lvl1pPr>
              <a:defRPr>
                <a:ea typeface="ＭＳ Ｐゴシック" charset="-128"/>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F75BFDD-472B-3243-920D-5FDB9D86C4AE}" type="slidenum">
              <a:rPr lang="it-IT"/>
              <a:pPr>
                <a:defRPr/>
              </a:pPr>
              <a:t>‹N›</a:t>
            </a:fld>
            <a:endParaRPr lang="it-IT"/>
          </a:p>
        </p:txBody>
      </p:sp>
    </p:spTree>
    <p:extLst>
      <p:ext uri="{BB962C8B-B14F-4D97-AF65-F5344CB8AC3E}">
        <p14:creationId xmlns:p14="http://schemas.microsoft.com/office/powerpoint/2010/main" val="3090037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fld id="{48F81E1C-FC13-8F4D-8C4D-F5504986F0D5}" type="datetimeFigureOut">
              <a:rPr lang="it-IT"/>
              <a:pPr>
                <a:defRPr/>
              </a:pPr>
              <a:t>30/10/23</a:t>
            </a:fld>
            <a:endParaRPr lang="it-IT"/>
          </a:p>
        </p:txBody>
      </p:sp>
      <p:sp>
        <p:nvSpPr>
          <p:cNvPr id="5" name="Footer Placeholder 4"/>
          <p:cNvSpPr>
            <a:spLocks noGrp="1"/>
          </p:cNvSpPr>
          <p:nvPr>
            <p:ph type="ftr" sz="quarter" idx="11"/>
          </p:nvPr>
        </p:nvSpPr>
        <p:spPr/>
        <p:txBody>
          <a:bodyPr/>
          <a:lstStyle>
            <a:lvl1pPr>
              <a:defRPr>
                <a:solidFill>
                  <a:prstClr val="black">
                    <a:tint val="75000"/>
                  </a:prstClr>
                </a:solidFill>
                <a:ea typeface="ＭＳ Ｐゴシック" charset="-128"/>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ABF46725-CC8B-9E4D-BF7C-3F41DFFDCF12}" type="slidenum">
              <a:rPr lang="it-IT"/>
              <a:pPr>
                <a:defRPr/>
              </a:pPr>
              <a:t>‹N›</a:t>
            </a:fld>
            <a:endParaRPr lang="it-IT"/>
          </a:p>
        </p:txBody>
      </p:sp>
    </p:spTree>
    <p:extLst>
      <p:ext uri="{BB962C8B-B14F-4D97-AF65-F5344CB8AC3E}">
        <p14:creationId xmlns:p14="http://schemas.microsoft.com/office/powerpoint/2010/main" val="42298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91078" y="1358905"/>
            <a:ext cx="4133145"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59680" y="1358905"/>
            <a:ext cx="4133144"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54719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4"/>
            <a:ext cx="4040012"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381" y="1535114"/>
            <a:ext cx="4041422"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381"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7061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196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Tree>
    <p:extLst>
      <p:ext uri="{BB962C8B-B14F-4D97-AF65-F5344CB8AC3E}">
        <p14:creationId xmlns:p14="http://schemas.microsoft.com/office/powerpoint/2010/main" val="1628140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0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489"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759" y="27321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4"/>
            <a:ext cx="3008489"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497489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112"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112"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it-IT" noProof="0"/>
          </a:p>
        </p:txBody>
      </p:sp>
      <p:sp>
        <p:nvSpPr>
          <p:cNvPr id="4" name="Segnaposto testo 3"/>
          <p:cNvSpPr>
            <a:spLocks noGrp="1"/>
          </p:cNvSpPr>
          <p:nvPr>
            <p:ph type="body" sz="half" idx="2"/>
          </p:nvPr>
        </p:nvSpPr>
        <p:spPr>
          <a:xfrm>
            <a:off x="1792112"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82028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7171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980851" y="0"/>
            <a:ext cx="2163233" cy="6489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91071" y="0"/>
            <a:ext cx="6354234" cy="6489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13117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74"/>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2574573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48593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489" y="4407055"/>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489"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3822137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91078" y="1358905"/>
            <a:ext cx="4133145"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59680" y="1358905"/>
            <a:ext cx="4133144"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6771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lIns="91340" tIns="45672" rIns="91340" bIns="45672"/>
          <a:lstStyle/>
          <a:p>
            <a:r>
              <a:rPr lang="de-DE"/>
              <a:t>Titelmasterformat durch Klicken bearbeiten</a:t>
            </a:r>
            <a:endParaRPr lang="en-US"/>
          </a:p>
        </p:txBody>
      </p:sp>
      <p:sp>
        <p:nvSpPr>
          <p:cNvPr id="3" name="Inhaltsplatzhalter 2"/>
          <p:cNvSpPr>
            <a:spLocks noGrp="1"/>
          </p:cNvSpPr>
          <p:nvPr>
            <p:ph idx="1"/>
          </p:nvPr>
        </p:nvSpPr>
        <p:spPr>
          <a:xfrm>
            <a:off x="457200" y="1600203"/>
            <a:ext cx="8229600" cy="4525963"/>
          </a:xfrm>
          <a:prstGeom prst="rect">
            <a:avLst/>
          </a:prstGeom>
        </p:spPr>
        <p:txBody>
          <a:bodyPr lIns="91340" tIns="45672" rIns="91340" bIns="45672"/>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783143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4"/>
            <a:ext cx="4040012"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381" y="1535114"/>
            <a:ext cx="4041422"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381"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70974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Tree>
    <p:extLst>
      <p:ext uri="{BB962C8B-B14F-4D97-AF65-F5344CB8AC3E}">
        <p14:creationId xmlns:p14="http://schemas.microsoft.com/office/powerpoint/2010/main" val="2053378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182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489"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759" y="2732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4"/>
            <a:ext cx="3008489"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801460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112"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112"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it-IT" noProof="0"/>
          </a:p>
        </p:txBody>
      </p:sp>
      <p:sp>
        <p:nvSpPr>
          <p:cNvPr id="4" name="Segnaposto testo 3"/>
          <p:cNvSpPr>
            <a:spLocks noGrp="1"/>
          </p:cNvSpPr>
          <p:nvPr>
            <p:ph type="body" sz="half" idx="2"/>
          </p:nvPr>
        </p:nvSpPr>
        <p:spPr>
          <a:xfrm>
            <a:off x="1792112"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027915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91070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980841" y="0"/>
            <a:ext cx="2163233" cy="6489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91071" y="0"/>
            <a:ext cx="6354234" cy="6489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95966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9EC0A2C-565C-0746-BD9D-2D0BA72FA9A2}"/>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4" name="Rectangle 5">
            <a:extLst>
              <a:ext uri="{FF2B5EF4-FFF2-40B4-BE49-F238E27FC236}">
                <a16:creationId xmlns:a16="http://schemas.microsoft.com/office/drawing/2014/main" id="{831FAA7E-6FE3-3F49-8ABD-C535D7584835}"/>
              </a:ext>
            </a:extLst>
          </p:cNvPr>
          <p:cNvSpPr>
            <a:spLocks noGrp="1" noChangeArrowheads="1"/>
          </p:cNvSpPr>
          <p:nvPr>
            <p:ph type="sldNum" sz="quarter" idx="11"/>
          </p:nvPr>
        </p:nvSpPr>
        <p:spPr/>
        <p:txBody>
          <a:bodyPr/>
          <a:lstStyle>
            <a:lvl1pPr eaLnBrk="0" hangingPunct="0">
              <a:defRPr b="1"/>
            </a:lvl1pPr>
          </a:lstStyle>
          <a:p>
            <a:fld id="{AABA99D0-750C-0146-96A5-30E370589850}" type="slidenum">
              <a:rPr lang="en-US" altLang="it-IT"/>
              <a:pPr/>
              <a:t>‹N›</a:t>
            </a:fld>
            <a:endParaRPr lang="en-US" altLang="it-IT"/>
          </a:p>
        </p:txBody>
      </p:sp>
    </p:spTree>
    <p:extLst>
      <p:ext uri="{BB962C8B-B14F-4D97-AF65-F5344CB8AC3E}">
        <p14:creationId xmlns:p14="http://schemas.microsoft.com/office/powerpoint/2010/main" val="1142396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62">
            <a:extLst>
              <a:ext uri="{FF2B5EF4-FFF2-40B4-BE49-F238E27FC236}">
                <a16:creationId xmlns:a16="http://schemas.microsoft.com/office/drawing/2014/main" id="{9FE4C9F7-1D8B-0F4D-B3CA-88D0FA6D8857}"/>
              </a:ext>
            </a:extLst>
          </p:cNvPr>
          <p:cNvSpPr>
            <a:spLocks noGrp="1" noChangeArrowheads="1"/>
          </p:cNvSpPr>
          <p:nvPr>
            <p:ph type="sldNum" sz="quarter" idx="10"/>
          </p:nvPr>
        </p:nvSpPr>
        <p:spPr/>
        <p:txBody>
          <a:bodyPr/>
          <a:lstStyle>
            <a:lvl1pPr eaLnBrk="0" hangingPunct="0">
              <a:spcBef>
                <a:spcPct val="50000"/>
              </a:spcBef>
              <a:defRPr/>
            </a:lvl1pPr>
          </a:lstStyle>
          <a:p>
            <a:fld id="{655A99F6-18D3-6E48-BF4D-9D1078C9FEFA}" type="slidenum">
              <a:rPr lang="en-US" altLang="it-IT"/>
              <a:pPr/>
              <a:t>‹N›</a:t>
            </a:fld>
            <a:endParaRPr lang="en-US" altLang="it-IT"/>
          </a:p>
        </p:txBody>
      </p:sp>
    </p:spTree>
    <p:extLst>
      <p:ext uri="{BB962C8B-B14F-4D97-AF65-F5344CB8AC3E}">
        <p14:creationId xmlns:p14="http://schemas.microsoft.com/office/powerpoint/2010/main" val="30360100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17">
            <a:extLst>
              <a:ext uri="{FF2B5EF4-FFF2-40B4-BE49-F238E27FC236}">
                <a16:creationId xmlns:a16="http://schemas.microsoft.com/office/drawing/2014/main" id="{F12A1C7B-292D-FD41-AEBA-8071E18FDA0B}"/>
              </a:ext>
            </a:extLst>
          </p:cNvPr>
          <p:cNvSpPr txBox="1">
            <a:spLocks noChangeArrowheads="1"/>
          </p:cNvSpPr>
          <p:nvPr userDrawn="1"/>
        </p:nvSpPr>
        <p:spPr bwMode="auto">
          <a:xfrm>
            <a:off x="6705600" y="6600825"/>
            <a:ext cx="24241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defRPr/>
            </a:pPr>
            <a:r>
              <a:rPr lang="en-US" sz="1200">
                <a:solidFill>
                  <a:srgbClr val="000000"/>
                </a:solidFill>
              </a:rPr>
              <a:t>ASH 2012</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en-US"/>
              <a:t>Click to edit Master subtitle style</a:t>
            </a:r>
          </a:p>
        </p:txBody>
      </p:sp>
      <p:sp>
        <p:nvSpPr>
          <p:cNvPr id="5" name="Rectangle 4">
            <a:extLst>
              <a:ext uri="{FF2B5EF4-FFF2-40B4-BE49-F238E27FC236}">
                <a16:creationId xmlns:a16="http://schemas.microsoft.com/office/drawing/2014/main" id="{F59E36E3-A978-5048-8A1A-F8EFAA8DBD33}"/>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5D660333-2389-8644-BA60-967B729276A1}"/>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265820466"/>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264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D65777-0722-6149-81CC-F39C7D621BC4}"/>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5F3773D7-9DDA-C743-AEF6-B8895FC4CE8D}"/>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890653884"/>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DA7780-E8B0-714C-B2DF-73DC58B417CA}"/>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AD37603B-62FA-3242-AA5B-521D68AE0931}"/>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769070988"/>
      </p:ext>
    </p:extLst>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816487-599B-214F-9F00-1240899DEC7D}"/>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4F404F34-4B08-294C-8FA0-D7CAF9EFA161}"/>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4111760208"/>
      </p:ext>
    </p:extLst>
  </p:cSld>
  <p:clrMapOvr>
    <a:masterClrMapping/>
  </p:clrMapOvr>
  <p:transition spd="med">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CA5374-2F9A-3A4F-9CA1-B93975B2B287}"/>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5">
            <a:extLst>
              <a:ext uri="{FF2B5EF4-FFF2-40B4-BE49-F238E27FC236}">
                <a16:creationId xmlns:a16="http://schemas.microsoft.com/office/drawing/2014/main" id="{D0128373-FBF6-0C40-9A71-599B55874A81}"/>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459286517"/>
      </p:ext>
    </p:extLst>
  </p:cSld>
  <p:clrMapOvr>
    <a:masterClrMapping/>
  </p:clrMapOvr>
  <p:transition spd="med">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64F67A-84F7-774F-BBAA-D37F50FC64E0}"/>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5">
            <a:extLst>
              <a:ext uri="{FF2B5EF4-FFF2-40B4-BE49-F238E27FC236}">
                <a16:creationId xmlns:a16="http://schemas.microsoft.com/office/drawing/2014/main" id="{52DB063C-2533-4048-80C4-C40C21067C40}"/>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030090557"/>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2A7044-093E-544A-B388-494664725DB8}"/>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5">
            <a:extLst>
              <a:ext uri="{FF2B5EF4-FFF2-40B4-BE49-F238E27FC236}">
                <a16:creationId xmlns:a16="http://schemas.microsoft.com/office/drawing/2014/main" id="{7B837D20-4A39-164A-AE98-FB0FDE298208}"/>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232426786"/>
      </p:ext>
    </p:extLst>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C32F0F7-177A-1247-913A-13277A661B92}"/>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1D91219F-7A13-8E4F-8D02-43E541C7189A}"/>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122968231"/>
      </p:ext>
    </p:extLst>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03B70C-AF5D-C144-AB40-837C7C7800FA}"/>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E0CB01E0-02BD-1A49-BA42-61537A90C0CA}"/>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759131837"/>
      </p:ext>
    </p:extLst>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A3D997-1476-6F4E-8AD4-946656D4D080}"/>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82DA06F7-72B8-1748-A8AE-2211939986BA}"/>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19428110"/>
      </p:ext>
    </p:extLst>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D580FF-3F1A-B143-ADFF-87137C1C800A}"/>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B5E89FD0-B5E9-5C47-850E-B697F200CD91}"/>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907034820"/>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ertikaler Titel u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18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17">
            <a:extLst>
              <a:ext uri="{FF2B5EF4-FFF2-40B4-BE49-F238E27FC236}">
                <a16:creationId xmlns:a16="http://schemas.microsoft.com/office/drawing/2014/main" id="{C8B69172-99B7-D74F-8EEA-64814FFFE370}"/>
              </a:ext>
            </a:extLst>
          </p:cNvPr>
          <p:cNvSpPr txBox="1">
            <a:spLocks noChangeArrowheads="1"/>
          </p:cNvSpPr>
          <p:nvPr userDrawn="1"/>
        </p:nvSpPr>
        <p:spPr bwMode="auto">
          <a:xfrm>
            <a:off x="6705600" y="6600825"/>
            <a:ext cx="24241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defRPr/>
            </a:pPr>
            <a:r>
              <a:rPr lang="en-US" sz="1200">
                <a:solidFill>
                  <a:srgbClr val="000000"/>
                </a:solidFill>
              </a:rPr>
              <a:t>ASH 2012</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25" indent="0" algn="ctr">
              <a:buNone/>
              <a:defRPr/>
            </a:lvl2pPr>
            <a:lvl3pPr marL="913453" indent="0" algn="ctr">
              <a:buNone/>
              <a:defRPr/>
            </a:lvl3pPr>
            <a:lvl4pPr marL="1370180" indent="0" algn="ctr">
              <a:buNone/>
              <a:defRPr/>
            </a:lvl4pPr>
            <a:lvl5pPr marL="1826905" indent="0" algn="ctr">
              <a:buNone/>
              <a:defRPr/>
            </a:lvl5pPr>
            <a:lvl6pPr marL="2283632" indent="0" algn="ctr">
              <a:buNone/>
              <a:defRPr/>
            </a:lvl6pPr>
            <a:lvl7pPr marL="2740358" indent="0" algn="ctr">
              <a:buNone/>
              <a:defRPr/>
            </a:lvl7pPr>
            <a:lvl8pPr marL="3197080" indent="0" algn="ctr">
              <a:buNone/>
              <a:defRPr/>
            </a:lvl8pPr>
            <a:lvl9pPr marL="3653809" indent="0" algn="ctr">
              <a:buNone/>
              <a:defRPr/>
            </a:lvl9pPr>
          </a:lstStyle>
          <a:p>
            <a:r>
              <a:rPr lang="en-US"/>
              <a:t>Click to edit Master subtitle style</a:t>
            </a:r>
          </a:p>
        </p:txBody>
      </p:sp>
      <p:sp>
        <p:nvSpPr>
          <p:cNvPr id="5" name="Rectangle 4">
            <a:extLst>
              <a:ext uri="{FF2B5EF4-FFF2-40B4-BE49-F238E27FC236}">
                <a16:creationId xmlns:a16="http://schemas.microsoft.com/office/drawing/2014/main" id="{E32E3717-7B66-B141-BA84-A8F6890E83DC}"/>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5843535F-19F7-304C-A20E-A09E32D71358}"/>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231894310"/>
      </p:ext>
    </p:extLst>
  </p:cSld>
  <p:clrMapOvr>
    <a:masterClrMapping/>
  </p:clrMapOvr>
  <p:transition spd="med">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8E2815-425B-7248-931E-06F9C19C7D97}"/>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BFA39920-8A9C-CB45-BC2F-965F19439890}"/>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460967486"/>
      </p:ext>
    </p:extLst>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851047A-289D-FD46-ABE9-1BA24CB03189}"/>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6836BC19-8DC8-1C47-9769-59165A8FE8FE}"/>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34438721"/>
      </p:ext>
    </p:extLst>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39F09D-8C66-C740-9890-5B43DDFA7615}"/>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3FAE768A-A0B3-5148-B41E-394153903589}"/>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075754433"/>
      </p:ext>
    </p:extLst>
  </p:cSld>
  <p:clrMapOvr>
    <a:masterClrMapping/>
  </p:clrMapOvr>
  <p:transition spd="med">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98C90F-EB73-BE42-AF5B-AEA726BC6370}"/>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5">
            <a:extLst>
              <a:ext uri="{FF2B5EF4-FFF2-40B4-BE49-F238E27FC236}">
                <a16:creationId xmlns:a16="http://schemas.microsoft.com/office/drawing/2014/main" id="{F0D1247C-E9DD-E145-8414-B61075AECC25}"/>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631464144"/>
      </p:ext>
    </p:extLst>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276455-1DEB-9E42-9891-E9FF799F17E7}"/>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5">
            <a:extLst>
              <a:ext uri="{FF2B5EF4-FFF2-40B4-BE49-F238E27FC236}">
                <a16:creationId xmlns:a16="http://schemas.microsoft.com/office/drawing/2014/main" id="{17DA13C8-AFF5-BF46-A3A2-CE2CA87940DF}"/>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32988388"/>
      </p:ext>
    </p:extLst>
  </p:cSld>
  <p:clrMapOvr>
    <a:masterClrMapping/>
  </p:clrMapOvr>
  <p:transition spd="med">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CBB97C-5707-F740-9557-97CC500121AD}"/>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5">
            <a:extLst>
              <a:ext uri="{FF2B5EF4-FFF2-40B4-BE49-F238E27FC236}">
                <a16:creationId xmlns:a16="http://schemas.microsoft.com/office/drawing/2014/main" id="{285EC62A-0BF9-B045-9682-449184A21ED7}"/>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213442956"/>
      </p:ext>
    </p:extLst>
  </p:cSld>
  <p:clrMapOvr>
    <a:masterClrMapping/>
  </p:clrMapOvr>
  <p:transition spd="med">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06C460-9B10-5648-B12D-1070766025A4}"/>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4F0005B3-633F-6F46-B163-029CE232D30A}"/>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325352790"/>
      </p:ext>
    </p:extLst>
  </p:cSld>
  <p:clrMapOvr>
    <a:masterClrMapping/>
  </p:clrMapOvr>
  <p:transition spd="med">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324225-30B2-0949-BDD8-C68D1BA2E1DE}"/>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B837883E-BB66-4446-B7A5-A7C0DFEE834A}"/>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304768345"/>
      </p:ext>
    </p:extLst>
  </p:cSld>
  <p:clrMapOvr>
    <a:masterClrMapping/>
  </p:clrMapOvr>
  <p:transition spd="med">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D450C5-1D25-7E4B-8932-D236B2DAE426}"/>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9CAB3C81-5ED0-C643-AC8E-CB8F32B570D7}"/>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952426473"/>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6708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5AF039-6835-0A4D-9613-594BB4D56005}"/>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2384DBD7-A3FD-9C4F-BBA8-21632C6632C5}"/>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97048157"/>
      </p:ext>
    </p:extLst>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936266"/>
            <a:ext cx="7772400" cy="483210"/>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75285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503A859-F9D1-FC41-A6F5-DBF68F0A9BA4}"/>
              </a:ext>
            </a:extLst>
          </p:cNvPr>
          <p:cNvSpPr>
            <a:spLocks noGrp="1" noChangeArrowheads="1"/>
          </p:cNvSpPr>
          <p:nvPr>
            <p:ph type="dt" sz="half" idx="10"/>
          </p:nvPr>
        </p:nvSpPr>
        <p:spPr>
          <a:xfrm>
            <a:off x="457200" y="6245225"/>
            <a:ext cx="2133600" cy="476250"/>
          </a:xfrm>
          <a:prstGeom prst="rect">
            <a:avLst/>
          </a:prstGeom>
        </p:spPr>
        <p:txBody>
          <a:bodyPr lIns="91390" tIns="45697" rIns="91390" bIns="45697"/>
          <a:lstStyle>
            <a:lvl1pPr eaLnBrk="0" hangingPunct="0">
              <a:defRPr sz="2400">
                <a:solidFill>
                  <a:srgbClr val="000000"/>
                </a:solidFill>
                <a:latin typeface="Arial" pitchFamily="34"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5784E9F-4E7E-2B41-AAAB-44C24547ACCD}"/>
              </a:ext>
            </a:extLst>
          </p:cNvPr>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390" tIns="45697" rIns="91390" bIns="45697" numCol="1" anchor="t" anchorCtr="0" compatLnSpc="1">
            <a:prstTxWarp prst="textNoShape">
              <a:avLst/>
            </a:prstTxWarp>
          </a:bodyPr>
          <a:lstStyle>
            <a:lvl1pPr algn="ctr" eaLnBrk="0" hangingPunct="0">
              <a:defRPr sz="1400" b="0">
                <a:solidFill>
                  <a:srgbClr val="000000"/>
                </a:solidFill>
                <a:latin typeface="Arial"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104CC83-F5FD-794B-A3AD-A4DDC87B914D}"/>
              </a:ext>
            </a:extLst>
          </p:cNvPr>
          <p:cNvSpPr>
            <a:spLocks noGrp="1" noChangeArrowheads="1"/>
          </p:cNvSpPr>
          <p:nvPr>
            <p:ph type="sldNum" sz="quarter" idx="12"/>
          </p:nvPr>
        </p:nvSpPr>
        <p:spPr>
          <a:xfrm>
            <a:off x="6553200" y="6243638"/>
            <a:ext cx="2133600" cy="474662"/>
          </a:xfrm>
          <a:prstGeom prst="rect">
            <a:avLst/>
          </a:prstGeom>
        </p:spPr>
        <p:txBody>
          <a:bodyPr vert="horz" wrap="square" lIns="91390" tIns="45697" rIns="91390" bIns="45697" numCol="1" anchor="t" anchorCtr="0" compatLnSpc="1">
            <a:prstTxWarp prst="textNoShape">
              <a:avLst/>
            </a:prstTxWarp>
          </a:bodyPr>
          <a:lstStyle>
            <a:lvl1pPr eaLnBrk="0" hangingPunct="0">
              <a:defRPr sz="2400">
                <a:solidFill>
                  <a:srgbClr val="000000"/>
                </a:solidFill>
              </a:defRPr>
            </a:lvl1pPr>
          </a:lstStyle>
          <a:p>
            <a:fld id="{B964F733-819B-DF4A-8FDA-1C4748698AEC}" type="slidenum">
              <a:rPr lang="en-US" altLang="it-IT"/>
              <a:pPr/>
              <a:t>‹N›</a:t>
            </a:fld>
            <a:endParaRPr lang="en-US" altLang="it-IT"/>
          </a:p>
        </p:txBody>
      </p:sp>
    </p:spTree>
    <p:extLst>
      <p:ext uri="{BB962C8B-B14F-4D97-AF65-F5344CB8AC3E}">
        <p14:creationId xmlns:p14="http://schemas.microsoft.com/office/powerpoint/2010/main" val="2550659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689530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311046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17">
            <a:extLst>
              <a:ext uri="{FF2B5EF4-FFF2-40B4-BE49-F238E27FC236}">
                <a16:creationId xmlns:a16="http://schemas.microsoft.com/office/drawing/2014/main" id="{5DE3DBF3-3BAF-0A41-858D-787FB8D7D459}"/>
              </a:ext>
            </a:extLst>
          </p:cNvPr>
          <p:cNvSpPr txBox="1">
            <a:spLocks noChangeArrowheads="1"/>
          </p:cNvSpPr>
          <p:nvPr userDrawn="1"/>
        </p:nvSpPr>
        <p:spPr bwMode="auto">
          <a:xfrm>
            <a:off x="6705600" y="6600825"/>
            <a:ext cx="24241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7" rIns="91390" bIns="4569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defRPr/>
            </a:pPr>
            <a:r>
              <a:rPr lang="en-US" sz="1200">
                <a:solidFill>
                  <a:srgbClr val="000000"/>
                </a:solidFill>
              </a:rPr>
              <a:t>ASH 2012</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63" indent="0" algn="ctr">
              <a:buNone/>
              <a:defRPr/>
            </a:lvl2pPr>
            <a:lvl3pPr marL="913926" indent="0" algn="ctr">
              <a:buNone/>
              <a:defRPr/>
            </a:lvl3pPr>
            <a:lvl4pPr marL="1370890" indent="0" algn="ctr">
              <a:buNone/>
              <a:defRPr/>
            </a:lvl4pPr>
            <a:lvl5pPr marL="1827852" indent="0" algn="ctr">
              <a:buNone/>
              <a:defRPr/>
            </a:lvl5pPr>
            <a:lvl6pPr marL="2284815" indent="0" algn="ctr">
              <a:buNone/>
              <a:defRPr/>
            </a:lvl6pPr>
            <a:lvl7pPr marL="2741778" indent="0" algn="ctr">
              <a:buNone/>
              <a:defRPr/>
            </a:lvl7pPr>
            <a:lvl8pPr marL="3198740" indent="0" algn="ctr">
              <a:buNone/>
              <a:defRPr/>
            </a:lvl8pPr>
            <a:lvl9pPr marL="3655704" indent="0" algn="ctr">
              <a:buNone/>
              <a:defRPr/>
            </a:lvl9pPr>
          </a:lstStyle>
          <a:p>
            <a:r>
              <a:rPr lang="en-US"/>
              <a:t>Click to edit Master subtitle style</a:t>
            </a:r>
          </a:p>
        </p:txBody>
      </p:sp>
      <p:sp>
        <p:nvSpPr>
          <p:cNvPr id="5" name="Rectangle 4">
            <a:extLst>
              <a:ext uri="{FF2B5EF4-FFF2-40B4-BE49-F238E27FC236}">
                <a16:creationId xmlns:a16="http://schemas.microsoft.com/office/drawing/2014/main" id="{6B624F27-EB84-D84B-B3E9-B0B0EBC0243E}"/>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45DD8305-8240-5C45-BCAB-7B59DF26A66F}"/>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244240584"/>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688C47-5DD2-C347-84A3-1FDCD0942011}"/>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FD808644-F10C-CF42-A2C4-3129E2B98A6E}"/>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187590083"/>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2A254A7-7F0E-A749-913E-2414CC060C6C}"/>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D479E2CC-8791-2A4E-9067-7283DCB94B40}"/>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031642209"/>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B36395-52E1-9E4A-B768-D1B888DFADF6}"/>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927F7729-522B-8C44-93F7-31218F15B77A}"/>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4069421506"/>
      </p:ext>
    </p:extLst>
  </p:cSld>
  <p:clrMapOvr>
    <a:masterClrMapping/>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425314-64A7-2F4D-9B7E-0C148C647EF8}"/>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5">
            <a:extLst>
              <a:ext uri="{FF2B5EF4-FFF2-40B4-BE49-F238E27FC236}">
                <a16:creationId xmlns:a16="http://schemas.microsoft.com/office/drawing/2014/main" id="{0A6F7577-976F-F440-87F7-1920551866C5}"/>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49994060"/>
      </p:ext>
    </p:extLst>
  </p:cSld>
  <p:clrMapOvr>
    <a:masterClrMapping/>
  </p:clrMapOvr>
  <p:transition spd="med">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D83950-8EEF-D14B-B957-6D50448995B7}"/>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5">
            <a:extLst>
              <a:ext uri="{FF2B5EF4-FFF2-40B4-BE49-F238E27FC236}">
                <a16:creationId xmlns:a16="http://schemas.microsoft.com/office/drawing/2014/main" id="{4AC4D046-34DA-914F-99CE-1969AEF59CBC}"/>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458001679"/>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1991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380450-634D-C84B-840C-69FA6D1EB99C}"/>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5">
            <a:extLst>
              <a:ext uri="{FF2B5EF4-FFF2-40B4-BE49-F238E27FC236}">
                <a16:creationId xmlns:a16="http://schemas.microsoft.com/office/drawing/2014/main" id="{AAD840AC-1513-5144-A4CE-D93977AC8203}"/>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221237359"/>
      </p:ext>
    </p:extLst>
  </p:cSld>
  <p:clrMapOvr>
    <a:masterClrMapping/>
  </p:clrMapOvr>
  <p:transition spd="med">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9C27A0-30F9-9149-AFE2-FADE5B6F89E3}"/>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D40925A4-B4C3-654B-8DF1-E1A738B58FC9}"/>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414045840"/>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78BC63-6FE5-AC4A-BE81-13722A19637B}"/>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FD9FCFFD-91C4-2746-9BFA-A6F8541A997C}"/>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205254037"/>
      </p:ext>
    </p:extLst>
  </p:cSld>
  <p:clrMapOvr>
    <a:masterClrMapping/>
  </p:clrMapOvr>
  <p:transition spd="med">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2A1132-3575-1546-A8B9-3458454E3A9B}"/>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0E83BCE8-4711-EE44-ADC6-224DB6570412}"/>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531966049"/>
      </p:ext>
    </p:extLst>
  </p:cSld>
  <p:clrMapOvr>
    <a:masterClrMapping/>
  </p:clrMapOvr>
  <p:transition spd="med">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A7F84C-789D-6848-B97F-B8518F4BF6DF}"/>
              </a:ext>
            </a:extLst>
          </p:cNvPr>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13AAA5F2-CFF8-B54E-A496-1B4C4AFB769A}"/>
              </a:ext>
            </a:extLst>
          </p:cNvPr>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024770958"/>
      </p:ext>
    </p:extLst>
  </p:cSld>
  <p:clrMapOvr>
    <a:masterClrMapping/>
  </p:clrMapOvr>
  <p:transition spd="med">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760BBC2D-7ED4-5F4F-836B-DAE55198ABEC}"/>
              </a:ext>
            </a:extLst>
          </p:cNvPr>
          <p:cNvSpPr txBox="1">
            <a:spLocks noChangeArrowheads="1"/>
          </p:cNvSpPr>
          <p:nvPr userDrawn="1"/>
        </p:nvSpPr>
        <p:spPr bwMode="auto">
          <a:xfrm>
            <a:off x="427038" y="6567488"/>
            <a:ext cx="8647112"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7" rIns="91390" bIns="45697" anchor="b">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Clr>
                <a:srgbClr val="FFFFFF"/>
              </a:buClr>
              <a:buFont typeface="Wingdings" pitchFamily="2" charset="2"/>
              <a:buNone/>
            </a:pPr>
            <a:r>
              <a:rPr lang="fr-FR" altLang="ja-JP" sz="800">
                <a:solidFill>
                  <a:srgbClr val="FFFFFF"/>
                </a:solidFill>
                <a:cs typeface="Arial" panose="020B0604020202020204" pitchFamily="34" charset="0"/>
              </a:rPr>
              <a:t>©2013 Amgen Inc. All rights reserved.</a:t>
            </a:r>
          </a:p>
        </p:txBody>
      </p:sp>
      <p:pic>
        <p:nvPicPr>
          <p:cNvPr id="5" name="Picture 5" descr="Amgen White">
            <a:extLst>
              <a:ext uri="{FF2B5EF4-FFF2-40B4-BE49-F238E27FC236}">
                <a16:creationId xmlns:a16="http://schemas.microsoft.com/office/drawing/2014/main" id="{00C287AF-C628-FA48-B474-05A7101DA5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791450" y="6270625"/>
            <a:ext cx="11652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5E7C58B7-3ABB-B143-93E6-B5B32013E8AE}"/>
              </a:ext>
            </a:extLst>
          </p:cNvPr>
          <p:cNvSpPr txBox="1"/>
          <p:nvPr userDrawn="1"/>
        </p:nvSpPr>
        <p:spPr>
          <a:xfrm>
            <a:off x="7966416" y="-256936"/>
            <a:ext cx="1019562" cy="517919"/>
          </a:xfrm>
          <a:prstGeom prst="roundRect">
            <a:avLst>
              <a:gd name="adj" fmla="val 29419"/>
            </a:avLst>
          </a:prstGeom>
          <a:solidFill>
            <a:srgbClr val="4895DB"/>
          </a:solidFill>
          <a:ln w="12700"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0"/>
            </a:lightRig>
          </a:scene3d>
          <a:sp3d extrusionH="76200">
            <a:bevelT w="88900" h="57150"/>
            <a:bevelB w="0" h="0"/>
            <a:extrusionClr>
              <a:schemeClr val="tx1"/>
            </a:extrusionClr>
          </a:sp3d>
        </p:spPr>
        <p:txBody>
          <a:bodyPr lIns="0" tIns="27417" rIns="0" bIns="27417" anchor="b"/>
          <a:lstStyle/>
          <a:p>
            <a:pPr algn="ctr" fontAlgn="auto">
              <a:spcBef>
                <a:spcPts val="0"/>
              </a:spcBef>
              <a:spcAft>
                <a:spcPts val="0"/>
              </a:spcAft>
              <a:defRPr/>
            </a:pPr>
            <a:r>
              <a:rPr lang="en-US" sz="1200" b="1" i="1" dirty="0">
                <a:solidFill>
                  <a:srgbClr val="FFFFFF"/>
                </a:solidFill>
                <a:latin typeface="Arial"/>
                <a:ea typeface="+mn-ea"/>
                <a:cs typeface="Arial" pitchFamily="34" charset="0"/>
              </a:rPr>
              <a:t>Main Menu</a:t>
            </a:r>
          </a:p>
        </p:txBody>
      </p:sp>
      <p:sp>
        <p:nvSpPr>
          <p:cNvPr id="7" name="Action Button: Custom 7">
            <a:hlinkClick r:id="rId3" action="ppaction://hlinksldjump" highlightClick="1"/>
            <a:extLst>
              <a:ext uri="{FF2B5EF4-FFF2-40B4-BE49-F238E27FC236}">
                <a16:creationId xmlns:a16="http://schemas.microsoft.com/office/drawing/2014/main" id="{FC03D191-CB92-CE4C-B42C-88776461ADEA}"/>
              </a:ext>
            </a:extLst>
          </p:cNvPr>
          <p:cNvSpPr/>
          <p:nvPr userDrawn="1"/>
        </p:nvSpPr>
        <p:spPr>
          <a:xfrm>
            <a:off x="7799388" y="0"/>
            <a:ext cx="1344612" cy="471488"/>
          </a:xfrm>
          <a:prstGeom prst="actionButtonBlank">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7" rIns="91390" bIns="45697" anchor="ctr"/>
          <a:lstStyle/>
          <a:p>
            <a:pPr algn="ctr" fontAlgn="auto">
              <a:spcBef>
                <a:spcPts val="0"/>
              </a:spcBef>
              <a:spcAft>
                <a:spcPts val="0"/>
              </a:spcAft>
              <a:defRPr/>
            </a:pPr>
            <a:endParaRPr lang="en-US">
              <a:solidFill>
                <a:srgbClr val="FFFFFF"/>
              </a:solidFill>
            </a:endParaRPr>
          </a:p>
        </p:txBody>
      </p:sp>
      <p:sp>
        <p:nvSpPr>
          <p:cNvPr id="142338" name="Rectangle 2"/>
          <p:cNvSpPr>
            <a:spLocks noGrp="1" noChangeArrowheads="1"/>
          </p:cNvSpPr>
          <p:nvPr>
            <p:ph type="ctrTitle"/>
          </p:nvPr>
        </p:nvSpPr>
        <p:spPr>
          <a:xfrm>
            <a:off x="685800" y="1068388"/>
            <a:ext cx="7772400" cy="1143000"/>
          </a:xfrm>
        </p:spPr>
        <p:txBody>
          <a:bodyPr/>
          <a:lstStyle>
            <a:lvl1pPr>
              <a:spcBef>
                <a:spcPct val="20000"/>
              </a:spcBef>
              <a:defRPr/>
            </a:lvl1pPr>
          </a:lstStyle>
          <a:p>
            <a:r>
              <a:rPr lang="en-US"/>
              <a:t>Click to edit Master title style</a:t>
            </a:r>
          </a:p>
        </p:txBody>
      </p:sp>
      <p:sp>
        <p:nvSpPr>
          <p:cNvPr id="142339" name="Rectangle 3"/>
          <p:cNvSpPr>
            <a:spLocks noGrp="1" noChangeArrowheads="1"/>
          </p:cNvSpPr>
          <p:nvPr>
            <p:ph type="subTitle" idx="1"/>
          </p:nvPr>
        </p:nvSpPr>
        <p:spPr>
          <a:xfrm>
            <a:off x="685800" y="2357440"/>
            <a:ext cx="6400800" cy="1752600"/>
          </a:xfrm>
        </p:spPr>
        <p:txBody>
          <a:bodyPr/>
          <a:lstStyle>
            <a:lvl1pPr marL="0" indent="0">
              <a:spcBef>
                <a:spcPct val="0"/>
              </a:spcBef>
              <a:buFontTx/>
              <a:buNone/>
              <a:defRPr sz="2400" b="1">
                <a:solidFill>
                  <a:schemeClr val="tx2">
                    <a:lumMod val="40000"/>
                    <a:lumOff val="60000"/>
                  </a:schemeClr>
                </a:solidFill>
              </a:defRPr>
            </a:lvl1pPr>
          </a:lstStyle>
          <a:p>
            <a:r>
              <a:rPr lang="en-US"/>
              <a:t>Click to edit Master subtitle style</a:t>
            </a:r>
          </a:p>
        </p:txBody>
      </p:sp>
    </p:spTree>
    <p:extLst>
      <p:ext uri="{BB962C8B-B14F-4D97-AF65-F5344CB8AC3E}">
        <p14:creationId xmlns:p14="http://schemas.microsoft.com/office/powerpoint/2010/main" val="29646519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28600"/>
            <a:ext cx="8459787" cy="1143000"/>
          </a:xfrm>
        </p:spPr>
        <p:txBody>
          <a:bodyPr/>
          <a:lstStyle/>
          <a:p>
            <a:r>
              <a:rPr lang="en-US"/>
              <a:t>Click to edit Master title style</a:t>
            </a:r>
          </a:p>
        </p:txBody>
      </p:sp>
      <p:sp>
        <p:nvSpPr>
          <p:cNvPr id="3" name="Text Placeholder 2"/>
          <p:cNvSpPr>
            <a:spLocks noGrp="1"/>
          </p:cNvSpPr>
          <p:nvPr>
            <p:ph type="body" sz="half" idx="1"/>
          </p:nvPr>
        </p:nvSpPr>
        <p:spPr>
          <a:xfrm>
            <a:off x="455613" y="1600200"/>
            <a:ext cx="8459787"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3" y="4000503"/>
            <a:ext cx="8459787"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4085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942485"/>
            <a:ext cx="7772400" cy="476999"/>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752851"/>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BD482162-AA45-4D49-9E7A-D0DDD2769BFC}"/>
              </a:ext>
            </a:extLst>
          </p:cNvPr>
          <p:cNvSpPr>
            <a:spLocks noGrp="1" noChangeArrowheads="1"/>
          </p:cNvSpPr>
          <p:nvPr>
            <p:ph type="dt" sz="half" idx="10"/>
          </p:nvPr>
        </p:nvSpPr>
        <p:spPr>
          <a:xfrm>
            <a:off x="457200" y="6245225"/>
            <a:ext cx="2133600" cy="476250"/>
          </a:xfrm>
          <a:prstGeom prst="rect">
            <a:avLst/>
          </a:prstGeom>
        </p:spPr>
        <p:txBody>
          <a:bodyPr lIns="91400" tIns="45702" rIns="91400" bIns="45702"/>
          <a:lstStyle>
            <a:lvl1pPr eaLnBrk="0" hangingPunct="0">
              <a:defRPr sz="2400">
                <a:solidFill>
                  <a:srgbClr val="000000"/>
                </a:solidFill>
                <a:latin typeface="Arial" pitchFamily="34"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38CF8C9A-8002-4B4A-AD85-546446149DB2}"/>
              </a:ext>
            </a:extLst>
          </p:cNvPr>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00" tIns="45702" rIns="91400" bIns="45702" numCol="1" anchor="t" anchorCtr="0" compatLnSpc="1">
            <a:prstTxWarp prst="textNoShape">
              <a:avLst/>
            </a:prstTxWarp>
          </a:bodyPr>
          <a:lstStyle>
            <a:lvl1pPr algn="ctr" eaLnBrk="0" hangingPunct="0">
              <a:defRPr sz="1400" b="0">
                <a:solidFill>
                  <a:srgbClr val="000000"/>
                </a:solidFill>
                <a:latin typeface="Arial"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74F0210F-436D-2A4C-B653-2E11AE74D63B}"/>
              </a:ext>
            </a:extLst>
          </p:cNvPr>
          <p:cNvSpPr>
            <a:spLocks noGrp="1" noChangeArrowheads="1"/>
          </p:cNvSpPr>
          <p:nvPr>
            <p:ph type="sldNum" sz="quarter" idx="12"/>
          </p:nvPr>
        </p:nvSpPr>
        <p:spPr>
          <a:xfrm>
            <a:off x="6553200" y="6243638"/>
            <a:ext cx="2133600" cy="474662"/>
          </a:xfrm>
          <a:prstGeom prst="rect">
            <a:avLst/>
          </a:prstGeom>
        </p:spPr>
        <p:txBody>
          <a:bodyPr vert="horz" wrap="square" lIns="91400" tIns="45702" rIns="91400" bIns="45702" numCol="1" anchor="t" anchorCtr="0" compatLnSpc="1">
            <a:prstTxWarp prst="textNoShape">
              <a:avLst/>
            </a:prstTxWarp>
          </a:bodyPr>
          <a:lstStyle>
            <a:lvl1pPr eaLnBrk="0" hangingPunct="0">
              <a:defRPr sz="2400">
                <a:solidFill>
                  <a:srgbClr val="000000"/>
                </a:solidFill>
              </a:defRPr>
            </a:lvl1pPr>
          </a:lstStyle>
          <a:p>
            <a:fld id="{07DDFFA8-EA97-BC4B-B947-1884F7CA69B3}" type="slidenum">
              <a:rPr lang="en-US" altLang="it-IT"/>
              <a:pPr/>
              <a:t>‹N›</a:t>
            </a:fld>
            <a:endParaRPr lang="en-US" altLang="it-IT"/>
          </a:p>
        </p:txBody>
      </p:sp>
    </p:spTree>
    <p:extLst>
      <p:ext uri="{BB962C8B-B14F-4D97-AF65-F5344CB8AC3E}">
        <p14:creationId xmlns:p14="http://schemas.microsoft.com/office/powerpoint/2010/main" val="4213349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17FD1D-50EB-1645-A1D2-5046067580D5}"/>
              </a:ext>
            </a:extLst>
          </p:cNvPr>
          <p:cNvSpPr>
            <a:spLocks noGrp="1"/>
          </p:cNvSpPr>
          <p:nvPr>
            <p:ph type="dt" sz="half" idx="10"/>
          </p:nvPr>
        </p:nvSpPr>
        <p:spPr>
          <a:xfrm>
            <a:off x="457200" y="6356350"/>
            <a:ext cx="2133600" cy="365125"/>
          </a:xfrm>
          <a:prstGeom prst="rect">
            <a:avLst/>
          </a:prstGeom>
        </p:spPr>
        <p:txBody>
          <a:bodyPr vert="horz" wrap="square" lIns="91400" tIns="45702" rIns="91400" bIns="45702" numCol="1" anchor="t" anchorCtr="0" compatLnSpc="1">
            <a:prstTxWarp prst="textNoShape">
              <a:avLst/>
            </a:prstTxWarp>
          </a:bodyPr>
          <a:lstStyle>
            <a:lvl1pPr eaLnBrk="0" hangingPunct="0">
              <a:defRPr sz="2400">
                <a:solidFill>
                  <a:srgbClr val="000000"/>
                </a:solidFill>
              </a:defRPr>
            </a:lvl1pPr>
          </a:lstStyle>
          <a:p>
            <a:fld id="{E9882F35-ADDF-5947-B8A4-EF40D5131512}" type="datetime1">
              <a:rPr lang="en-US" altLang="it-IT"/>
              <a:pPr/>
              <a:t>10/30/23</a:t>
            </a:fld>
            <a:endParaRPr lang="en-US" altLang="it-IT"/>
          </a:p>
        </p:txBody>
      </p:sp>
      <p:sp>
        <p:nvSpPr>
          <p:cNvPr id="3" name="Footer Placeholder 4">
            <a:extLst>
              <a:ext uri="{FF2B5EF4-FFF2-40B4-BE49-F238E27FC236}">
                <a16:creationId xmlns:a16="http://schemas.microsoft.com/office/drawing/2014/main" id="{98F66875-231D-BD40-BB57-FAB67B98EF1F}"/>
              </a:ext>
            </a:extLst>
          </p:cNvPr>
          <p:cNvSpPr>
            <a:spLocks noGrp="1"/>
          </p:cNvSpPr>
          <p:nvPr>
            <p:ph type="ftr" sz="quarter" idx="11"/>
          </p:nvPr>
        </p:nvSpPr>
        <p:spPr>
          <a:xfrm>
            <a:off x="3124200" y="6356350"/>
            <a:ext cx="2895600" cy="365125"/>
          </a:xfrm>
          <a:prstGeom prst="rect">
            <a:avLst/>
          </a:prstGeom>
        </p:spPr>
        <p:txBody>
          <a:bodyPr lIns="91400" tIns="45702" rIns="91400" bIns="45702"/>
          <a:lstStyle>
            <a:lvl1pPr eaLnBrk="0" hangingPunct="0">
              <a:defRPr sz="2400">
                <a:solidFill>
                  <a:srgbClr val="000000"/>
                </a:solidFill>
                <a:latin typeface="Arial" charset="0"/>
                <a:ea typeface="ＭＳ Ｐゴシック" charset="0"/>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3A7B7C6D-EF7F-A94C-B181-8DF493E5535C}"/>
              </a:ext>
            </a:extLst>
          </p:cNvPr>
          <p:cNvSpPr>
            <a:spLocks noGrp="1"/>
          </p:cNvSpPr>
          <p:nvPr>
            <p:ph type="sldNum" sz="quarter" idx="12"/>
          </p:nvPr>
        </p:nvSpPr>
        <p:spPr>
          <a:xfrm>
            <a:off x="6553200" y="6356350"/>
            <a:ext cx="2133600" cy="365125"/>
          </a:xfrm>
          <a:prstGeom prst="rect">
            <a:avLst/>
          </a:prstGeom>
        </p:spPr>
        <p:txBody>
          <a:bodyPr vert="horz" wrap="square" lIns="91400" tIns="45702" rIns="91400" bIns="45702" numCol="1" anchor="t" anchorCtr="0" compatLnSpc="1">
            <a:prstTxWarp prst="textNoShape">
              <a:avLst/>
            </a:prstTxWarp>
          </a:bodyPr>
          <a:lstStyle>
            <a:lvl1pPr eaLnBrk="0" hangingPunct="0">
              <a:defRPr sz="2400">
                <a:solidFill>
                  <a:srgbClr val="000000"/>
                </a:solidFill>
              </a:defRPr>
            </a:lvl1pPr>
          </a:lstStyle>
          <a:p>
            <a:fld id="{CA188EF3-38EB-5641-998C-5AF4F303EF60}" type="slidenum">
              <a:rPr lang="en-US" altLang="it-IT"/>
              <a:pPr/>
              <a:t>‹N›</a:t>
            </a:fld>
            <a:endParaRPr lang="en-US" altLang="it-IT"/>
          </a:p>
        </p:txBody>
      </p:sp>
    </p:spTree>
    <p:extLst>
      <p:ext uri="{BB962C8B-B14F-4D97-AF65-F5344CB8AC3E}">
        <p14:creationId xmlns:p14="http://schemas.microsoft.com/office/powerpoint/2010/main" val="227119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BAA5805-00F6-744B-928D-B13635D8D74D}"/>
              </a:ext>
            </a:extLst>
          </p:cNvPr>
          <p:cNvSpPr>
            <a:spLocks noGrp="1"/>
          </p:cNvSpPr>
          <p:nvPr>
            <p:ph type="dt" sz="half" idx="10"/>
          </p:nvPr>
        </p:nvSpPr>
        <p:spPr/>
        <p:txBody>
          <a:bodyPr/>
          <a:lstStyle>
            <a:lvl1pPr defTabSz="914400">
              <a:defRPr/>
            </a:lvl1pPr>
          </a:lstStyle>
          <a:p>
            <a:fld id="{76CB3306-2DB7-AD4A-8817-6A5D9BC08B65}" type="datetimeFigureOut">
              <a:rPr lang="en-US" altLang="it-IT"/>
              <a:pPr/>
              <a:t>10/30/23</a:t>
            </a:fld>
            <a:endParaRPr lang="en-US" altLang="it-IT"/>
          </a:p>
        </p:txBody>
      </p:sp>
      <p:sp>
        <p:nvSpPr>
          <p:cNvPr id="5" name="Footer Placeholder 4">
            <a:extLst>
              <a:ext uri="{FF2B5EF4-FFF2-40B4-BE49-F238E27FC236}">
                <a16:creationId xmlns:a16="http://schemas.microsoft.com/office/drawing/2014/main" id="{79E47B42-C5C8-104F-8A62-BE7B56DD386D}"/>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6A69F1F-E7D8-334B-B5CB-14F799F9826B}"/>
              </a:ext>
            </a:extLst>
          </p:cNvPr>
          <p:cNvSpPr>
            <a:spLocks noGrp="1"/>
          </p:cNvSpPr>
          <p:nvPr>
            <p:ph type="sldNum" sz="quarter" idx="12"/>
          </p:nvPr>
        </p:nvSpPr>
        <p:spPr/>
        <p:txBody>
          <a:bodyPr/>
          <a:lstStyle>
            <a:lvl1pPr defTabSz="914400">
              <a:defRPr/>
            </a:lvl1pPr>
          </a:lstStyle>
          <a:p>
            <a:fld id="{155824BC-118B-5F40-9672-3257DB5E12D4}" type="slidenum">
              <a:rPr lang="en-US" altLang="it-IT"/>
              <a:pPr/>
              <a:t>‹N›</a:t>
            </a:fld>
            <a:endParaRPr lang="en-US" altLang="it-IT"/>
          </a:p>
        </p:txBody>
      </p:sp>
    </p:spTree>
    <p:extLst>
      <p:ext uri="{BB962C8B-B14F-4D97-AF65-F5344CB8AC3E}">
        <p14:creationId xmlns:p14="http://schemas.microsoft.com/office/powerpoint/2010/main" val="1559919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0"/>
            <a:ext cx="7772400" cy="1362075"/>
          </a:xfrm>
          <a:prstGeom prst="rect">
            <a:avLst/>
          </a:prstGeom>
        </p:spPr>
        <p:txBody>
          <a:bodyPr lIns="91340" tIns="45672" rIns="91340" bIns="45672"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8"/>
            <a:ext cx="7772400" cy="1500187"/>
          </a:xfrm>
          <a:prstGeom prst="rect">
            <a:avLst/>
          </a:prstGeom>
        </p:spPr>
        <p:txBody>
          <a:bodyPr lIns="91340" tIns="45672" rIns="91340" bIns="45672"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de-DE"/>
              <a:t>Textmasterformate durch Klicken bearbeiten</a:t>
            </a:r>
          </a:p>
        </p:txBody>
      </p:sp>
      <p:sp>
        <p:nvSpPr>
          <p:cNvPr id="4" name="Rectangle 21">
            <a:extLst>
              <a:ext uri="{FF2B5EF4-FFF2-40B4-BE49-F238E27FC236}">
                <a16:creationId xmlns:a16="http://schemas.microsoft.com/office/drawing/2014/main" id="{9BF1320A-018F-EE44-9539-0867DD8A35EB}"/>
              </a:ext>
            </a:extLst>
          </p:cNvPr>
          <p:cNvSpPr>
            <a:spLocks noGrp="1" noChangeArrowheads="1"/>
          </p:cNvSpPr>
          <p:nvPr>
            <p:ph type="ftr" sz="quarter" idx="10"/>
          </p:nvPr>
        </p:nvSpPr>
        <p:spPr>
          <a:xfrm>
            <a:off x="4500563" y="6400800"/>
            <a:ext cx="4427537" cy="304800"/>
          </a:xfrm>
          <a:prstGeom prst="rect">
            <a:avLst/>
          </a:prstGeom>
        </p:spPr>
        <p:txBody>
          <a:bodyPr lIns="91340" tIns="45672" rIns="91340" bIns="45672"/>
          <a:lstStyle>
            <a:lvl1pPr>
              <a:defRPr>
                <a:latin typeface="Arial" charset="0"/>
                <a:ea typeface="+mn-ea"/>
                <a:cs typeface="Arial" charset="0"/>
              </a:defRPr>
            </a:lvl1pPr>
          </a:lstStyle>
          <a:p>
            <a:pPr>
              <a:defRPr/>
            </a:pPr>
            <a:r>
              <a:rPr lang="de-DE"/>
              <a:t>GWT. Ihre Forschungsfirma auf Zeit.</a:t>
            </a:r>
            <a:endParaRPr lang="de-DE">
              <a:solidFill>
                <a:srgbClr val="CC071D"/>
              </a:solidFill>
            </a:endParaRPr>
          </a:p>
        </p:txBody>
      </p:sp>
    </p:spTree>
    <p:extLst>
      <p:ext uri="{BB962C8B-B14F-4D97-AF65-F5344CB8AC3E}">
        <p14:creationId xmlns:p14="http://schemas.microsoft.com/office/powerpoint/2010/main" val="292661073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4036C-B48C-A241-BA39-0875B1249589}"/>
              </a:ext>
            </a:extLst>
          </p:cNvPr>
          <p:cNvSpPr>
            <a:spLocks noGrp="1"/>
          </p:cNvSpPr>
          <p:nvPr>
            <p:ph type="dt" sz="half" idx="10"/>
          </p:nvPr>
        </p:nvSpPr>
        <p:spPr/>
        <p:txBody>
          <a:bodyPr/>
          <a:lstStyle>
            <a:lvl1pPr defTabSz="914400">
              <a:defRPr/>
            </a:lvl1pPr>
          </a:lstStyle>
          <a:p>
            <a:fld id="{4E5CF482-FA7D-6848-BD0B-F11E328976C8}" type="datetimeFigureOut">
              <a:rPr lang="en-US" altLang="it-IT"/>
              <a:pPr/>
              <a:t>10/30/23</a:t>
            </a:fld>
            <a:endParaRPr lang="en-US" altLang="it-IT"/>
          </a:p>
        </p:txBody>
      </p:sp>
      <p:sp>
        <p:nvSpPr>
          <p:cNvPr id="5" name="Footer Placeholder 4">
            <a:extLst>
              <a:ext uri="{FF2B5EF4-FFF2-40B4-BE49-F238E27FC236}">
                <a16:creationId xmlns:a16="http://schemas.microsoft.com/office/drawing/2014/main" id="{3FE62CA3-2EA4-084C-AB28-9771B1E9A1A2}"/>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C0C156C-31B4-F34A-91AA-35BE7C3C35ED}"/>
              </a:ext>
            </a:extLst>
          </p:cNvPr>
          <p:cNvSpPr>
            <a:spLocks noGrp="1"/>
          </p:cNvSpPr>
          <p:nvPr>
            <p:ph type="sldNum" sz="quarter" idx="12"/>
          </p:nvPr>
        </p:nvSpPr>
        <p:spPr/>
        <p:txBody>
          <a:bodyPr/>
          <a:lstStyle>
            <a:lvl1pPr defTabSz="914400">
              <a:defRPr/>
            </a:lvl1pPr>
          </a:lstStyle>
          <a:p>
            <a:fld id="{C444CB8A-734C-5944-B708-58D5DD8869E3}" type="slidenum">
              <a:rPr lang="en-US" altLang="it-IT"/>
              <a:pPr/>
              <a:t>‹N›</a:t>
            </a:fld>
            <a:endParaRPr lang="en-US" altLang="it-IT"/>
          </a:p>
        </p:txBody>
      </p:sp>
    </p:spTree>
    <p:extLst>
      <p:ext uri="{BB962C8B-B14F-4D97-AF65-F5344CB8AC3E}">
        <p14:creationId xmlns:p14="http://schemas.microsoft.com/office/powerpoint/2010/main" val="32637209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6DB4B-2B54-AF47-A3FF-CADE5CD7FB1A}"/>
              </a:ext>
            </a:extLst>
          </p:cNvPr>
          <p:cNvSpPr>
            <a:spLocks noGrp="1"/>
          </p:cNvSpPr>
          <p:nvPr>
            <p:ph type="dt" sz="half" idx="10"/>
          </p:nvPr>
        </p:nvSpPr>
        <p:spPr/>
        <p:txBody>
          <a:bodyPr/>
          <a:lstStyle>
            <a:lvl1pPr defTabSz="914400">
              <a:defRPr/>
            </a:lvl1pPr>
          </a:lstStyle>
          <a:p>
            <a:fld id="{28E23C69-D3B2-F246-BCE6-415DD79679CB}" type="datetimeFigureOut">
              <a:rPr lang="en-US" altLang="it-IT"/>
              <a:pPr/>
              <a:t>10/30/23</a:t>
            </a:fld>
            <a:endParaRPr lang="en-US" altLang="it-IT"/>
          </a:p>
        </p:txBody>
      </p:sp>
      <p:sp>
        <p:nvSpPr>
          <p:cNvPr id="5" name="Footer Placeholder 4">
            <a:extLst>
              <a:ext uri="{FF2B5EF4-FFF2-40B4-BE49-F238E27FC236}">
                <a16:creationId xmlns:a16="http://schemas.microsoft.com/office/drawing/2014/main" id="{B76DC7E3-EEAA-F34C-8B31-2AD68F7B6848}"/>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E9D2D586-718A-A54D-87CF-C984D2107C8B}"/>
              </a:ext>
            </a:extLst>
          </p:cNvPr>
          <p:cNvSpPr>
            <a:spLocks noGrp="1"/>
          </p:cNvSpPr>
          <p:nvPr>
            <p:ph type="sldNum" sz="quarter" idx="12"/>
          </p:nvPr>
        </p:nvSpPr>
        <p:spPr/>
        <p:txBody>
          <a:bodyPr/>
          <a:lstStyle>
            <a:lvl1pPr defTabSz="914400">
              <a:defRPr/>
            </a:lvl1pPr>
          </a:lstStyle>
          <a:p>
            <a:fld id="{B322C535-B834-B745-BB7C-8153A3CB7103}" type="slidenum">
              <a:rPr lang="en-US" altLang="it-IT"/>
              <a:pPr/>
              <a:t>‹N›</a:t>
            </a:fld>
            <a:endParaRPr lang="en-US" altLang="it-IT"/>
          </a:p>
        </p:txBody>
      </p:sp>
    </p:spTree>
    <p:extLst>
      <p:ext uri="{BB962C8B-B14F-4D97-AF65-F5344CB8AC3E}">
        <p14:creationId xmlns:p14="http://schemas.microsoft.com/office/powerpoint/2010/main" val="20892730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53005-3E94-CD4D-9F1B-57E8AE531AB6}"/>
              </a:ext>
            </a:extLst>
          </p:cNvPr>
          <p:cNvSpPr>
            <a:spLocks noGrp="1"/>
          </p:cNvSpPr>
          <p:nvPr>
            <p:ph type="dt" sz="half" idx="10"/>
          </p:nvPr>
        </p:nvSpPr>
        <p:spPr/>
        <p:txBody>
          <a:bodyPr/>
          <a:lstStyle>
            <a:lvl1pPr defTabSz="914400">
              <a:defRPr/>
            </a:lvl1pPr>
          </a:lstStyle>
          <a:p>
            <a:fld id="{DB0E3B5A-B567-E145-A935-37AE52E6261A}" type="datetimeFigureOut">
              <a:rPr lang="en-US" altLang="it-IT"/>
              <a:pPr/>
              <a:t>10/30/23</a:t>
            </a:fld>
            <a:endParaRPr lang="en-US" altLang="it-IT"/>
          </a:p>
        </p:txBody>
      </p:sp>
      <p:sp>
        <p:nvSpPr>
          <p:cNvPr id="6" name="Footer Placeholder 5">
            <a:extLst>
              <a:ext uri="{FF2B5EF4-FFF2-40B4-BE49-F238E27FC236}">
                <a16:creationId xmlns:a16="http://schemas.microsoft.com/office/drawing/2014/main" id="{79A455B1-3B8C-1A4C-AFF5-E8211BFAD7C2}"/>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3B7576F-C105-054A-A094-EE8D681CDEEA}"/>
              </a:ext>
            </a:extLst>
          </p:cNvPr>
          <p:cNvSpPr>
            <a:spLocks noGrp="1"/>
          </p:cNvSpPr>
          <p:nvPr>
            <p:ph type="sldNum" sz="quarter" idx="12"/>
          </p:nvPr>
        </p:nvSpPr>
        <p:spPr/>
        <p:txBody>
          <a:bodyPr/>
          <a:lstStyle>
            <a:lvl1pPr defTabSz="914400">
              <a:defRPr/>
            </a:lvl1pPr>
          </a:lstStyle>
          <a:p>
            <a:fld id="{4520F4B9-11AC-5B4A-9321-3EB90B5F28BA}" type="slidenum">
              <a:rPr lang="en-US" altLang="it-IT"/>
              <a:pPr/>
              <a:t>‹N›</a:t>
            </a:fld>
            <a:endParaRPr lang="en-US" altLang="it-IT"/>
          </a:p>
        </p:txBody>
      </p:sp>
    </p:spTree>
    <p:extLst>
      <p:ext uri="{BB962C8B-B14F-4D97-AF65-F5344CB8AC3E}">
        <p14:creationId xmlns:p14="http://schemas.microsoft.com/office/powerpoint/2010/main" val="841059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73863-58C5-F64E-9447-B61726DD50FC}"/>
              </a:ext>
            </a:extLst>
          </p:cNvPr>
          <p:cNvSpPr>
            <a:spLocks noGrp="1"/>
          </p:cNvSpPr>
          <p:nvPr>
            <p:ph type="dt" sz="half" idx="10"/>
          </p:nvPr>
        </p:nvSpPr>
        <p:spPr/>
        <p:txBody>
          <a:bodyPr/>
          <a:lstStyle>
            <a:lvl1pPr defTabSz="914400">
              <a:defRPr/>
            </a:lvl1pPr>
          </a:lstStyle>
          <a:p>
            <a:fld id="{F6B01960-B685-FF4A-A9DA-C6E2374EEA6E}" type="datetimeFigureOut">
              <a:rPr lang="en-US" altLang="it-IT"/>
              <a:pPr/>
              <a:t>10/30/23</a:t>
            </a:fld>
            <a:endParaRPr lang="en-US" altLang="it-IT"/>
          </a:p>
        </p:txBody>
      </p:sp>
      <p:sp>
        <p:nvSpPr>
          <p:cNvPr id="8" name="Footer Placeholder 7">
            <a:extLst>
              <a:ext uri="{FF2B5EF4-FFF2-40B4-BE49-F238E27FC236}">
                <a16:creationId xmlns:a16="http://schemas.microsoft.com/office/drawing/2014/main" id="{5B0AE337-A58D-3A47-BD7D-A6632F95A87B}"/>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BB6DDBEF-F39F-074E-92EE-FC161406A9EB}"/>
              </a:ext>
            </a:extLst>
          </p:cNvPr>
          <p:cNvSpPr>
            <a:spLocks noGrp="1"/>
          </p:cNvSpPr>
          <p:nvPr>
            <p:ph type="sldNum" sz="quarter" idx="12"/>
          </p:nvPr>
        </p:nvSpPr>
        <p:spPr/>
        <p:txBody>
          <a:bodyPr/>
          <a:lstStyle>
            <a:lvl1pPr defTabSz="914400">
              <a:defRPr/>
            </a:lvl1pPr>
          </a:lstStyle>
          <a:p>
            <a:fld id="{62945685-DB41-C642-9B76-4D072D9119BB}" type="slidenum">
              <a:rPr lang="en-US" altLang="it-IT"/>
              <a:pPr/>
              <a:t>‹N›</a:t>
            </a:fld>
            <a:endParaRPr lang="en-US" altLang="it-IT"/>
          </a:p>
        </p:txBody>
      </p:sp>
    </p:spTree>
    <p:extLst>
      <p:ext uri="{BB962C8B-B14F-4D97-AF65-F5344CB8AC3E}">
        <p14:creationId xmlns:p14="http://schemas.microsoft.com/office/powerpoint/2010/main" val="33898827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BCB3E-DD0F-444A-94E5-D3D4B1C21228}"/>
              </a:ext>
            </a:extLst>
          </p:cNvPr>
          <p:cNvSpPr>
            <a:spLocks noGrp="1"/>
          </p:cNvSpPr>
          <p:nvPr>
            <p:ph type="dt" sz="half" idx="10"/>
          </p:nvPr>
        </p:nvSpPr>
        <p:spPr/>
        <p:txBody>
          <a:bodyPr/>
          <a:lstStyle>
            <a:lvl1pPr defTabSz="914400">
              <a:defRPr/>
            </a:lvl1pPr>
          </a:lstStyle>
          <a:p>
            <a:fld id="{BA6B6157-A4F5-2B46-94FF-CDBB6E79D5FB}" type="datetimeFigureOut">
              <a:rPr lang="en-US" altLang="it-IT"/>
              <a:pPr/>
              <a:t>10/30/23</a:t>
            </a:fld>
            <a:endParaRPr lang="en-US" altLang="it-IT"/>
          </a:p>
        </p:txBody>
      </p:sp>
      <p:sp>
        <p:nvSpPr>
          <p:cNvPr id="4" name="Footer Placeholder 3">
            <a:extLst>
              <a:ext uri="{FF2B5EF4-FFF2-40B4-BE49-F238E27FC236}">
                <a16:creationId xmlns:a16="http://schemas.microsoft.com/office/drawing/2014/main" id="{54A775D4-6809-834B-A5C9-4746457510FE}"/>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CE7F3B8-CD0C-084F-A240-47F41BBB1443}"/>
              </a:ext>
            </a:extLst>
          </p:cNvPr>
          <p:cNvSpPr>
            <a:spLocks noGrp="1"/>
          </p:cNvSpPr>
          <p:nvPr>
            <p:ph type="sldNum" sz="quarter" idx="12"/>
          </p:nvPr>
        </p:nvSpPr>
        <p:spPr/>
        <p:txBody>
          <a:bodyPr/>
          <a:lstStyle>
            <a:lvl1pPr defTabSz="914400">
              <a:defRPr/>
            </a:lvl1pPr>
          </a:lstStyle>
          <a:p>
            <a:fld id="{0C061064-D591-8B48-9402-C9833269FFBF}" type="slidenum">
              <a:rPr lang="en-US" altLang="it-IT"/>
              <a:pPr/>
              <a:t>‹N›</a:t>
            </a:fld>
            <a:endParaRPr lang="en-US" altLang="it-IT"/>
          </a:p>
        </p:txBody>
      </p:sp>
    </p:spTree>
    <p:extLst>
      <p:ext uri="{BB962C8B-B14F-4D97-AF65-F5344CB8AC3E}">
        <p14:creationId xmlns:p14="http://schemas.microsoft.com/office/powerpoint/2010/main" val="42034613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113DB-A92F-7643-AC03-36A7206DB6D8}"/>
              </a:ext>
            </a:extLst>
          </p:cNvPr>
          <p:cNvSpPr>
            <a:spLocks noGrp="1"/>
          </p:cNvSpPr>
          <p:nvPr>
            <p:ph type="dt" sz="half" idx="10"/>
          </p:nvPr>
        </p:nvSpPr>
        <p:spPr/>
        <p:txBody>
          <a:bodyPr/>
          <a:lstStyle>
            <a:lvl1pPr defTabSz="914400">
              <a:defRPr/>
            </a:lvl1pPr>
          </a:lstStyle>
          <a:p>
            <a:fld id="{99BAD536-2F77-B447-B383-F7D78C8AFB7C}" type="datetimeFigureOut">
              <a:rPr lang="en-US" altLang="it-IT"/>
              <a:pPr/>
              <a:t>10/30/23</a:t>
            </a:fld>
            <a:endParaRPr lang="en-US" altLang="it-IT"/>
          </a:p>
        </p:txBody>
      </p:sp>
      <p:sp>
        <p:nvSpPr>
          <p:cNvPr id="3" name="Footer Placeholder 2">
            <a:extLst>
              <a:ext uri="{FF2B5EF4-FFF2-40B4-BE49-F238E27FC236}">
                <a16:creationId xmlns:a16="http://schemas.microsoft.com/office/drawing/2014/main" id="{FBAF01B2-780C-A64C-92A1-A63050D9D388}"/>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955AE9B5-393F-8C44-B595-2D68FA18CF11}"/>
              </a:ext>
            </a:extLst>
          </p:cNvPr>
          <p:cNvSpPr>
            <a:spLocks noGrp="1"/>
          </p:cNvSpPr>
          <p:nvPr>
            <p:ph type="sldNum" sz="quarter" idx="12"/>
          </p:nvPr>
        </p:nvSpPr>
        <p:spPr/>
        <p:txBody>
          <a:bodyPr/>
          <a:lstStyle>
            <a:lvl1pPr defTabSz="914400">
              <a:defRPr/>
            </a:lvl1pPr>
          </a:lstStyle>
          <a:p>
            <a:fld id="{4E739EFC-505D-E346-9888-BBCA1C78F63B}" type="slidenum">
              <a:rPr lang="en-US" altLang="it-IT"/>
              <a:pPr/>
              <a:t>‹N›</a:t>
            </a:fld>
            <a:endParaRPr lang="en-US" altLang="it-IT"/>
          </a:p>
        </p:txBody>
      </p:sp>
    </p:spTree>
    <p:extLst>
      <p:ext uri="{BB962C8B-B14F-4D97-AF65-F5344CB8AC3E}">
        <p14:creationId xmlns:p14="http://schemas.microsoft.com/office/powerpoint/2010/main" val="17713901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DC07D07-F90E-8C46-BC39-6C720180212B}"/>
              </a:ext>
            </a:extLst>
          </p:cNvPr>
          <p:cNvSpPr>
            <a:spLocks noGrp="1"/>
          </p:cNvSpPr>
          <p:nvPr>
            <p:ph type="dt" sz="half" idx="10"/>
          </p:nvPr>
        </p:nvSpPr>
        <p:spPr/>
        <p:txBody>
          <a:bodyPr/>
          <a:lstStyle>
            <a:lvl1pPr defTabSz="914400">
              <a:defRPr/>
            </a:lvl1pPr>
          </a:lstStyle>
          <a:p>
            <a:fld id="{707BB93E-B632-B749-9928-8A16E3CCB318}" type="datetimeFigureOut">
              <a:rPr lang="en-US" altLang="it-IT"/>
              <a:pPr/>
              <a:t>10/30/23</a:t>
            </a:fld>
            <a:endParaRPr lang="en-US" altLang="it-IT"/>
          </a:p>
        </p:txBody>
      </p:sp>
      <p:sp>
        <p:nvSpPr>
          <p:cNvPr id="6" name="Footer Placeholder 5">
            <a:extLst>
              <a:ext uri="{FF2B5EF4-FFF2-40B4-BE49-F238E27FC236}">
                <a16:creationId xmlns:a16="http://schemas.microsoft.com/office/drawing/2014/main" id="{A52D06AB-A3E9-1A41-AC65-73517DA97D0A}"/>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B2B79E92-B7E2-7444-BCE7-BEA17BE53989}"/>
              </a:ext>
            </a:extLst>
          </p:cNvPr>
          <p:cNvSpPr>
            <a:spLocks noGrp="1"/>
          </p:cNvSpPr>
          <p:nvPr>
            <p:ph type="sldNum" sz="quarter" idx="12"/>
          </p:nvPr>
        </p:nvSpPr>
        <p:spPr/>
        <p:txBody>
          <a:bodyPr/>
          <a:lstStyle>
            <a:lvl1pPr defTabSz="914400">
              <a:defRPr/>
            </a:lvl1pPr>
          </a:lstStyle>
          <a:p>
            <a:fld id="{E315DF74-EED9-2A49-9610-D5C98057BC61}" type="slidenum">
              <a:rPr lang="en-US" altLang="it-IT"/>
              <a:pPr/>
              <a:t>‹N›</a:t>
            </a:fld>
            <a:endParaRPr lang="en-US" altLang="it-IT"/>
          </a:p>
        </p:txBody>
      </p:sp>
    </p:spTree>
    <p:extLst>
      <p:ext uri="{BB962C8B-B14F-4D97-AF65-F5344CB8AC3E}">
        <p14:creationId xmlns:p14="http://schemas.microsoft.com/office/powerpoint/2010/main" val="3185884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1913F8D-9E65-3B4A-941B-838BA63F2BE2}"/>
              </a:ext>
            </a:extLst>
          </p:cNvPr>
          <p:cNvSpPr>
            <a:spLocks noGrp="1"/>
          </p:cNvSpPr>
          <p:nvPr>
            <p:ph type="dt" sz="half" idx="10"/>
          </p:nvPr>
        </p:nvSpPr>
        <p:spPr/>
        <p:txBody>
          <a:bodyPr/>
          <a:lstStyle>
            <a:lvl1pPr defTabSz="914400">
              <a:defRPr/>
            </a:lvl1pPr>
          </a:lstStyle>
          <a:p>
            <a:fld id="{FA65984E-7C91-FD45-8981-107A5F424BDE}" type="datetimeFigureOut">
              <a:rPr lang="en-US" altLang="it-IT"/>
              <a:pPr/>
              <a:t>10/30/23</a:t>
            </a:fld>
            <a:endParaRPr lang="en-US" altLang="it-IT"/>
          </a:p>
        </p:txBody>
      </p:sp>
      <p:sp>
        <p:nvSpPr>
          <p:cNvPr id="6" name="Footer Placeholder 5">
            <a:extLst>
              <a:ext uri="{FF2B5EF4-FFF2-40B4-BE49-F238E27FC236}">
                <a16:creationId xmlns:a16="http://schemas.microsoft.com/office/drawing/2014/main" id="{7DCBCE28-86B3-664D-9505-635684DBA578}"/>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C9609627-FC62-0344-B785-A3A4F7309499}"/>
              </a:ext>
            </a:extLst>
          </p:cNvPr>
          <p:cNvSpPr>
            <a:spLocks noGrp="1"/>
          </p:cNvSpPr>
          <p:nvPr>
            <p:ph type="sldNum" sz="quarter" idx="12"/>
          </p:nvPr>
        </p:nvSpPr>
        <p:spPr/>
        <p:txBody>
          <a:bodyPr/>
          <a:lstStyle>
            <a:lvl1pPr defTabSz="914400">
              <a:defRPr/>
            </a:lvl1pPr>
          </a:lstStyle>
          <a:p>
            <a:fld id="{CB372EC7-47E1-0F4A-9959-3B657EDECCB5}" type="slidenum">
              <a:rPr lang="en-US" altLang="it-IT"/>
              <a:pPr/>
              <a:t>‹N›</a:t>
            </a:fld>
            <a:endParaRPr lang="en-US" altLang="it-IT"/>
          </a:p>
        </p:txBody>
      </p:sp>
    </p:spTree>
    <p:extLst>
      <p:ext uri="{BB962C8B-B14F-4D97-AF65-F5344CB8AC3E}">
        <p14:creationId xmlns:p14="http://schemas.microsoft.com/office/powerpoint/2010/main" val="23737634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14BE8-BB43-8B42-AE90-1AD24ED8F812}"/>
              </a:ext>
            </a:extLst>
          </p:cNvPr>
          <p:cNvSpPr>
            <a:spLocks noGrp="1"/>
          </p:cNvSpPr>
          <p:nvPr>
            <p:ph type="dt" sz="half" idx="10"/>
          </p:nvPr>
        </p:nvSpPr>
        <p:spPr/>
        <p:txBody>
          <a:bodyPr/>
          <a:lstStyle>
            <a:lvl1pPr defTabSz="914400">
              <a:defRPr/>
            </a:lvl1pPr>
          </a:lstStyle>
          <a:p>
            <a:fld id="{3DE5D716-A8C3-944E-A3F2-AD5E92A0DE75}" type="datetimeFigureOut">
              <a:rPr lang="en-US" altLang="it-IT"/>
              <a:pPr/>
              <a:t>10/30/23</a:t>
            </a:fld>
            <a:endParaRPr lang="en-US" altLang="it-IT"/>
          </a:p>
        </p:txBody>
      </p:sp>
      <p:sp>
        <p:nvSpPr>
          <p:cNvPr id="5" name="Footer Placeholder 4">
            <a:extLst>
              <a:ext uri="{FF2B5EF4-FFF2-40B4-BE49-F238E27FC236}">
                <a16:creationId xmlns:a16="http://schemas.microsoft.com/office/drawing/2014/main" id="{ABE34B83-B360-B243-AD67-0BF913A9B52D}"/>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460DD45-4930-EE42-AEB0-936D9083ADD6}"/>
              </a:ext>
            </a:extLst>
          </p:cNvPr>
          <p:cNvSpPr>
            <a:spLocks noGrp="1"/>
          </p:cNvSpPr>
          <p:nvPr>
            <p:ph type="sldNum" sz="quarter" idx="12"/>
          </p:nvPr>
        </p:nvSpPr>
        <p:spPr/>
        <p:txBody>
          <a:bodyPr/>
          <a:lstStyle>
            <a:lvl1pPr defTabSz="914400">
              <a:defRPr/>
            </a:lvl1pPr>
          </a:lstStyle>
          <a:p>
            <a:fld id="{82109F92-431A-264E-9343-E799904A93E0}" type="slidenum">
              <a:rPr lang="en-US" altLang="it-IT"/>
              <a:pPr/>
              <a:t>‹N›</a:t>
            </a:fld>
            <a:endParaRPr lang="en-US" altLang="it-IT"/>
          </a:p>
        </p:txBody>
      </p:sp>
    </p:spTree>
    <p:extLst>
      <p:ext uri="{BB962C8B-B14F-4D97-AF65-F5344CB8AC3E}">
        <p14:creationId xmlns:p14="http://schemas.microsoft.com/office/powerpoint/2010/main" val="18525219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F34ED-699B-BA41-9C0D-DCC78855B8D6}"/>
              </a:ext>
            </a:extLst>
          </p:cNvPr>
          <p:cNvSpPr>
            <a:spLocks noGrp="1"/>
          </p:cNvSpPr>
          <p:nvPr>
            <p:ph type="dt" sz="half" idx="10"/>
          </p:nvPr>
        </p:nvSpPr>
        <p:spPr/>
        <p:txBody>
          <a:bodyPr/>
          <a:lstStyle>
            <a:lvl1pPr defTabSz="914400">
              <a:defRPr/>
            </a:lvl1pPr>
          </a:lstStyle>
          <a:p>
            <a:fld id="{189EC2C4-3561-4447-8B4C-828D54CB88B2}" type="datetimeFigureOut">
              <a:rPr lang="en-US" altLang="it-IT"/>
              <a:pPr/>
              <a:t>10/30/23</a:t>
            </a:fld>
            <a:endParaRPr lang="en-US" altLang="it-IT"/>
          </a:p>
        </p:txBody>
      </p:sp>
      <p:sp>
        <p:nvSpPr>
          <p:cNvPr id="5" name="Footer Placeholder 4">
            <a:extLst>
              <a:ext uri="{FF2B5EF4-FFF2-40B4-BE49-F238E27FC236}">
                <a16:creationId xmlns:a16="http://schemas.microsoft.com/office/drawing/2014/main" id="{7DDCF2F4-8700-A640-BF10-0BC277C29508}"/>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BE9088C-D9E0-4340-890B-E98342284836}"/>
              </a:ext>
            </a:extLst>
          </p:cNvPr>
          <p:cNvSpPr>
            <a:spLocks noGrp="1"/>
          </p:cNvSpPr>
          <p:nvPr>
            <p:ph type="sldNum" sz="quarter" idx="12"/>
          </p:nvPr>
        </p:nvSpPr>
        <p:spPr/>
        <p:txBody>
          <a:bodyPr/>
          <a:lstStyle>
            <a:lvl1pPr defTabSz="914400">
              <a:defRPr/>
            </a:lvl1pPr>
          </a:lstStyle>
          <a:p>
            <a:fld id="{B03050E5-AE52-484B-B16B-05F3274686C5}" type="slidenum">
              <a:rPr lang="en-US" altLang="it-IT"/>
              <a:pPr/>
              <a:t>‹N›</a:t>
            </a:fld>
            <a:endParaRPr lang="en-US" altLang="it-IT"/>
          </a:p>
        </p:txBody>
      </p:sp>
    </p:spTree>
    <p:extLst>
      <p:ext uri="{BB962C8B-B14F-4D97-AF65-F5344CB8AC3E}">
        <p14:creationId xmlns:p14="http://schemas.microsoft.com/office/powerpoint/2010/main" val="40549637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4.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5.png"/><Relationship Id="rId5" Type="http://schemas.openxmlformats.org/officeDocument/2006/relationships/slide" Target="../slides/slide4.xml"/><Relationship Id="rId4" Type="http://schemas.openxmlformats.org/officeDocument/2006/relationships/image" Target="../media/image4.jpe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88.xml"/><Relationship Id="rId1" Type="http://schemas.openxmlformats.org/officeDocument/2006/relationships/slideLayout" Target="../slideLayouts/slideLayout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6.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5" Type="http://schemas.openxmlformats.org/officeDocument/2006/relationships/theme" Target="../theme/theme19.xml"/><Relationship Id="rId4"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119.xml"/><Relationship Id="rId7" Type="http://schemas.openxmlformats.org/officeDocument/2006/relationships/theme" Target="../theme/theme2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10" Type="http://schemas.openxmlformats.org/officeDocument/2006/relationships/image" Target="../media/image9.png"/><Relationship Id="rId4" Type="http://schemas.openxmlformats.org/officeDocument/2006/relationships/slideLayout" Target="../slideLayouts/slideLayout120.xml"/><Relationship Id="rId9" Type="http://schemas.openxmlformats.org/officeDocument/2006/relationships/image" Target="../media/image8.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theme" Target="../theme/theme2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22.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11.png"/><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theme" Target="../theme/theme23.xml"/><Relationship Id="rId5" Type="http://schemas.openxmlformats.org/officeDocument/2006/relationships/slideLayout" Target="../slideLayouts/slideLayout157.xml"/><Relationship Id="rId4" Type="http://schemas.openxmlformats.org/officeDocument/2006/relationships/slideLayout" Target="../slideLayouts/slideLayout15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60.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5" Type="http://schemas.openxmlformats.org/officeDocument/2006/relationships/theme" Target="../theme/theme27.xml"/><Relationship Id="rId4" Type="http://schemas.openxmlformats.org/officeDocument/2006/relationships/slideLayout" Target="../slideLayouts/slideLayout167.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4" Type="http://schemas.openxmlformats.org/officeDocument/2006/relationships/slideLayout" Target="../slideLayouts/slideLayout171.xml"/><Relationship Id="rId9" Type="http://schemas.openxmlformats.org/officeDocument/2006/relationships/image" Target="../media/image14.png"/></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176.xml"/><Relationship Id="rId1" Type="http://schemas.openxmlformats.org/officeDocument/2006/relationships/slideLayout" Target="../slideLayouts/slideLayout17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30.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31.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3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theme" Target="../theme/theme33.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34.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35.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image" Target="../media/image19.png"/><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image" Target="../media/image18.gif"/></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54.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25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image" Target="../media/image26.jpe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image" Target="../media/image25.png"/><Relationship Id="rId2" Type="http://schemas.openxmlformats.org/officeDocument/2006/relationships/slideLayout" Target="../slideLayouts/slideLayout257.xml"/><Relationship Id="rId16" Type="http://schemas.openxmlformats.org/officeDocument/2006/relationships/image" Target="../media/image24.png"/><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theme" Target="../theme/theme38.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271.xml"/><Relationship Id="rId1" Type="http://schemas.openxmlformats.org/officeDocument/2006/relationships/slideLayout" Target="../slideLayouts/slideLayout27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273.xml"/><Relationship Id="rId1" Type="http://schemas.openxmlformats.org/officeDocument/2006/relationships/slideLayout" Target="../slideLayouts/slideLayout27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9.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a:extLst>
              <a:ext uri="{FF2B5EF4-FFF2-40B4-BE49-F238E27FC236}">
                <a16:creationId xmlns:a16="http://schemas.microsoft.com/office/drawing/2014/main" id="{7655B92A-8821-7540-BDC4-FFE03FAE7C64}"/>
              </a:ext>
            </a:extLst>
          </p:cNvPr>
          <p:cNvSpPr>
            <a:spLocks noChangeArrowheads="1"/>
          </p:cNvSpPr>
          <p:nvPr userDrawn="1"/>
        </p:nvSpPr>
        <p:spPr bwMode="auto">
          <a:xfrm>
            <a:off x="107950" y="5981700"/>
            <a:ext cx="2879725" cy="760413"/>
          </a:xfrm>
          <a:prstGeom prst="rect">
            <a:avLst/>
          </a:prstGeom>
          <a:solidFill>
            <a:srgbClr val="2EAECB"/>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sp>
        <p:nvSpPr>
          <p:cNvPr id="2051" name="Rectangle 8">
            <a:extLst>
              <a:ext uri="{FF2B5EF4-FFF2-40B4-BE49-F238E27FC236}">
                <a16:creationId xmlns:a16="http://schemas.microsoft.com/office/drawing/2014/main" id="{43389420-D002-1045-9403-40AF15E99309}"/>
              </a:ext>
            </a:extLst>
          </p:cNvPr>
          <p:cNvSpPr>
            <a:spLocks noChangeArrowheads="1"/>
          </p:cNvSpPr>
          <p:nvPr userDrawn="1"/>
        </p:nvSpPr>
        <p:spPr bwMode="auto">
          <a:xfrm>
            <a:off x="3132138" y="5981700"/>
            <a:ext cx="2879725" cy="760413"/>
          </a:xfrm>
          <a:prstGeom prst="rect">
            <a:avLst/>
          </a:prstGeom>
          <a:solidFill>
            <a:srgbClr val="E1682E"/>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sp>
        <p:nvSpPr>
          <p:cNvPr id="2052" name="Rectangle 9">
            <a:extLst>
              <a:ext uri="{FF2B5EF4-FFF2-40B4-BE49-F238E27FC236}">
                <a16:creationId xmlns:a16="http://schemas.microsoft.com/office/drawing/2014/main" id="{3B15C1DE-1122-A64A-894F-4428B2354897}"/>
              </a:ext>
            </a:extLst>
          </p:cNvPr>
          <p:cNvSpPr>
            <a:spLocks noChangeArrowheads="1"/>
          </p:cNvSpPr>
          <p:nvPr userDrawn="1"/>
        </p:nvSpPr>
        <p:spPr bwMode="auto">
          <a:xfrm>
            <a:off x="6156325" y="5981700"/>
            <a:ext cx="2879725" cy="760413"/>
          </a:xfrm>
          <a:prstGeom prst="rect">
            <a:avLst/>
          </a:prstGeom>
          <a:solidFill>
            <a:srgbClr val="3E9864"/>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pic>
        <p:nvPicPr>
          <p:cNvPr id="1029" name="Picture 2">
            <a:extLst>
              <a:ext uri="{FF2B5EF4-FFF2-40B4-BE49-F238E27FC236}">
                <a16:creationId xmlns:a16="http://schemas.microsoft.com/office/drawing/2014/main" id="{0A715CF4-758C-C642-BDF1-ABA26DDB349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80288" y="260350"/>
            <a:ext cx="15113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981" r:id="rId1"/>
    <p:sldLayoutId id="2147493982" r:id="rId2"/>
    <p:sldLayoutId id="2147493983" r:id="rId3"/>
    <p:sldLayoutId id="2147493984" r:id="rId4"/>
    <p:sldLayoutId id="2147493985"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725" algn="ctr" rtl="0" fontAlgn="base">
        <a:spcBef>
          <a:spcPct val="0"/>
        </a:spcBef>
        <a:spcAft>
          <a:spcPct val="0"/>
        </a:spcAft>
        <a:defRPr sz="4400">
          <a:solidFill>
            <a:schemeClr val="tx2"/>
          </a:solidFill>
          <a:latin typeface="Arial" charset="0"/>
          <a:cs typeface="Arial" charset="0"/>
        </a:defRPr>
      </a:lvl6pPr>
      <a:lvl7pPr marL="913453" algn="ctr" rtl="0" fontAlgn="base">
        <a:spcBef>
          <a:spcPct val="0"/>
        </a:spcBef>
        <a:spcAft>
          <a:spcPct val="0"/>
        </a:spcAft>
        <a:defRPr sz="4400">
          <a:solidFill>
            <a:schemeClr val="tx2"/>
          </a:solidFill>
          <a:latin typeface="Arial" charset="0"/>
          <a:cs typeface="Arial" charset="0"/>
        </a:defRPr>
      </a:lvl7pPr>
      <a:lvl8pPr marL="1370180" algn="ctr" rtl="0" fontAlgn="base">
        <a:spcBef>
          <a:spcPct val="0"/>
        </a:spcBef>
        <a:spcAft>
          <a:spcPct val="0"/>
        </a:spcAft>
        <a:defRPr sz="4400">
          <a:solidFill>
            <a:schemeClr val="tx2"/>
          </a:solidFill>
          <a:latin typeface="Arial" charset="0"/>
          <a:cs typeface="Arial" charset="0"/>
        </a:defRPr>
      </a:lvl8pPr>
      <a:lvl9pPr marL="1826905" algn="ctr" rtl="0" fontAlgn="base">
        <a:spcBef>
          <a:spcPct val="0"/>
        </a:spcBef>
        <a:spcAft>
          <a:spcPct val="0"/>
        </a:spcAft>
        <a:defRPr sz="4400">
          <a:solidFill>
            <a:schemeClr val="tx2"/>
          </a:solidFill>
          <a:latin typeface="Arial" charset="0"/>
          <a:cs typeface="Arial"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9775" indent="-282575" algn="l" rtl="0" eaLnBrk="0" fontAlgn="base" hangingPunct="0">
        <a:spcBef>
          <a:spcPct val="20000"/>
        </a:spcBef>
        <a:spcAft>
          <a:spcPct val="0"/>
        </a:spcAft>
        <a:buChar char="–"/>
        <a:defRPr sz="2800">
          <a:solidFill>
            <a:schemeClr val="tx1"/>
          </a:solidFill>
          <a:latin typeface="+mn-lt"/>
          <a:ea typeface="Arial" charset="0"/>
          <a:cs typeface="+mn-cs"/>
        </a:defRPr>
      </a:lvl2pPr>
      <a:lvl3pPr marL="1139825" indent="-225425" algn="l" rtl="0" eaLnBrk="0" fontAlgn="base" hangingPunct="0">
        <a:spcBef>
          <a:spcPct val="20000"/>
        </a:spcBef>
        <a:spcAft>
          <a:spcPct val="0"/>
        </a:spcAft>
        <a:buChar char="•"/>
        <a:defRPr sz="2400">
          <a:solidFill>
            <a:schemeClr val="tx1"/>
          </a:solidFill>
          <a:latin typeface="+mn-lt"/>
          <a:ea typeface="Arial" charset="0"/>
          <a:cs typeface="+mn-cs"/>
        </a:defRPr>
      </a:lvl3pPr>
      <a:lvl4pPr marL="1597025" indent="-225425" algn="l" rtl="0" eaLnBrk="0" fontAlgn="base" hangingPunct="0">
        <a:spcBef>
          <a:spcPct val="20000"/>
        </a:spcBef>
        <a:spcAft>
          <a:spcPct val="0"/>
        </a:spcAft>
        <a:buChar char="–"/>
        <a:defRPr sz="2000">
          <a:solidFill>
            <a:schemeClr val="tx1"/>
          </a:solidFill>
          <a:latin typeface="+mn-lt"/>
          <a:ea typeface="Arial" charset="0"/>
          <a:cs typeface="+mn-cs"/>
        </a:defRPr>
      </a:lvl4pPr>
      <a:lvl5pPr marL="2054225" indent="-225425" algn="l" rtl="0" eaLnBrk="0" fontAlgn="base" hangingPunct="0">
        <a:spcBef>
          <a:spcPct val="20000"/>
        </a:spcBef>
        <a:spcAft>
          <a:spcPct val="0"/>
        </a:spcAft>
        <a:buChar char="»"/>
        <a:defRPr sz="2000">
          <a:solidFill>
            <a:schemeClr val="tx1"/>
          </a:solidFill>
          <a:latin typeface="+mn-lt"/>
          <a:ea typeface="Arial" charset="0"/>
          <a:cs typeface="+mn-cs"/>
        </a:defRPr>
      </a:lvl5pPr>
      <a:lvl6pPr marL="2511995" indent="-228363" algn="l" rtl="0" fontAlgn="base">
        <a:spcBef>
          <a:spcPct val="20000"/>
        </a:spcBef>
        <a:spcAft>
          <a:spcPct val="0"/>
        </a:spcAft>
        <a:buChar char="»"/>
        <a:defRPr sz="2000">
          <a:solidFill>
            <a:schemeClr val="tx1"/>
          </a:solidFill>
          <a:latin typeface="+mn-lt"/>
          <a:cs typeface="+mn-cs"/>
        </a:defRPr>
      </a:lvl6pPr>
      <a:lvl7pPr marL="2968722" indent="-228363" algn="l" rtl="0" fontAlgn="base">
        <a:spcBef>
          <a:spcPct val="20000"/>
        </a:spcBef>
        <a:spcAft>
          <a:spcPct val="0"/>
        </a:spcAft>
        <a:buChar char="»"/>
        <a:defRPr sz="2000">
          <a:solidFill>
            <a:schemeClr val="tx1"/>
          </a:solidFill>
          <a:latin typeface="+mn-lt"/>
          <a:cs typeface="+mn-cs"/>
        </a:defRPr>
      </a:lvl7pPr>
      <a:lvl8pPr marL="3425448" indent="-228363" algn="l" rtl="0" fontAlgn="base">
        <a:spcBef>
          <a:spcPct val="20000"/>
        </a:spcBef>
        <a:spcAft>
          <a:spcPct val="0"/>
        </a:spcAft>
        <a:buChar char="»"/>
        <a:defRPr sz="2000">
          <a:solidFill>
            <a:schemeClr val="tx1"/>
          </a:solidFill>
          <a:latin typeface="+mn-lt"/>
          <a:cs typeface="+mn-cs"/>
        </a:defRPr>
      </a:lvl8pPr>
      <a:lvl9pPr marL="3882174" indent="-228363"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F94FDBF-0942-6A40-8DE0-A7A3FCB45674}"/>
              </a:ext>
            </a:extLst>
          </p:cNvPr>
          <p:cNvSpPr>
            <a:spLocks noGrp="1" noChangeArrowheads="1"/>
          </p:cNvSpPr>
          <p:nvPr>
            <p:ph type="title"/>
          </p:nvPr>
        </p:nvSpPr>
        <p:spPr bwMode="auto">
          <a:xfrm>
            <a:off x="457200" y="274638"/>
            <a:ext cx="8229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ctr" anchorCtr="0" compatLnSpc="1">
            <a:prstTxWarp prst="textNoShape">
              <a:avLst/>
            </a:prstTxWarp>
          </a:bodyPr>
          <a:lstStyle/>
          <a:p>
            <a:pPr lvl="0"/>
            <a:r>
              <a:rPr lang="en-US" altLang="it-IT"/>
              <a:t>Click to edit Master title style</a:t>
            </a:r>
          </a:p>
        </p:txBody>
      </p:sp>
      <p:sp>
        <p:nvSpPr>
          <p:cNvPr id="38915" name="Rectangle 3">
            <a:extLst>
              <a:ext uri="{FF2B5EF4-FFF2-40B4-BE49-F238E27FC236}">
                <a16:creationId xmlns:a16="http://schemas.microsoft.com/office/drawing/2014/main" id="{E3638607-2974-844A-BAA3-8C6767409E89}"/>
              </a:ext>
            </a:extLst>
          </p:cNvPr>
          <p:cNvSpPr>
            <a:spLocks noGrp="1" noChangeArrowheads="1"/>
          </p:cNvSpPr>
          <p:nvPr>
            <p:ph type="body" idx="1"/>
          </p:nvPr>
        </p:nvSpPr>
        <p:spPr bwMode="auto">
          <a:xfrm>
            <a:off x="457200" y="1438275"/>
            <a:ext cx="82296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13668" name="Rectangle 4">
            <a:extLst>
              <a:ext uri="{FF2B5EF4-FFF2-40B4-BE49-F238E27FC236}">
                <a16:creationId xmlns:a16="http://schemas.microsoft.com/office/drawing/2014/main" id="{D50CEFBB-CB02-7B49-8D03-417EABEB7514}"/>
              </a:ext>
            </a:extLst>
          </p:cNvPr>
          <p:cNvSpPr>
            <a:spLocks noGrp="1" noChangeArrowheads="1"/>
          </p:cNvSpPr>
          <p:nvPr>
            <p:ph type="dt" sz="half" idx="2"/>
          </p:nvPr>
        </p:nvSpPr>
        <p:spPr bwMode="auto">
          <a:xfrm>
            <a:off x="3627438" y="6597650"/>
            <a:ext cx="2133600" cy="123825"/>
          </a:xfrm>
          <a:prstGeom prst="rect">
            <a:avLst/>
          </a:prstGeom>
          <a:noFill/>
          <a:ln>
            <a:noFill/>
          </a:ln>
        </p:spPr>
        <p:txBody>
          <a:bodyPr vert="horz" wrap="square" lIns="91340" tIns="45672" rIns="91340" bIns="45672" numCol="1" anchor="t" anchorCtr="0" compatLnSpc="1">
            <a:prstTxWarp prst="textNoShape">
              <a:avLst/>
            </a:prstTxWarp>
          </a:bodyPr>
          <a:lstStyle>
            <a:lvl1pPr algn="ctr" eaLnBrk="1" hangingPunct="1">
              <a:buClr>
                <a:srgbClr val="FFFFFF"/>
              </a:buClr>
              <a:buFont typeface="Arial" pitchFamily="34" charset="0"/>
              <a:buNone/>
              <a:defRPr sz="800" b="0">
                <a:solidFill>
                  <a:srgbClr val="FFFFFF"/>
                </a:solidFill>
                <a:latin typeface="Arial" pitchFamily="34" charset="0"/>
                <a:ea typeface="+mn-ea"/>
                <a:cs typeface="Arial" pitchFamily="34" charset="0"/>
                <a:sym typeface="Arial" pitchFamily="34" charset="0"/>
              </a:defRPr>
            </a:lvl1pPr>
          </a:lstStyle>
          <a:p>
            <a:pPr>
              <a:defRPr/>
            </a:pPr>
            <a:endParaRPr lang="en-US"/>
          </a:p>
        </p:txBody>
      </p:sp>
      <p:sp>
        <p:nvSpPr>
          <p:cNvPr id="113669" name="Rectangle 5">
            <a:extLst>
              <a:ext uri="{FF2B5EF4-FFF2-40B4-BE49-F238E27FC236}">
                <a16:creationId xmlns:a16="http://schemas.microsoft.com/office/drawing/2014/main" id="{3AB63B44-C1E3-6343-B8DF-9AC15EA77E10}"/>
              </a:ext>
            </a:extLst>
          </p:cNvPr>
          <p:cNvSpPr>
            <a:spLocks noGrp="1" noChangeArrowheads="1"/>
          </p:cNvSpPr>
          <p:nvPr>
            <p:ph type="sldNum" sz="quarter" idx="4"/>
          </p:nvPr>
        </p:nvSpPr>
        <p:spPr bwMode="auto">
          <a:xfrm>
            <a:off x="6888163" y="125413"/>
            <a:ext cx="2133600" cy="123825"/>
          </a:xfrm>
          <a:prstGeom prst="rect">
            <a:avLst/>
          </a:prstGeom>
          <a:noFill/>
          <a:ln>
            <a:noFill/>
          </a:ln>
        </p:spPr>
        <p:txBody>
          <a:bodyPr vert="horz" wrap="square" lIns="91340" tIns="45672" rIns="91340" bIns="45672" numCol="1" anchor="t" anchorCtr="0" compatLnSpc="1">
            <a:prstTxWarp prst="textNoShape">
              <a:avLst/>
            </a:prstTxWarp>
          </a:bodyPr>
          <a:lstStyle>
            <a:lvl1pPr algn="r">
              <a:buClr>
                <a:srgbClr val="FFFFFF"/>
              </a:buClr>
              <a:buFont typeface="Arial" panose="020B0604020202020204" pitchFamily="34" charset="0"/>
              <a:buNone/>
              <a:defRPr sz="1200">
                <a:solidFill>
                  <a:srgbClr val="FFFFFF"/>
                </a:solidFill>
                <a:cs typeface="Arial" panose="020B0604020202020204" pitchFamily="34" charset="0"/>
                <a:sym typeface="Arial" panose="020B0604020202020204" pitchFamily="34" charset="0"/>
              </a:defRPr>
            </a:lvl1pPr>
          </a:lstStyle>
          <a:p>
            <a:fld id="{3F456061-A487-E44A-93E7-A181D39B02EB}" type="slidenum">
              <a:rPr lang="en-US" altLang="it-IT"/>
              <a:pPr/>
              <a:t>‹N›</a:t>
            </a:fld>
            <a:endParaRPr lang="en-US" altLang="it-IT"/>
          </a:p>
        </p:txBody>
      </p:sp>
    </p:spTree>
  </p:cSld>
  <p:clrMap bg1="dk2" tx1="lt1" bg2="dk1" tx2="lt2" accent1="accent1" accent2="accent2" accent3="accent3" accent4="accent4" accent5="accent5" accent6="accent6" hlink="hlink" folHlink="folHlink"/>
  <p:sldLayoutIdLst>
    <p:sldLayoutId id="2147494028" r:id="rId1"/>
    <p:sldLayoutId id="2147494029" r:id="rId2"/>
  </p:sldLayoutIdLst>
  <p:hf hdr="0" ftr="0" dt="0"/>
  <p:txStyles>
    <p:titleStyle>
      <a:lvl1pPr algn="l" rtl="0" eaLnBrk="0" fontAlgn="base" hangingPunct="0">
        <a:spcBef>
          <a:spcPct val="0"/>
        </a:spcBef>
        <a:spcAft>
          <a:spcPct val="0"/>
        </a:spcAft>
        <a:defRPr sz="3200" b="1">
          <a:solidFill>
            <a:srgbClr val="FFEC3B"/>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5pPr>
      <a:lvl6pPr marL="456725" algn="l" rtl="0" eaLnBrk="0" fontAlgn="base" hangingPunct="0">
        <a:spcBef>
          <a:spcPct val="0"/>
        </a:spcBef>
        <a:spcAft>
          <a:spcPct val="0"/>
        </a:spcAft>
        <a:defRPr sz="3200" b="1">
          <a:solidFill>
            <a:srgbClr val="FFEC3B"/>
          </a:solidFill>
          <a:latin typeface="Arial" pitchFamily="34" charset="0"/>
        </a:defRPr>
      </a:lvl6pPr>
      <a:lvl7pPr marL="913453" algn="l" rtl="0" eaLnBrk="0" fontAlgn="base" hangingPunct="0">
        <a:spcBef>
          <a:spcPct val="0"/>
        </a:spcBef>
        <a:spcAft>
          <a:spcPct val="0"/>
        </a:spcAft>
        <a:defRPr sz="3200" b="1">
          <a:solidFill>
            <a:srgbClr val="FFEC3B"/>
          </a:solidFill>
          <a:latin typeface="Arial" pitchFamily="34" charset="0"/>
        </a:defRPr>
      </a:lvl7pPr>
      <a:lvl8pPr marL="1370180" algn="l" rtl="0" eaLnBrk="0" fontAlgn="base" hangingPunct="0">
        <a:spcBef>
          <a:spcPct val="0"/>
        </a:spcBef>
        <a:spcAft>
          <a:spcPct val="0"/>
        </a:spcAft>
        <a:defRPr sz="3200" b="1">
          <a:solidFill>
            <a:srgbClr val="FFEC3B"/>
          </a:solidFill>
          <a:latin typeface="Arial" pitchFamily="34" charset="0"/>
        </a:defRPr>
      </a:lvl8pPr>
      <a:lvl9pPr marL="1826905" algn="l" rtl="0" eaLnBrk="0" fontAlgn="base" hangingPunct="0">
        <a:spcBef>
          <a:spcPct val="0"/>
        </a:spcBef>
        <a:spcAft>
          <a:spcPct val="0"/>
        </a:spcAft>
        <a:defRPr sz="3200" b="1">
          <a:solidFill>
            <a:srgbClr val="FFEC3B"/>
          </a:solidFill>
          <a:latin typeface="Arial" pitchFamily="34" charset="0"/>
        </a:defRPr>
      </a:lvl9pPr>
    </p:titleStyle>
    <p:bodyStyle>
      <a:lvl1pPr marL="339725" indent="-339725" algn="l" rtl="0" eaLnBrk="0" fontAlgn="base" hangingPunct="0">
        <a:spcBef>
          <a:spcPct val="40000"/>
        </a:spcBef>
        <a:spcAft>
          <a:spcPct val="0"/>
        </a:spcAft>
        <a:buChar char="•"/>
        <a:defRPr sz="2400" b="1">
          <a:solidFill>
            <a:schemeClr val="tx1"/>
          </a:solidFill>
          <a:latin typeface="+mn-lt"/>
          <a:ea typeface="ＭＳ Ｐゴシック" charset="0"/>
          <a:cs typeface="ＭＳ Ｐゴシック" charset="0"/>
        </a:defRPr>
      </a:lvl1pPr>
      <a:lvl2pPr marL="739775" indent="-282575" algn="l" rtl="0" eaLnBrk="0" fontAlgn="base" hangingPunct="0">
        <a:spcBef>
          <a:spcPct val="20000"/>
        </a:spcBef>
        <a:spcAft>
          <a:spcPct val="0"/>
        </a:spcAft>
        <a:buChar char="–"/>
        <a:defRPr sz="2200">
          <a:solidFill>
            <a:schemeClr val="tx1"/>
          </a:solidFill>
          <a:latin typeface="+mn-lt"/>
          <a:ea typeface="ＭＳ Ｐゴシック" charset="0"/>
        </a:defRPr>
      </a:lvl2pPr>
      <a:lvl3pPr marL="1139825" indent="-225425" algn="l" rtl="0" eaLnBrk="0" fontAlgn="base" hangingPunct="0">
        <a:spcBef>
          <a:spcPct val="20000"/>
        </a:spcBef>
        <a:spcAft>
          <a:spcPct val="0"/>
        </a:spcAft>
        <a:buChar char="•"/>
        <a:defRPr sz="2000">
          <a:solidFill>
            <a:schemeClr val="tx1"/>
          </a:solidFill>
          <a:latin typeface="+mn-lt"/>
          <a:ea typeface="ＭＳ Ｐゴシック" charset="0"/>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0"/>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0"/>
        </a:defRPr>
      </a:lvl5pPr>
      <a:lvl6pPr marL="2511995" indent="-228363" algn="l" rtl="0" eaLnBrk="0" fontAlgn="base" hangingPunct="0">
        <a:spcBef>
          <a:spcPct val="20000"/>
        </a:spcBef>
        <a:spcAft>
          <a:spcPct val="0"/>
        </a:spcAft>
        <a:buChar char="»"/>
        <a:defRPr sz="2000">
          <a:solidFill>
            <a:schemeClr val="tx1"/>
          </a:solidFill>
          <a:latin typeface="+mn-lt"/>
        </a:defRPr>
      </a:lvl6pPr>
      <a:lvl7pPr marL="2968722" indent="-228363" algn="l" rtl="0" eaLnBrk="0" fontAlgn="base" hangingPunct="0">
        <a:spcBef>
          <a:spcPct val="20000"/>
        </a:spcBef>
        <a:spcAft>
          <a:spcPct val="0"/>
        </a:spcAft>
        <a:buChar char="»"/>
        <a:defRPr sz="2000">
          <a:solidFill>
            <a:schemeClr val="tx1"/>
          </a:solidFill>
          <a:latin typeface="+mn-lt"/>
        </a:defRPr>
      </a:lvl7pPr>
      <a:lvl8pPr marL="3425448" indent="-228363" algn="l" rtl="0" eaLnBrk="0" fontAlgn="base" hangingPunct="0">
        <a:spcBef>
          <a:spcPct val="20000"/>
        </a:spcBef>
        <a:spcAft>
          <a:spcPct val="0"/>
        </a:spcAft>
        <a:buChar char="»"/>
        <a:defRPr sz="2000">
          <a:solidFill>
            <a:schemeClr val="tx1"/>
          </a:solidFill>
          <a:latin typeface="+mn-lt"/>
        </a:defRPr>
      </a:lvl8pPr>
      <a:lvl9pPr marL="3882174" indent="-228363"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CC9C3F9-1FC2-6440-AD2E-43E53231C7F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ctr" anchorCtr="0" compatLnSpc="1">
            <a:prstTxWarp prst="textNoShape">
              <a:avLst/>
            </a:prstTxWarp>
          </a:bodyPr>
          <a:lstStyle/>
          <a:p>
            <a:pPr lvl="0"/>
            <a:r>
              <a:rPr lang="en-US" altLang="it-IT"/>
              <a:t>Click to edit Master title style</a:t>
            </a:r>
          </a:p>
        </p:txBody>
      </p:sp>
      <p:sp>
        <p:nvSpPr>
          <p:cNvPr id="47107" name="Rectangle 3">
            <a:extLst>
              <a:ext uri="{FF2B5EF4-FFF2-40B4-BE49-F238E27FC236}">
                <a16:creationId xmlns:a16="http://schemas.microsoft.com/office/drawing/2014/main" id="{58A465A1-FA09-BD4C-98BC-2FD9C478885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794E8E92-BB61-1E4C-A804-70274B62F8B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l" eaLnBrk="1" hangingPunct="1">
              <a:defRPr sz="1400" b="0">
                <a:solidFill>
                  <a:srgbClr val="000000"/>
                </a:solidFill>
                <a:latin typeface="Times New Roman" pitchFamily="18" charset="0"/>
                <a:ea typeface="ＭＳ Ｐゴシック"/>
                <a:cs typeface="ＭＳ Ｐゴシック"/>
              </a:defRPr>
            </a:lvl1pPr>
          </a:lstStyle>
          <a:p>
            <a:pPr>
              <a:defRPr/>
            </a:pPr>
            <a:endParaRPr lang="en-US"/>
          </a:p>
        </p:txBody>
      </p:sp>
      <p:sp>
        <p:nvSpPr>
          <p:cNvPr id="1029" name="Rectangle 5">
            <a:extLst>
              <a:ext uri="{FF2B5EF4-FFF2-40B4-BE49-F238E27FC236}">
                <a16:creationId xmlns:a16="http://schemas.microsoft.com/office/drawing/2014/main" id="{261B6D1C-C32B-844A-A306-CE3C880AD3B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eaLnBrk="1" hangingPunct="1">
              <a:defRPr sz="1400" b="0">
                <a:solidFill>
                  <a:srgbClr val="000000"/>
                </a:solidFill>
                <a:latin typeface="Times New Roman" pitchFamily="18" charset="0"/>
                <a:ea typeface="ＭＳ Ｐゴシック"/>
                <a:cs typeface="ＭＳ Ｐゴシック"/>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4047" r:id="rId1"/>
    <p:sldLayoutId id="2147494048" r:id="rId2"/>
    <p:sldLayoutId id="2147494049" r:id="rId3"/>
    <p:sldLayoutId id="2147494050" r:id="rId4"/>
    <p:sldLayoutId id="2147494051" r:id="rId5"/>
    <p:sldLayoutId id="2147494052" r:id="rId6"/>
    <p:sldLayoutId id="2147494053" r:id="rId7"/>
    <p:sldLayoutId id="2147494054" r:id="rId8"/>
    <p:sldLayoutId id="2147494055" r:id="rId9"/>
    <p:sldLayoutId id="2147494056" r:id="rId10"/>
    <p:sldLayoutId id="2147494057" r:id="rId11"/>
  </p:sldLayoutIdLst>
  <p:transition spd="med">
    <p:wipe dir="r"/>
  </p:transition>
  <p:txStyles>
    <p:titleStyle>
      <a:lvl1pPr algn="ctr" rtl="0" eaLnBrk="0" fontAlgn="base" hangingPunct="0">
        <a:spcBef>
          <a:spcPct val="0"/>
        </a:spcBef>
        <a:spcAft>
          <a:spcPct val="0"/>
        </a:spcAft>
        <a:defRPr sz="4000" b="1">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5pPr>
      <a:lvl6pPr marL="456725" algn="ctr" rtl="0" eaLnBrk="1" fontAlgn="base" hangingPunct="1">
        <a:spcBef>
          <a:spcPct val="0"/>
        </a:spcBef>
        <a:spcAft>
          <a:spcPct val="0"/>
        </a:spcAft>
        <a:defRPr sz="4000" b="1">
          <a:solidFill>
            <a:srgbClr val="FFFF00"/>
          </a:solidFill>
          <a:latin typeface="Arial" pitchFamily="34" charset="0"/>
        </a:defRPr>
      </a:lvl6pPr>
      <a:lvl7pPr marL="913453" algn="ctr" rtl="0" eaLnBrk="1" fontAlgn="base" hangingPunct="1">
        <a:spcBef>
          <a:spcPct val="0"/>
        </a:spcBef>
        <a:spcAft>
          <a:spcPct val="0"/>
        </a:spcAft>
        <a:defRPr sz="4000" b="1">
          <a:solidFill>
            <a:srgbClr val="FFFF00"/>
          </a:solidFill>
          <a:latin typeface="Arial" pitchFamily="34" charset="0"/>
        </a:defRPr>
      </a:lvl7pPr>
      <a:lvl8pPr marL="1370180" algn="ctr" rtl="0" eaLnBrk="1" fontAlgn="base" hangingPunct="1">
        <a:spcBef>
          <a:spcPct val="0"/>
        </a:spcBef>
        <a:spcAft>
          <a:spcPct val="0"/>
        </a:spcAft>
        <a:defRPr sz="4000" b="1">
          <a:solidFill>
            <a:srgbClr val="FFFF00"/>
          </a:solidFill>
          <a:latin typeface="Arial" pitchFamily="34" charset="0"/>
        </a:defRPr>
      </a:lvl8pPr>
      <a:lvl9pPr marL="1826905" algn="ctr" rtl="0" eaLnBrk="1" fontAlgn="base" hangingPunct="1">
        <a:spcBef>
          <a:spcPct val="0"/>
        </a:spcBef>
        <a:spcAft>
          <a:spcPct val="0"/>
        </a:spcAft>
        <a:defRPr sz="4000" b="1">
          <a:solidFill>
            <a:srgbClr val="FFFF00"/>
          </a:solidFill>
          <a:latin typeface="Arial" pitchFamily="34" charset="0"/>
        </a:defRPr>
      </a:lvl9pPr>
    </p:titleStyle>
    <p:bodyStyle>
      <a:lvl1pPr marL="339725" indent="-33972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cs typeface="ＭＳ Ｐゴシック" charset="0"/>
        </a:defRPr>
      </a:lvl1pPr>
      <a:lvl2pPr marL="739775" indent="-28257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2pPr>
      <a:lvl3pPr marL="1139825" indent="-22542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3pPr>
      <a:lvl4pPr marL="1597025" indent="-22542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4pPr>
      <a:lvl5pPr marL="2054225" indent="-225425" algn="l" rtl="0" eaLnBrk="0" fontAlgn="base" hangingPunct="0">
        <a:spcBef>
          <a:spcPct val="20000"/>
        </a:spcBef>
        <a:spcAft>
          <a:spcPct val="0"/>
        </a:spcAft>
        <a:buChar char="»"/>
        <a:defRPr sz="3300" b="1">
          <a:solidFill>
            <a:schemeClr val="bg1"/>
          </a:solidFill>
          <a:latin typeface="+mn-lt"/>
          <a:ea typeface="ＭＳ Ｐゴシック" charset="0"/>
        </a:defRPr>
      </a:lvl5pPr>
      <a:lvl6pPr marL="2511995" indent="-228363" algn="l" rtl="0" eaLnBrk="1" fontAlgn="base" hangingPunct="1">
        <a:spcBef>
          <a:spcPct val="20000"/>
        </a:spcBef>
        <a:spcAft>
          <a:spcPct val="0"/>
        </a:spcAft>
        <a:buChar char="»"/>
        <a:defRPr sz="3300" b="1">
          <a:solidFill>
            <a:schemeClr val="bg1"/>
          </a:solidFill>
          <a:latin typeface="+mn-lt"/>
        </a:defRPr>
      </a:lvl6pPr>
      <a:lvl7pPr marL="2968722" indent="-228363" algn="l" rtl="0" eaLnBrk="1" fontAlgn="base" hangingPunct="1">
        <a:spcBef>
          <a:spcPct val="20000"/>
        </a:spcBef>
        <a:spcAft>
          <a:spcPct val="0"/>
        </a:spcAft>
        <a:buChar char="»"/>
        <a:defRPr sz="3300" b="1">
          <a:solidFill>
            <a:schemeClr val="bg1"/>
          </a:solidFill>
          <a:latin typeface="+mn-lt"/>
        </a:defRPr>
      </a:lvl7pPr>
      <a:lvl8pPr marL="3425448" indent="-228363" algn="l" rtl="0" eaLnBrk="1" fontAlgn="base" hangingPunct="1">
        <a:spcBef>
          <a:spcPct val="20000"/>
        </a:spcBef>
        <a:spcAft>
          <a:spcPct val="0"/>
        </a:spcAft>
        <a:buChar char="»"/>
        <a:defRPr sz="3300" b="1">
          <a:solidFill>
            <a:schemeClr val="bg1"/>
          </a:solidFill>
          <a:latin typeface="+mn-lt"/>
        </a:defRPr>
      </a:lvl8pPr>
      <a:lvl9pPr marL="3882174" indent="-228363"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E32A8BC-B85C-2248-B73A-7E4ADE5C955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ctr" anchorCtr="0" compatLnSpc="1">
            <a:prstTxWarp prst="textNoShape">
              <a:avLst/>
            </a:prstTxWarp>
          </a:bodyPr>
          <a:lstStyle/>
          <a:p>
            <a:pPr lvl="0"/>
            <a:r>
              <a:rPr lang="en-US" altLang="it-IT"/>
              <a:t>Click to edit Master title style</a:t>
            </a:r>
          </a:p>
        </p:txBody>
      </p:sp>
      <p:sp>
        <p:nvSpPr>
          <p:cNvPr id="59395" name="Rectangle 3">
            <a:extLst>
              <a:ext uri="{FF2B5EF4-FFF2-40B4-BE49-F238E27FC236}">
                <a16:creationId xmlns:a16="http://schemas.microsoft.com/office/drawing/2014/main" id="{37843F2F-3FAE-284B-8FB1-550EB7D1905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A91E5578-2072-B442-9B97-17597B36FE3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algn="l" eaLnBrk="1" hangingPunct="1">
              <a:defRPr sz="1400" b="0">
                <a:solidFill>
                  <a:srgbClr val="000000"/>
                </a:solidFill>
                <a:latin typeface="Times New Roman" pitchFamily="18" charset="0"/>
                <a:ea typeface="ＭＳ Ｐゴシック"/>
                <a:cs typeface="ＭＳ Ｐゴシック"/>
              </a:defRPr>
            </a:lvl1pPr>
          </a:lstStyle>
          <a:p>
            <a:pPr>
              <a:defRPr/>
            </a:pPr>
            <a:endParaRPr lang="en-US"/>
          </a:p>
        </p:txBody>
      </p:sp>
      <p:sp>
        <p:nvSpPr>
          <p:cNvPr id="1029" name="Rectangle 5">
            <a:extLst>
              <a:ext uri="{FF2B5EF4-FFF2-40B4-BE49-F238E27FC236}">
                <a16:creationId xmlns:a16="http://schemas.microsoft.com/office/drawing/2014/main" id="{2814CA79-3721-4346-97BB-B3B530D2488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lvl1pPr eaLnBrk="1" hangingPunct="1">
              <a:defRPr sz="1400" b="0">
                <a:solidFill>
                  <a:srgbClr val="000000"/>
                </a:solidFill>
                <a:latin typeface="Times New Roman" pitchFamily="18" charset="0"/>
                <a:ea typeface="ＭＳ Ｐゴシック"/>
                <a:cs typeface="ＭＳ Ｐゴシック"/>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4058" r:id="rId1"/>
    <p:sldLayoutId id="2147494059" r:id="rId2"/>
    <p:sldLayoutId id="2147494060" r:id="rId3"/>
    <p:sldLayoutId id="2147494061" r:id="rId4"/>
    <p:sldLayoutId id="2147494062" r:id="rId5"/>
    <p:sldLayoutId id="2147494063" r:id="rId6"/>
    <p:sldLayoutId id="2147494064" r:id="rId7"/>
    <p:sldLayoutId id="2147494065" r:id="rId8"/>
    <p:sldLayoutId id="2147494066" r:id="rId9"/>
    <p:sldLayoutId id="2147494067" r:id="rId10"/>
    <p:sldLayoutId id="2147494068" r:id="rId11"/>
  </p:sldLayoutIdLst>
  <p:transition spd="med">
    <p:wipe dir="r"/>
  </p:transition>
  <p:txStyles>
    <p:titleStyle>
      <a:lvl1pPr algn="ctr" rtl="0" eaLnBrk="0" fontAlgn="base" hangingPunct="0">
        <a:spcBef>
          <a:spcPct val="0"/>
        </a:spcBef>
        <a:spcAft>
          <a:spcPct val="0"/>
        </a:spcAft>
        <a:defRPr sz="4000" b="1">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5pPr>
      <a:lvl6pPr marL="456725" algn="ctr" rtl="0" eaLnBrk="1" fontAlgn="base" hangingPunct="1">
        <a:spcBef>
          <a:spcPct val="0"/>
        </a:spcBef>
        <a:spcAft>
          <a:spcPct val="0"/>
        </a:spcAft>
        <a:defRPr sz="4000" b="1">
          <a:solidFill>
            <a:srgbClr val="FFFF00"/>
          </a:solidFill>
          <a:latin typeface="Arial" pitchFamily="34" charset="0"/>
        </a:defRPr>
      </a:lvl6pPr>
      <a:lvl7pPr marL="913453" algn="ctr" rtl="0" eaLnBrk="1" fontAlgn="base" hangingPunct="1">
        <a:spcBef>
          <a:spcPct val="0"/>
        </a:spcBef>
        <a:spcAft>
          <a:spcPct val="0"/>
        </a:spcAft>
        <a:defRPr sz="4000" b="1">
          <a:solidFill>
            <a:srgbClr val="FFFF00"/>
          </a:solidFill>
          <a:latin typeface="Arial" pitchFamily="34" charset="0"/>
        </a:defRPr>
      </a:lvl7pPr>
      <a:lvl8pPr marL="1370180" algn="ctr" rtl="0" eaLnBrk="1" fontAlgn="base" hangingPunct="1">
        <a:spcBef>
          <a:spcPct val="0"/>
        </a:spcBef>
        <a:spcAft>
          <a:spcPct val="0"/>
        </a:spcAft>
        <a:defRPr sz="4000" b="1">
          <a:solidFill>
            <a:srgbClr val="FFFF00"/>
          </a:solidFill>
          <a:latin typeface="Arial" pitchFamily="34" charset="0"/>
        </a:defRPr>
      </a:lvl8pPr>
      <a:lvl9pPr marL="1826905" algn="ctr" rtl="0" eaLnBrk="1" fontAlgn="base" hangingPunct="1">
        <a:spcBef>
          <a:spcPct val="0"/>
        </a:spcBef>
        <a:spcAft>
          <a:spcPct val="0"/>
        </a:spcAft>
        <a:defRPr sz="4000" b="1">
          <a:solidFill>
            <a:srgbClr val="FFFF00"/>
          </a:solidFill>
          <a:latin typeface="Arial" pitchFamily="34" charset="0"/>
        </a:defRPr>
      </a:lvl9pPr>
    </p:titleStyle>
    <p:bodyStyle>
      <a:lvl1pPr marL="339725" indent="-33972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cs typeface="ＭＳ Ｐゴシック" charset="0"/>
        </a:defRPr>
      </a:lvl1pPr>
      <a:lvl2pPr marL="739775" indent="-28257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2pPr>
      <a:lvl3pPr marL="1139825" indent="-22542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3pPr>
      <a:lvl4pPr marL="1597025" indent="-225425"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4pPr>
      <a:lvl5pPr marL="2054225" indent="-225425" algn="l" rtl="0" eaLnBrk="0" fontAlgn="base" hangingPunct="0">
        <a:spcBef>
          <a:spcPct val="20000"/>
        </a:spcBef>
        <a:spcAft>
          <a:spcPct val="0"/>
        </a:spcAft>
        <a:buChar char="»"/>
        <a:defRPr sz="3300" b="1">
          <a:solidFill>
            <a:schemeClr val="bg1"/>
          </a:solidFill>
          <a:latin typeface="+mn-lt"/>
          <a:ea typeface="ＭＳ Ｐゴシック" charset="0"/>
        </a:defRPr>
      </a:lvl5pPr>
      <a:lvl6pPr marL="2511995" indent="-228363" algn="l" rtl="0" eaLnBrk="1" fontAlgn="base" hangingPunct="1">
        <a:spcBef>
          <a:spcPct val="20000"/>
        </a:spcBef>
        <a:spcAft>
          <a:spcPct val="0"/>
        </a:spcAft>
        <a:buChar char="»"/>
        <a:defRPr sz="3300" b="1">
          <a:solidFill>
            <a:schemeClr val="bg1"/>
          </a:solidFill>
          <a:latin typeface="+mn-lt"/>
        </a:defRPr>
      </a:lvl6pPr>
      <a:lvl7pPr marL="2968722" indent="-228363" algn="l" rtl="0" eaLnBrk="1" fontAlgn="base" hangingPunct="1">
        <a:spcBef>
          <a:spcPct val="20000"/>
        </a:spcBef>
        <a:spcAft>
          <a:spcPct val="0"/>
        </a:spcAft>
        <a:buChar char="»"/>
        <a:defRPr sz="3300" b="1">
          <a:solidFill>
            <a:schemeClr val="bg1"/>
          </a:solidFill>
          <a:latin typeface="+mn-lt"/>
        </a:defRPr>
      </a:lvl7pPr>
      <a:lvl8pPr marL="3425448" indent="-228363" algn="l" rtl="0" eaLnBrk="1" fontAlgn="base" hangingPunct="1">
        <a:spcBef>
          <a:spcPct val="20000"/>
        </a:spcBef>
        <a:spcAft>
          <a:spcPct val="0"/>
        </a:spcAft>
        <a:buChar char="»"/>
        <a:defRPr sz="3300" b="1">
          <a:solidFill>
            <a:schemeClr val="bg1"/>
          </a:solidFill>
          <a:latin typeface="+mn-lt"/>
        </a:defRPr>
      </a:lvl8pPr>
      <a:lvl9pPr marL="3882174" indent="-228363"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2F76DD23-282D-4A4D-8742-0F6FE2762218}"/>
              </a:ext>
            </a:extLst>
          </p:cNvPr>
          <p:cNvSpPr>
            <a:spLocks noGrp="1" noChangeArrowheads="1"/>
          </p:cNvSpPr>
          <p:nvPr>
            <p:ph type="title"/>
          </p:nvPr>
        </p:nvSpPr>
        <p:spPr bwMode="gray">
          <a:xfrm>
            <a:off x="730250" y="1255713"/>
            <a:ext cx="82454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9" tIns="45688" rIns="91379" bIns="45688" numCol="1" anchor="b" anchorCtr="0" compatLnSpc="1">
            <a:prstTxWarp prst="textNoShape">
              <a:avLst/>
            </a:prstTxWarp>
            <a:spAutoFit/>
          </a:bodyPr>
          <a:lstStyle/>
          <a:p>
            <a:pPr lvl="0"/>
            <a:r>
              <a:rPr lang="en-US" altLang="it-IT"/>
              <a:t>Click to edit Master title style</a:t>
            </a:r>
          </a:p>
        </p:txBody>
      </p:sp>
      <p:sp>
        <p:nvSpPr>
          <p:cNvPr id="92163" name="Rectangle 3">
            <a:extLst>
              <a:ext uri="{FF2B5EF4-FFF2-40B4-BE49-F238E27FC236}">
                <a16:creationId xmlns:a16="http://schemas.microsoft.com/office/drawing/2014/main" id="{82516640-D59C-6C4E-A1D5-8D70CD0CEA35}"/>
              </a:ext>
            </a:extLst>
          </p:cNvPr>
          <p:cNvSpPr>
            <a:spLocks noGrp="1" noChangeArrowheads="1"/>
          </p:cNvSpPr>
          <p:nvPr>
            <p:ph type="body" idx="1"/>
          </p:nvPr>
        </p:nvSpPr>
        <p:spPr bwMode="gray">
          <a:xfrm>
            <a:off x="701675" y="2176463"/>
            <a:ext cx="7239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9" tIns="45688" rIns="91379" bIns="45688"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92164" name="Line 39">
            <a:extLst>
              <a:ext uri="{FF2B5EF4-FFF2-40B4-BE49-F238E27FC236}">
                <a16:creationId xmlns:a16="http://schemas.microsoft.com/office/drawing/2014/main" id="{CCA504EA-A494-784D-AC32-A8BD4CA0D9D5}"/>
              </a:ext>
            </a:extLst>
          </p:cNvPr>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wrap="none" lIns="91390" tIns="45697" rIns="91390" bIns="45697" anchor="ctr"/>
          <a:lstStyle/>
          <a:p>
            <a:endParaRPr lang="it-IT"/>
          </a:p>
        </p:txBody>
      </p:sp>
    </p:spTree>
  </p:cSld>
  <p:clrMap bg1="lt1" tx1="dk1" bg2="lt2" tx2="dk2" accent1="accent1" accent2="accent2" accent3="accent3" accent4="accent4" accent5="accent5" accent6="accent6" hlink="hlink" folHlink="folHlink"/>
  <p:sldLayoutIdLst>
    <p:sldLayoutId id="2147494096" r:id="rId1"/>
    <p:sldLayoutId id="2147494097" r:id="rId2"/>
    <p:sldLayoutId id="2147494098" r:id="rId3"/>
  </p:sldLayoutIdLst>
  <p:txStyles>
    <p:titleStyle>
      <a:lvl1pPr algn="l" rtl="0" eaLnBrk="0" fontAlgn="base" hangingPunct="0">
        <a:spcBef>
          <a:spcPct val="30000"/>
        </a:spcBef>
        <a:spcAft>
          <a:spcPct val="0"/>
        </a:spcAft>
        <a:defRPr sz="2500">
          <a:solidFill>
            <a:schemeClr val="tx2"/>
          </a:solidFill>
          <a:latin typeface="+mj-lt"/>
          <a:ea typeface="ＭＳ Ｐゴシック" charset="0"/>
          <a:cs typeface="ＭＳ Ｐゴシック" charset="0"/>
        </a:defRPr>
      </a:lvl1pPr>
      <a:lvl2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2pPr>
      <a:lvl3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3pPr>
      <a:lvl4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4pPr>
      <a:lvl5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5pPr>
      <a:lvl6pPr marL="456963" algn="l" rtl="0" fontAlgn="base">
        <a:spcBef>
          <a:spcPct val="30000"/>
        </a:spcBef>
        <a:spcAft>
          <a:spcPct val="0"/>
        </a:spcAft>
        <a:defRPr sz="2500">
          <a:solidFill>
            <a:schemeClr val="tx2"/>
          </a:solidFill>
          <a:latin typeface="Arial" charset="0"/>
        </a:defRPr>
      </a:lvl6pPr>
      <a:lvl7pPr marL="913926" algn="l" rtl="0" fontAlgn="base">
        <a:spcBef>
          <a:spcPct val="30000"/>
        </a:spcBef>
        <a:spcAft>
          <a:spcPct val="0"/>
        </a:spcAft>
        <a:defRPr sz="2500">
          <a:solidFill>
            <a:schemeClr val="tx2"/>
          </a:solidFill>
          <a:latin typeface="Arial" charset="0"/>
        </a:defRPr>
      </a:lvl7pPr>
      <a:lvl8pPr marL="1370890" algn="l" rtl="0" fontAlgn="base">
        <a:spcBef>
          <a:spcPct val="30000"/>
        </a:spcBef>
        <a:spcAft>
          <a:spcPct val="0"/>
        </a:spcAft>
        <a:defRPr sz="2500">
          <a:solidFill>
            <a:schemeClr val="tx2"/>
          </a:solidFill>
          <a:latin typeface="Arial" charset="0"/>
        </a:defRPr>
      </a:lvl8pPr>
      <a:lvl9pPr marL="1827852" algn="l" rtl="0" fontAlgn="base">
        <a:spcBef>
          <a:spcPct val="30000"/>
        </a:spcBef>
        <a:spcAft>
          <a:spcPct val="0"/>
        </a:spcAft>
        <a:defRPr sz="2500">
          <a:solidFill>
            <a:schemeClr val="tx2"/>
          </a:solidFill>
          <a:latin typeface="Arial" charset="0"/>
        </a:defRPr>
      </a:lvl9pPr>
    </p:titleStyle>
    <p:bodyStyle>
      <a:lvl1pPr marL="227013" indent="-227013" algn="l" rtl="0" eaLnBrk="0" fontAlgn="base" hangingPunct="0">
        <a:spcBef>
          <a:spcPct val="50000"/>
        </a:spcBef>
        <a:spcAft>
          <a:spcPct val="0"/>
        </a:spcAft>
        <a:buClr>
          <a:schemeClr val="tx1"/>
        </a:buClr>
        <a:buSzPct val="120000"/>
        <a:buFont typeface="Arial" panose="020B0604020202020204" pitchFamily="34" charset="0"/>
        <a:buChar char="•"/>
        <a:defRPr sz="2200">
          <a:solidFill>
            <a:schemeClr val="tx1"/>
          </a:solidFill>
          <a:latin typeface="+mn-lt"/>
          <a:ea typeface="ＭＳ Ｐゴシック" charset="0"/>
          <a:cs typeface="ＭＳ Ｐゴシック" charset="0"/>
        </a:defRPr>
      </a:lvl1pPr>
      <a:lvl2pPr marL="566738" indent="-223838"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0"/>
        </a:defRPr>
      </a:lvl2pPr>
      <a:lvl3pPr marL="862013" indent="-179388"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0"/>
        </a:defRPr>
      </a:lvl3pPr>
      <a:lvl4pPr marL="1204913" indent="-177800"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0"/>
        </a:defRPr>
      </a:lvl4pPr>
      <a:lvl5pPr marL="1597025" indent="-222250" algn="l" rtl="0" eaLnBrk="0" fontAlgn="base" hangingPunct="0">
        <a:spcBef>
          <a:spcPct val="25000"/>
        </a:spcBef>
        <a:spcAft>
          <a:spcPct val="0"/>
        </a:spcAft>
        <a:buClr>
          <a:schemeClr val="bg2"/>
        </a:buClr>
        <a:buSzPct val="120000"/>
        <a:buFont typeface="Arial" panose="020B0604020202020204" pitchFamily="34" charset="0"/>
        <a:defRPr sz="2000">
          <a:solidFill>
            <a:schemeClr val="tx2"/>
          </a:solidFill>
          <a:latin typeface="+mn-lt"/>
          <a:ea typeface="ＭＳ Ｐゴシック" charset="0"/>
        </a:defRPr>
      </a:lvl5pPr>
      <a:lvl6pPr marL="2054748" indent="-223723" algn="l" rtl="0" fontAlgn="base">
        <a:spcBef>
          <a:spcPct val="25000"/>
        </a:spcBef>
        <a:spcAft>
          <a:spcPct val="0"/>
        </a:spcAft>
        <a:buClr>
          <a:schemeClr val="bg2"/>
        </a:buClr>
        <a:buSzPct val="120000"/>
        <a:buFont typeface="Arial" charset="0"/>
        <a:defRPr sz="2000">
          <a:solidFill>
            <a:schemeClr val="tx2"/>
          </a:solidFill>
          <a:latin typeface="+mn-lt"/>
        </a:defRPr>
      </a:lvl6pPr>
      <a:lvl7pPr marL="2511711" indent="-223723" algn="l" rtl="0" fontAlgn="base">
        <a:spcBef>
          <a:spcPct val="25000"/>
        </a:spcBef>
        <a:spcAft>
          <a:spcPct val="0"/>
        </a:spcAft>
        <a:buClr>
          <a:schemeClr val="bg2"/>
        </a:buClr>
        <a:buSzPct val="120000"/>
        <a:buFont typeface="Arial" charset="0"/>
        <a:defRPr sz="2000">
          <a:solidFill>
            <a:schemeClr val="tx2"/>
          </a:solidFill>
          <a:latin typeface="+mn-lt"/>
        </a:defRPr>
      </a:lvl7pPr>
      <a:lvl8pPr marL="2968673" indent="-223723" algn="l" rtl="0" fontAlgn="base">
        <a:spcBef>
          <a:spcPct val="25000"/>
        </a:spcBef>
        <a:spcAft>
          <a:spcPct val="0"/>
        </a:spcAft>
        <a:buClr>
          <a:schemeClr val="bg2"/>
        </a:buClr>
        <a:buSzPct val="120000"/>
        <a:buFont typeface="Arial" charset="0"/>
        <a:defRPr sz="2000">
          <a:solidFill>
            <a:schemeClr val="tx2"/>
          </a:solidFill>
          <a:latin typeface="+mn-lt"/>
        </a:defRPr>
      </a:lvl8pPr>
      <a:lvl9pPr marL="3425637" indent="-223723" algn="l" rtl="0" fontAlgn="base">
        <a:spcBef>
          <a:spcPct val="25000"/>
        </a:spcBef>
        <a:spcAft>
          <a:spcPct val="0"/>
        </a:spcAft>
        <a:buClr>
          <a:schemeClr val="bg2"/>
        </a:buClr>
        <a:buSzPct val="120000"/>
        <a:buFont typeface="Arial" charset="0"/>
        <a:defRPr sz="2000">
          <a:solidFill>
            <a:schemeClr val="tx2"/>
          </a:solidFill>
          <a:latin typeface="+mn-lt"/>
        </a:defRPr>
      </a:lvl9pPr>
    </p:bodyStyle>
    <p:otherStyle>
      <a:defPPr>
        <a:defRPr lang="it-IT"/>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E541E515-1EF4-7B47-8543-ED9685860F9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ctr" anchorCtr="0" compatLnSpc="1">
            <a:prstTxWarp prst="textNoShape">
              <a:avLst/>
            </a:prstTxWarp>
          </a:bodyPr>
          <a:lstStyle/>
          <a:p>
            <a:pPr lvl="0"/>
            <a:r>
              <a:rPr lang="en-US" altLang="it-IT"/>
              <a:t>Click to edit Master title style</a:t>
            </a:r>
          </a:p>
        </p:txBody>
      </p:sp>
      <p:sp>
        <p:nvSpPr>
          <p:cNvPr id="94211" name="Rectangle 3">
            <a:extLst>
              <a:ext uri="{FF2B5EF4-FFF2-40B4-BE49-F238E27FC236}">
                <a16:creationId xmlns:a16="http://schemas.microsoft.com/office/drawing/2014/main" id="{587C3A25-49DD-B647-B780-0E64ECF8AF9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95D7D4F7-357A-0B4D-9058-0FC1A25CA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algn="l" eaLnBrk="1" hangingPunct="1">
              <a:defRPr sz="1400" b="0">
                <a:solidFill>
                  <a:srgbClr val="000000"/>
                </a:solidFill>
                <a:latin typeface="Times New Roman" pitchFamily="18" charset="0"/>
                <a:ea typeface="ＭＳ Ｐゴシック"/>
                <a:cs typeface="ＭＳ Ｐゴシック"/>
              </a:defRPr>
            </a:lvl1pPr>
          </a:lstStyle>
          <a:p>
            <a:pPr>
              <a:defRPr/>
            </a:pPr>
            <a:endParaRPr lang="en-US"/>
          </a:p>
        </p:txBody>
      </p:sp>
      <p:sp>
        <p:nvSpPr>
          <p:cNvPr id="1029" name="Rectangle 5">
            <a:extLst>
              <a:ext uri="{FF2B5EF4-FFF2-40B4-BE49-F238E27FC236}">
                <a16:creationId xmlns:a16="http://schemas.microsoft.com/office/drawing/2014/main" id="{A73438BA-0945-454C-8425-308755806FA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eaLnBrk="1" hangingPunct="1">
              <a:defRPr sz="1400" b="0">
                <a:solidFill>
                  <a:srgbClr val="000000"/>
                </a:solidFill>
                <a:latin typeface="Times New Roman" pitchFamily="18" charset="0"/>
                <a:ea typeface="ＭＳ Ｐゴシック"/>
                <a:cs typeface="ＭＳ Ｐゴシック"/>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4099" r:id="rId1"/>
    <p:sldLayoutId id="2147494100" r:id="rId2"/>
    <p:sldLayoutId id="2147494101" r:id="rId3"/>
    <p:sldLayoutId id="2147494102" r:id="rId4"/>
    <p:sldLayoutId id="2147494103" r:id="rId5"/>
    <p:sldLayoutId id="2147494104" r:id="rId6"/>
    <p:sldLayoutId id="2147494105" r:id="rId7"/>
    <p:sldLayoutId id="2147494106" r:id="rId8"/>
    <p:sldLayoutId id="2147494107" r:id="rId9"/>
    <p:sldLayoutId id="2147494108" r:id="rId10"/>
    <p:sldLayoutId id="2147494109" r:id="rId11"/>
  </p:sldLayoutIdLst>
  <p:transition spd="med">
    <p:wipe dir="r"/>
  </p:transition>
  <p:txStyles>
    <p:titleStyle>
      <a:lvl1pPr algn="ctr" rtl="0" eaLnBrk="0" fontAlgn="base" hangingPunct="0">
        <a:spcBef>
          <a:spcPct val="0"/>
        </a:spcBef>
        <a:spcAft>
          <a:spcPct val="0"/>
        </a:spcAft>
        <a:defRPr sz="4000" b="1">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000" b="1">
          <a:solidFill>
            <a:srgbClr val="FFFF00"/>
          </a:solidFill>
          <a:latin typeface="Arial" pitchFamily="34" charset="0"/>
          <a:ea typeface="ＭＳ Ｐゴシック" charset="0"/>
          <a:cs typeface="ＭＳ Ｐゴシック" charset="0"/>
        </a:defRPr>
      </a:lvl5pPr>
      <a:lvl6pPr marL="456963" algn="ctr" rtl="0" eaLnBrk="1" fontAlgn="base" hangingPunct="1">
        <a:spcBef>
          <a:spcPct val="0"/>
        </a:spcBef>
        <a:spcAft>
          <a:spcPct val="0"/>
        </a:spcAft>
        <a:defRPr sz="4000" b="1">
          <a:solidFill>
            <a:srgbClr val="FFFF00"/>
          </a:solidFill>
          <a:latin typeface="Arial" pitchFamily="34" charset="0"/>
        </a:defRPr>
      </a:lvl6pPr>
      <a:lvl7pPr marL="913926" algn="ctr" rtl="0" eaLnBrk="1" fontAlgn="base" hangingPunct="1">
        <a:spcBef>
          <a:spcPct val="0"/>
        </a:spcBef>
        <a:spcAft>
          <a:spcPct val="0"/>
        </a:spcAft>
        <a:defRPr sz="4000" b="1">
          <a:solidFill>
            <a:srgbClr val="FFFF00"/>
          </a:solidFill>
          <a:latin typeface="Arial" pitchFamily="34" charset="0"/>
        </a:defRPr>
      </a:lvl7pPr>
      <a:lvl8pPr marL="1370890" algn="ctr" rtl="0" eaLnBrk="1" fontAlgn="base" hangingPunct="1">
        <a:spcBef>
          <a:spcPct val="0"/>
        </a:spcBef>
        <a:spcAft>
          <a:spcPct val="0"/>
        </a:spcAft>
        <a:defRPr sz="4000" b="1">
          <a:solidFill>
            <a:srgbClr val="FFFF00"/>
          </a:solidFill>
          <a:latin typeface="Arial" pitchFamily="34" charset="0"/>
        </a:defRPr>
      </a:lvl8pPr>
      <a:lvl9pPr marL="1827852" algn="ctr" rtl="0" eaLnBrk="1" fontAlgn="base" hangingPunct="1">
        <a:spcBef>
          <a:spcPct val="0"/>
        </a:spcBef>
        <a:spcAft>
          <a:spcPct val="0"/>
        </a:spcAft>
        <a:defRPr sz="4000" b="1">
          <a:solidFill>
            <a:srgbClr val="FFFF00"/>
          </a:solidFill>
          <a:latin typeface="Arial" pitchFamily="34" charset="0"/>
        </a:defRPr>
      </a:lvl9pPr>
    </p:titleStyle>
    <p:bodyStyle>
      <a:lvl1pPr marL="341313" indent="-341313"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2pPr>
      <a:lvl3pPr marL="1141413" indent="-227013"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3pPr>
      <a:lvl4pPr marL="1598613" indent="-227013" algn="l" rtl="0" eaLnBrk="0" fontAlgn="base" hangingPunct="0">
        <a:spcBef>
          <a:spcPct val="20000"/>
        </a:spcBef>
        <a:spcAft>
          <a:spcPct val="0"/>
        </a:spcAft>
        <a:buClr>
          <a:srgbClr val="00FFFF"/>
        </a:buClr>
        <a:buSzPct val="150000"/>
        <a:buChar char="–"/>
        <a:defRPr sz="3300" b="1">
          <a:solidFill>
            <a:schemeClr val="bg1"/>
          </a:solidFill>
          <a:latin typeface="+mn-lt"/>
          <a:ea typeface="ＭＳ Ｐゴシック" charset="0"/>
        </a:defRPr>
      </a:lvl4pPr>
      <a:lvl5pPr marL="2055813" indent="-227013" algn="l" rtl="0" eaLnBrk="0" fontAlgn="base" hangingPunct="0">
        <a:spcBef>
          <a:spcPct val="20000"/>
        </a:spcBef>
        <a:spcAft>
          <a:spcPct val="0"/>
        </a:spcAft>
        <a:buChar char="»"/>
        <a:defRPr sz="3300" b="1">
          <a:solidFill>
            <a:schemeClr val="bg1"/>
          </a:solidFill>
          <a:latin typeface="+mn-lt"/>
          <a:ea typeface="ＭＳ Ｐゴシック" charset="0"/>
        </a:defRPr>
      </a:lvl5pPr>
      <a:lvl6pPr marL="2513297" indent="-228482" algn="l" rtl="0" eaLnBrk="1" fontAlgn="base" hangingPunct="1">
        <a:spcBef>
          <a:spcPct val="20000"/>
        </a:spcBef>
        <a:spcAft>
          <a:spcPct val="0"/>
        </a:spcAft>
        <a:buChar char="»"/>
        <a:defRPr sz="3300" b="1">
          <a:solidFill>
            <a:schemeClr val="bg1"/>
          </a:solidFill>
          <a:latin typeface="+mn-lt"/>
        </a:defRPr>
      </a:lvl6pPr>
      <a:lvl7pPr marL="2970260" indent="-228482" algn="l" rtl="0" eaLnBrk="1" fontAlgn="base" hangingPunct="1">
        <a:spcBef>
          <a:spcPct val="20000"/>
        </a:spcBef>
        <a:spcAft>
          <a:spcPct val="0"/>
        </a:spcAft>
        <a:buChar char="»"/>
        <a:defRPr sz="3300" b="1">
          <a:solidFill>
            <a:schemeClr val="bg1"/>
          </a:solidFill>
          <a:latin typeface="+mn-lt"/>
        </a:defRPr>
      </a:lvl7pPr>
      <a:lvl8pPr marL="3427223" indent="-228482" algn="l" rtl="0" eaLnBrk="1" fontAlgn="base" hangingPunct="1">
        <a:spcBef>
          <a:spcPct val="20000"/>
        </a:spcBef>
        <a:spcAft>
          <a:spcPct val="0"/>
        </a:spcAft>
        <a:buChar char="»"/>
        <a:defRPr sz="3300" b="1">
          <a:solidFill>
            <a:schemeClr val="bg1"/>
          </a:solidFill>
          <a:latin typeface="+mn-lt"/>
        </a:defRPr>
      </a:lvl8pPr>
      <a:lvl9pPr marL="3884186" indent="-228482"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70D823F-C6C6-1043-AA39-A464A4FCFB34}"/>
              </a:ext>
            </a:extLst>
          </p:cNvPr>
          <p:cNvSpPr>
            <a:spLocks noGrp="1" noChangeArrowheads="1"/>
          </p:cNvSpPr>
          <p:nvPr>
            <p:ph type="title"/>
          </p:nvPr>
        </p:nvSpPr>
        <p:spPr bwMode="auto">
          <a:xfrm>
            <a:off x="455613" y="228600"/>
            <a:ext cx="8459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b" anchorCtr="0" compatLnSpc="1">
            <a:prstTxWarp prst="textNoShape">
              <a:avLst/>
            </a:prstTxWarp>
          </a:bodyPr>
          <a:lstStyle/>
          <a:p>
            <a:pPr lvl="0"/>
            <a:r>
              <a:rPr lang="en-US" altLang="it-IT"/>
              <a:t>Click to edit Master title style</a:t>
            </a:r>
          </a:p>
        </p:txBody>
      </p:sp>
      <p:sp>
        <p:nvSpPr>
          <p:cNvPr id="109571" name="Rectangle 3">
            <a:extLst>
              <a:ext uri="{FF2B5EF4-FFF2-40B4-BE49-F238E27FC236}">
                <a16:creationId xmlns:a16="http://schemas.microsoft.com/office/drawing/2014/main" id="{EBA9EE2E-4725-0B4E-9FE8-F658AF2EF8B2}"/>
              </a:ext>
            </a:extLst>
          </p:cNvPr>
          <p:cNvSpPr>
            <a:spLocks noGrp="1" noChangeArrowheads="1"/>
          </p:cNvSpPr>
          <p:nvPr>
            <p:ph type="body" idx="1"/>
          </p:nvPr>
        </p:nvSpPr>
        <p:spPr bwMode="auto">
          <a:xfrm>
            <a:off x="455613" y="1600200"/>
            <a:ext cx="84597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6" name="TextBox 5">
            <a:extLst>
              <a:ext uri="{FF2B5EF4-FFF2-40B4-BE49-F238E27FC236}">
                <a16:creationId xmlns:a16="http://schemas.microsoft.com/office/drawing/2014/main" id="{694AE8EF-E818-0646-89E4-61BE48C6DF8A}"/>
              </a:ext>
            </a:extLst>
          </p:cNvPr>
          <p:cNvSpPr txBox="1"/>
          <p:nvPr userDrawn="1"/>
        </p:nvSpPr>
        <p:spPr>
          <a:xfrm>
            <a:off x="7966416" y="-256936"/>
            <a:ext cx="1019562" cy="517919"/>
          </a:xfrm>
          <a:prstGeom prst="roundRect">
            <a:avLst>
              <a:gd name="adj" fmla="val 29419"/>
            </a:avLst>
          </a:prstGeom>
          <a:solidFill>
            <a:srgbClr val="4895DB"/>
          </a:solidFill>
          <a:ln w="12700"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0"/>
            </a:lightRig>
          </a:scene3d>
          <a:sp3d extrusionH="76200">
            <a:bevelT w="88900" h="57150"/>
            <a:bevelB w="0" h="0"/>
            <a:extrusionClr>
              <a:schemeClr val="tx1"/>
            </a:extrusionClr>
          </a:sp3d>
        </p:spPr>
        <p:txBody>
          <a:bodyPr lIns="0" tIns="27417" rIns="0" bIns="27417" anchor="b"/>
          <a:lstStyle/>
          <a:p>
            <a:pPr algn="ctr" fontAlgn="auto">
              <a:spcBef>
                <a:spcPts val="0"/>
              </a:spcBef>
              <a:spcAft>
                <a:spcPts val="0"/>
              </a:spcAft>
              <a:defRPr/>
            </a:pPr>
            <a:r>
              <a:rPr lang="en-US" sz="1200" b="1" i="1" dirty="0">
                <a:solidFill>
                  <a:srgbClr val="FFFFFF"/>
                </a:solidFill>
                <a:latin typeface="Arial"/>
                <a:ea typeface="+mn-ea"/>
                <a:cs typeface="Arial" pitchFamily="34" charset="0"/>
              </a:rPr>
              <a:t>Main Menu</a:t>
            </a:r>
          </a:p>
        </p:txBody>
      </p:sp>
      <p:sp>
        <p:nvSpPr>
          <p:cNvPr id="7" name="Action Button: Custom 6">
            <a:hlinkClick r:id="rId5" action="ppaction://hlinksldjump" highlightClick="1"/>
            <a:extLst>
              <a:ext uri="{FF2B5EF4-FFF2-40B4-BE49-F238E27FC236}">
                <a16:creationId xmlns:a16="http://schemas.microsoft.com/office/drawing/2014/main" id="{6AC1A7E5-B7FD-DB4A-A37C-E3D0A79800EC}"/>
              </a:ext>
            </a:extLst>
          </p:cNvPr>
          <p:cNvSpPr/>
          <p:nvPr userDrawn="1"/>
        </p:nvSpPr>
        <p:spPr>
          <a:xfrm>
            <a:off x="7799388" y="0"/>
            <a:ext cx="1344612" cy="471488"/>
          </a:xfrm>
          <a:prstGeom prst="actionButtonBlank">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7" rIns="91390" bIns="45697" anchor="ctr"/>
          <a:lstStyle/>
          <a:p>
            <a:pPr algn="ctr" fontAlgn="auto">
              <a:spcBef>
                <a:spcPts val="0"/>
              </a:spcBef>
              <a:spcAft>
                <a:spcPts val="0"/>
              </a:spcAft>
              <a:defRPr/>
            </a:pPr>
            <a:endParaRPr lang="en-US">
              <a:solidFill>
                <a:srgbClr val="FFFFFF"/>
              </a:solidFill>
            </a:endParaRPr>
          </a:p>
        </p:txBody>
      </p:sp>
      <p:pic>
        <p:nvPicPr>
          <p:cNvPr id="109576" name="Picture 5" descr="Amgen White">
            <a:extLst>
              <a:ext uri="{FF2B5EF4-FFF2-40B4-BE49-F238E27FC236}">
                <a16:creationId xmlns:a16="http://schemas.microsoft.com/office/drawing/2014/main" id="{7C09975F-3E26-AD45-8E81-B9A4106B106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invGray">
          <a:xfrm>
            <a:off x="7791450" y="6270625"/>
            <a:ext cx="11652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4113" r:id="rId1"/>
    <p:sldLayoutId id="2147494114" r:id="rId2"/>
  </p:sldLayoutIdLst>
  <p:txStyles>
    <p:titleStyle>
      <a:lvl1pPr algn="l" rtl="0" eaLnBrk="0" fontAlgn="base" hangingPunct="0">
        <a:spcBef>
          <a:spcPct val="0"/>
        </a:spcBef>
        <a:spcAft>
          <a:spcPct val="0"/>
        </a:spcAft>
        <a:defRPr sz="30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5pPr>
      <a:lvl6pPr marL="456963" algn="l" rtl="0" fontAlgn="base">
        <a:spcBef>
          <a:spcPct val="0"/>
        </a:spcBef>
        <a:spcAft>
          <a:spcPct val="0"/>
        </a:spcAft>
        <a:defRPr sz="3000" b="1">
          <a:solidFill>
            <a:schemeClr val="tx1"/>
          </a:solidFill>
          <a:latin typeface="Arial" charset="0"/>
        </a:defRPr>
      </a:lvl6pPr>
      <a:lvl7pPr marL="913926" algn="l" rtl="0" fontAlgn="base">
        <a:spcBef>
          <a:spcPct val="0"/>
        </a:spcBef>
        <a:spcAft>
          <a:spcPct val="0"/>
        </a:spcAft>
        <a:defRPr sz="3000" b="1">
          <a:solidFill>
            <a:schemeClr val="tx1"/>
          </a:solidFill>
          <a:latin typeface="Arial" charset="0"/>
        </a:defRPr>
      </a:lvl7pPr>
      <a:lvl8pPr marL="1370890" algn="l" rtl="0" fontAlgn="base">
        <a:spcBef>
          <a:spcPct val="0"/>
        </a:spcBef>
        <a:spcAft>
          <a:spcPct val="0"/>
        </a:spcAft>
        <a:defRPr sz="3000" b="1">
          <a:solidFill>
            <a:schemeClr val="tx1"/>
          </a:solidFill>
          <a:latin typeface="Arial" charset="0"/>
        </a:defRPr>
      </a:lvl8pPr>
      <a:lvl9pPr marL="1827852" algn="l" rtl="0" fontAlgn="base">
        <a:spcBef>
          <a:spcPct val="0"/>
        </a:spcBef>
        <a:spcAft>
          <a:spcPct val="0"/>
        </a:spcAft>
        <a:defRPr sz="3000" b="1">
          <a:solidFill>
            <a:schemeClr val="tx1"/>
          </a:solidFill>
          <a:latin typeface="Arial" charset="0"/>
        </a:defRPr>
      </a:lvl9pPr>
    </p:titleStyle>
    <p:bodyStyle>
      <a:lvl1pPr marL="341313" indent="-341313" algn="l" rtl="0" eaLnBrk="0" fontAlgn="base" hangingPunct="0">
        <a:spcBef>
          <a:spcPct val="40000"/>
        </a:spcBef>
        <a:spcAft>
          <a:spcPct val="0"/>
        </a:spcAft>
        <a:buClr>
          <a:schemeClr val="tx2"/>
        </a:buClr>
        <a:buChar char="•"/>
        <a:defRPr sz="28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2pPr>
      <a:lvl3pPr marL="1141413" indent="-227013"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3pPr>
      <a:lvl4pPr marL="1598613" indent="-227013" algn="l" rtl="0" eaLnBrk="0" fontAlgn="base" hangingPunct="0">
        <a:spcBef>
          <a:spcPct val="20000"/>
        </a:spcBef>
        <a:spcAft>
          <a:spcPct val="0"/>
        </a:spcAft>
        <a:buClr>
          <a:schemeClr val="tx2"/>
        </a:buClr>
        <a:buChar char="–"/>
        <a:defRPr>
          <a:solidFill>
            <a:schemeClr val="tx1"/>
          </a:solidFill>
          <a:latin typeface="+mn-lt"/>
          <a:ea typeface="ＭＳ Ｐゴシック" charset="0"/>
        </a:defRPr>
      </a:lvl4pPr>
      <a:lvl5pPr marL="2055813" indent="-227013" algn="l" rtl="0" eaLnBrk="0" fontAlgn="base" hangingPunct="0">
        <a:spcBef>
          <a:spcPct val="20000"/>
        </a:spcBef>
        <a:spcAft>
          <a:spcPct val="0"/>
        </a:spcAft>
        <a:buClr>
          <a:schemeClr val="tx2"/>
        </a:buClr>
        <a:buChar char="»"/>
        <a:defRPr>
          <a:solidFill>
            <a:schemeClr val="tx1"/>
          </a:solidFill>
          <a:latin typeface="+mn-lt"/>
          <a:ea typeface="ＭＳ Ｐゴシック" charset="0"/>
        </a:defRPr>
      </a:lvl5pPr>
      <a:lvl6pPr marL="2513297" indent="-228482" algn="l" rtl="0" fontAlgn="base">
        <a:spcBef>
          <a:spcPct val="20000"/>
        </a:spcBef>
        <a:spcAft>
          <a:spcPct val="0"/>
        </a:spcAft>
        <a:buClr>
          <a:schemeClr val="tx2"/>
        </a:buClr>
        <a:buChar char="»"/>
        <a:defRPr>
          <a:solidFill>
            <a:schemeClr val="tx1"/>
          </a:solidFill>
          <a:latin typeface="+mn-lt"/>
        </a:defRPr>
      </a:lvl6pPr>
      <a:lvl7pPr marL="2970260" indent="-228482" algn="l" rtl="0" fontAlgn="base">
        <a:spcBef>
          <a:spcPct val="20000"/>
        </a:spcBef>
        <a:spcAft>
          <a:spcPct val="0"/>
        </a:spcAft>
        <a:buClr>
          <a:schemeClr val="tx2"/>
        </a:buClr>
        <a:buChar char="»"/>
        <a:defRPr>
          <a:solidFill>
            <a:schemeClr val="tx1"/>
          </a:solidFill>
          <a:latin typeface="+mn-lt"/>
        </a:defRPr>
      </a:lvl7pPr>
      <a:lvl8pPr marL="3427223" indent="-228482" algn="l" rtl="0" fontAlgn="base">
        <a:spcBef>
          <a:spcPct val="20000"/>
        </a:spcBef>
        <a:spcAft>
          <a:spcPct val="0"/>
        </a:spcAft>
        <a:buClr>
          <a:schemeClr val="tx2"/>
        </a:buClr>
        <a:buChar char="»"/>
        <a:defRPr>
          <a:solidFill>
            <a:schemeClr val="tx1"/>
          </a:solidFill>
          <a:latin typeface="+mn-lt"/>
        </a:defRPr>
      </a:lvl8pPr>
      <a:lvl9pPr marL="3884186" indent="-228482" algn="l" rtl="0" fontAlgn="base">
        <a:spcBef>
          <a:spcPct val="20000"/>
        </a:spcBef>
        <a:spcAft>
          <a:spcPct val="0"/>
        </a:spcAft>
        <a:buClr>
          <a:schemeClr val="tx2"/>
        </a:buClr>
        <a:buChar char="»"/>
        <a:defRPr>
          <a:solidFill>
            <a:schemeClr val="tx1"/>
          </a:solidFill>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065C287C-B66D-794C-A236-5867C03518DE}"/>
              </a:ext>
            </a:extLst>
          </p:cNvPr>
          <p:cNvSpPr>
            <a:spLocks noGrp="1" noChangeArrowheads="1"/>
          </p:cNvSpPr>
          <p:nvPr>
            <p:ph type="title"/>
          </p:nvPr>
        </p:nvSpPr>
        <p:spPr bwMode="gray">
          <a:xfrm>
            <a:off x="730250" y="1262063"/>
            <a:ext cx="8245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9" tIns="45693" rIns="91389" bIns="45693" numCol="1" anchor="b" anchorCtr="0" compatLnSpc="1">
            <a:prstTxWarp prst="textNoShape">
              <a:avLst/>
            </a:prstTxWarp>
            <a:spAutoFit/>
          </a:bodyPr>
          <a:lstStyle/>
          <a:p>
            <a:pPr lvl="0"/>
            <a:r>
              <a:rPr lang="en-US" altLang="it-IT"/>
              <a:t>Click to edit Master title style</a:t>
            </a:r>
          </a:p>
        </p:txBody>
      </p:sp>
      <p:sp>
        <p:nvSpPr>
          <p:cNvPr id="130051" name="Rectangle 3">
            <a:extLst>
              <a:ext uri="{FF2B5EF4-FFF2-40B4-BE49-F238E27FC236}">
                <a16:creationId xmlns:a16="http://schemas.microsoft.com/office/drawing/2014/main" id="{93457778-9CE9-CC47-A43A-89CF9216E0BB}"/>
              </a:ext>
            </a:extLst>
          </p:cNvPr>
          <p:cNvSpPr>
            <a:spLocks noGrp="1" noChangeArrowheads="1"/>
          </p:cNvSpPr>
          <p:nvPr>
            <p:ph type="body" idx="1"/>
          </p:nvPr>
        </p:nvSpPr>
        <p:spPr bwMode="gray">
          <a:xfrm>
            <a:off x="701675" y="2176463"/>
            <a:ext cx="7239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9" tIns="45693" rIns="91389" bIns="45693"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30052" name="Line 39">
            <a:extLst>
              <a:ext uri="{FF2B5EF4-FFF2-40B4-BE49-F238E27FC236}">
                <a16:creationId xmlns:a16="http://schemas.microsoft.com/office/drawing/2014/main" id="{35E23BC6-F681-FB47-8FA7-CB1448E73EBB}"/>
              </a:ext>
            </a:extLst>
          </p:cNvPr>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wrap="none" lIns="91400" tIns="45702" rIns="91400" bIns="45702" anchor="ctr"/>
          <a:lstStyle/>
          <a:p>
            <a:endParaRPr lang="it-IT"/>
          </a:p>
        </p:txBody>
      </p:sp>
    </p:spTree>
  </p:cSld>
  <p:clrMap bg1="lt1" tx1="dk1" bg2="lt2" tx2="dk2" accent1="accent1" accent2="accent2" accent3="accent3" accent4="accent4" accent5="accent5" accent6="accent6" hlink="hlink" folHlink="folHlink"/>
  <p:sldLayoutIdLst>
    <p:sldLayoutId id="2147494131" r:id="rId1"/>
    <p:sldLayoutId id="2147494132" r:id="rId2"/>
  </p:sldLayoutIdLst>
  <p:txStyles>
    <p:titleStyle>
      <a:lvl1pPr algn="l" rtl="0" eaLnBrk="0" fontAlgn="base" hangingPunct="0">
        <a:spcBef>
          <a:spcPct val="30000"/>
        </a:spcBef>
        <a:spcAft>
          <a:spcPct val="0"/>
        </a:spcAft>
        <a:defRPr sz="2500">
          <a:solidFill>
            <a:schemeClr val="tx2"/>
          </a:solidFill>
          <a:latin typeface="+mj-lt"/>
          <a:ea typeface="ＭＳ Ｐゴシック" charset="-128"/>
          <a:cs typeface="ＭＳ Ｐゴシック" charset="0"/>
        </a:defRPr>
      </a:lvl1pPr>
      <a:lvl2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2pPr>
      <a:lvl3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3pPr>
      <a:lvl4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4pPr>
      <a:lvl5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5pPr>
      <a:lvl6pPr marL="457011" algn="l" rtl="0" fontAlgn="base">
        <a:spcBef>
          <a:spcPct val="30000"/>
        </a:spcBef>
        <a:spcAft>
          <a:spcPct val="0"/>
        </a:spcAft>
        <a:defRPr sz="2500">
          <a:solidFill>
            <a:schemeClr val="tx2"/>
          </a:solidFill>
          <a:latin typeface="Arial" charset="0"/>
        </a:defRPr>
      </a:lvl6pPr>
      <a:lvl7pPr marL="914021" algn="l" rtl="0" fontAlgn="base">
        <a:spcBef>
          <a:spcPct val="30000"/>
        </a:spcBef>
        <a:spcAft>
          <a:spcPct val="0"/>
        </a:spcAft>
        <a:defRPr sz="2500">
          <a:solidFill>
            <a:schemeClr val="tx2"/>
          </a:solidFill>
          <a:latin typeface="Arial" charset="0"/>
        </a:defRPr>
      </a:lvl7pPr>
      <a:lvl8pPr marL="1371032" algn="l" rtl="0" fontAlgn="base">
        <a:spcBef>
          <a:spcPct val="30000"/>
        </a:spcBef>
        <a:spcAft>
          <a:spcPct val="0"/>
        </a:spcAft>
        <a:defRPr sz="2500">
          <a:solidFill>
            <a:schemeClr val="tx2"/>
          </a:solidFill>
          <a:latin typeface="Arial" charset="0"/>
        </a:defRPr>
      </a:lvl8pPr>
      <a:lvl9pPr marL="1828041" algn="l" rtl="0" fontAlgn="base">
        <a:spcBef>
          <a:spcPct val="30000"/>
        </a:spcBef>
        <a:spcAft>
          <a:spcPct val="0"/>
        </a:spcAft>
        <a:defRPr sz="2500">
          <a:solidFill>
            <a:schemeClr val="tx2"/>
          </a:solidFill>
          <a:latin typeface="Arial" charset="0"/>
        </a:defRPr>
      </a:lvl9pPr>
    </p:titleStyle>
    <p:bodyStyle>
      <a:lvl1pPr marL="227013" indent="-227013" algn="l" rtl="0" eaLnBrk="0" fontAlgn="base" hangingPunct="0">
        <a:spcBef>
          <a:spcPct val="50000"/>
        </a:spcBef>
        <a:spcAft>
          <a:spcPct val="0"/>
        </a:spcAft>
        <a:buClr>
          <a:schemeClr val="tx1"/>
        </a:buClr>
        <a:buSzPct val="120000"/>
        <a:buFont typeface="Arial" panose="020B0604020202020204" pitchFamily="34" charset="0"/>
        <a:buChar char="•"/>
        <a:defRPr sz="2200">
          <a:solidFill>
            <a:schemeClr val="tx1"/>
          </a:solidFill>
          <a:latin typeface="+mn-lt"/>
          <a:ea typeface="ＭＳ Ｐゴシック" charset="-128"/>
          <a:cs typeface="ＭＳ Ｐゴシック" charset="0"/>
        </a:defRPr>
      </a:lvl1pPr>
      <a:lvl2pPr marL="566738" indent="-223838"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128"/>
          <a:cs typeface="ＭＳ Ｐゴシック" charset="0"/>
        </a:defRPr>
      </a:lvl2pPr>
      <a:lvl3pPr marL="862013" indent="-179388"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128"/>
          <a:cs typeface="ＭＳ Ｐゴシック" charset="0"/>
        </a:defRPr>
      </a:lvl3pPr>
      <a:lvl4pPr marL="1204913" indent="-177800"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128"/>
          <a:cs typeface="ＭＳ Ｐゴシック" charset="0"/>
        </a:defRPr>
      </a:lvl4pPr>
      <a:lvl5pPr marL="1597025" indent="-222250" algn="l" rtl="0" eaLnBrk="0" fontAlgn="base" hangingPunct="0">
        <a:spcBef>
          <a:spcPct val="25000"/>
        </a:spcBef>
        <a:spcAft>
          <a:spcPct val="0"/>
        </a:spcAft>
        <a:buClr>
          <a:schemeClr val="bg2"/>
        </a:buClr>
        <a:buSzPct val="120000"/>
        <a:buFont typeface="Arial" panose="020B0604020202020204" pitchFamily="34" charset="0"/>
        <a:defRPr sz="2000">
          <a:solidFill>
            <a:schemeClr val="tx2"/>
          </a:solidFill>
          <a:latin typeface="+mn-lt"/>
          <a:ea typeface="ＭＳ Ｐゴシック" charset="-128"/>
          <a:cs typeface="ＭＳ Ｐゴシック" charset="0"/>
        </a:defRPr>
      </a:lvl5pPr>
      <a:lvl6pPr marL="2054961" indent="-223746" algn="l" rtl="0" fontAlgn="base">
        <a:spcBef>
          <a:spcPct val="25000"/>
        </a:spcBef>
        <a:spcAft>
          <a:spcPct val="0"/>
        </a:spcAft>
        <a:buClr>
          <a:schemeClr val="bg2"/>
        </a:buClr>
        <a:buSzPct val="120000"/>
        <a:buFont typeface="Arial" charset="0"/>
        <a:defRPr sz="2000">
          <a:solidFill>
            <a:schemeClr val="tx2"/>
          </a:solidFill>
          <a:latin typeface="+mn-lt"/>
        </a:defRPr>
      </a:lvl6pPr>
      <a:lvl7pPr marL="2511971" indent="-223746" algn="l" rtl="0" fontAlgn="base">
        <a:spcBef>
          <a:spcPct val="25000"/>
        </a:spcBef>
        <a:spcAft>
          <a:spcPct val="0"/>
        </a:spcAft>
        <a:buClr>
          <a:schemeClr val="bg2"/>
        </a:buClr>
        <a:buSzPct val="120000"/>
        <a:buFont typeface="Arial" charset="0"/>
        <a:defRPr sz="2000">
          <a:solidFill>
            <a:schemeClr val="tx2"/>
          </a:solidFill>
          <a:latin typeface="+mn-lt"/>
        </a:defRPr>
      </a:lvl7pPr>
      <a:lvl8pPr marL="2968981" indent="-223746" algn="l" rtl="0" fontAlgn="base">
        <a:spcBef>
          <a:spcPct val="25000"/>
        </a:spcBef>
        <a:spcAft>
          <a:spcPct val="0"/>
        </a:spcAft>
        <a:buClr>
          <a:schemeClr val="bg2"/>
        </a:buClr>
        <a:buSzPct val="120000"/>
        <a:buFont typeface="Arial" charset="0"/>
        <a:defRPr sz="2000">
          <a:solidFill>
            <a:schemeClr val="tx2"/>
          </a:solidFill>
          <a:latin typeface="+mn-lt"/>
        </a:defRPr>
      </a:lvl8pPr>
      <a:lvl9pPr marL="3425992" indent="-223746" algn="l" rtl="0" fontAlgn="base">
        <a:spcBef>
          <a:spcPct val="25000"/>
        </a:spcBef>
        <a:spcAft>
          <a:spcPct val="0"/>
        </a:spcAft>
        <a:buClr>
          <a:schemeClr val="bg2"/>
        </a:buClr>
        <a:buSzPct val="120000"/>
        <a:buFont typeface="Arial" charset="0"/>
        <a:defRPr sz="2000">
          <a:solidFill>
            <a:schemeClr val="tx2"/>
          </a:solidFill>
          <a:latin typeface="+mn-lt"/>
        </a:defRPr>
      </a:lvl9pPr>
    </p:bodyStyle>
    <p:otherStyle>
      <a:defPPr>
        <a:defRPr lang="it-IT"/>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Title Placeholder 1">
            <a:extLst>
              <a:ext uri="{FF2B5EF4-FFF2-40B4-BE49-F238E27FC236}">
                <a16:creationId xmlns:a16="http://schemas.microsoft.com/office/drawing/2014/main" id="{74FF6022-526B-8440-99ED-F1E45B53798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en-US" altLang="it-IT"/>
              <a:t>Click to edit Master title style</a:t>
            </a:r>
          </a:p>
        </p:txBody>
      </p:sp>
      <p:sp>
        <p:nvSpPr>
          <p:cNvPr id="137219" name="Text Placeholder 2">
            <a:extLst>
              <a:ext uri="{FF2B5EF4-FFF2-40B4-BE49-F238E27FC236}">
                <a16:creationId xmlns:a16="http://schemas.microsoft.com/office/drawing/2014/main" id="{7BEE5B57-EE38-7E4D-8D2A-BE5B017214E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4" name="Date Placeholder 3">
            <a:extLst>
              <a:ext uri="{FF2B5EF4-FFF2-40B4-BE49-F238E27FC236}">
                <a16:creationId xmlns:a16="http://schemas.microsoft.com/office/drawing/2014/main" id="{F551312C-662F-444D-BDAF-E24F226B78D6}"/>
              </a:ext>
            </a:extLst>
          </p:cNvPr>
          <p:cNvSpPr>
            <a:spLocks noGrp="1"/>
          </p:cNvSpPr>
          <p:nvPr>
            <p:ph type="dt" sz="half" idx="2"/>
          </p:nvPr>
        </p:nvSpPr>
        <p:spPr>
          <a:xfrm>
            <a:off x="457200" y="6356350"/>
            <a:ext cx="2133600" cy="365125"/>
          </a:xfrm>
          <a:prstGeom prst="rect">
            <a:avLst/>
          </a:prstGeom>
        </p:spPr>
        <p:txBody>
          <a:bodyPr vert="horz" wrap="square" lIns="91400" tIns="45702" rIns="91400" bIns="45702" numCol="1" anchor="ctr" anchorCtr="0" compatLnSpc="1">
            <a:prstTxWarp prst="textNoShape">
              <a:avLst/>
            </a:prstTxWarp>
          </a:bodyPr>
          <a:lstStyle>
            <a:lvl1pPr defTabSz="912813">
              <a:defRPr sz="1200">
                <a:solidFill>
                  <a:srgbClr val="898989"/>
                </a:solidFill>
                <a:latin typeface="Calibri" panose="020F0502020204030204" pitchFamily="34" charset="0"/>
              </a:defRPr>
            </a:lvl1pPr>
          </a:lstStyle>
          <a:p>
            <a:fld id="{9F6749A4-F1B3-1943-914C-FC05883E3B07}" type="datetimeFigureOut">
              <a:rPr lang="en-US" altLang="it-IT"/>
              <a:pPr/>
              <a:t>10/30/23</a:t>
            </a:fld>
            <a:endParaRPr lang="en-US" altLang="it-IT"/>
          </a:p>
        </p:txBody>
      </p:sp>
      <p:sp>
        <p:nvSpPr>
          <p:cNvPr id="5" name="Footer Placeholder 4">
            <a:extLst>
              <a:ext uri="{FF2B5EF4-FFF2-40B4-BE49-F238E27FC236}">
                <a16:creationId xmlns:a16="http://schemas.microsoft.com/office/drawing/2014/main" id="{38A954A5-BC4D-304F-A04C-7408B6241FC5}"/>
              </a:ext>
            </a:extLst>
          </p:cNvPr>
          <p:cNvSpPr>
            <a:spLocks noGrp="1"/>
          </p:cNvSpPr>
          <p:nvPr>
            <p:ph type="ftr" sz="quarter" idx="3"/>
          </p:nvPr>
        </p:nvSpPr>
        <p:spPr>
          <a:xfrm>
            <a:off x="3124200" y="6356350"/>
            <a:ext cx="2895600" cy="365125"/>
          </a:xfrm>
          <a:prstGeom prst="rect">
            <a:avLst/>
          </a:prstGeom>
        </p:spPr>
        <p:txBody>
          <a:bodyPr vert="horz" lIns="91400" tIns="45702" rIns="91400" bIns="45702" rtlCol="0" anchor="ctr"/>
          <a:lstStyle>
            <a:lvl1pPr algn="ctr" defTabSz="914021"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19911E1-8285-B74B-87BB-3DFDBE2F0B64}"/>
              </a:ext>
            </a:extLst>
          </p:cNvPr>
          <p:cNvSpPr>
            <a:spLocks noGrp="1"/>
          </p:cNvSpPr>
          <p:nvPr>
            <p:ph type="sldNum" sz="quarter" idx="4"/>
          </p:nvPr>
        </p:nvSpPr>
        <p:spPr>
          <a:xfrm>
            <a:off x="6553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r" defTabSz="912813">
              <a:defRPr sz="1200">
                <a:solidFill>
                  <a:srgbClr val="898989"/>
                </a:solidFill>
                <a:latin typeface="Calibri" panose="020F0502020204030204" pitchFamily="34" charset="0"/>
              </a:defRPr>
            </a:lvl1pPr>
          </a:lstStyle>
          <a:p>
            <a:fld id="{38D3D03B-6BFD-8F4F-9380-AEE2364BE223}" type="slidenum">
              <a:rPr lang="en-US" altLang="it-IT"/>
              <a:pPr/>
              <a:t>‹N›</a:t>
            </a:fld>
            <a:endParaRPr lang="en-US" altLang="it-IT"/>
          </a:p>
        </p:txBody>
      </p:sp>
    </p:spTree>
  </p:cSld>
  <p:clrMap bg1="lt1" tx1="dk1" bg2="lt2" tx2="dk2" accent1="accent1" accent2="accent2" accent3="accent3" accent4="accent4" accent5="accent5" accent6="accent6" hlink="hlink" folHlink="folHlink"/>
  <p:sldLayoutIdLst>
    <p:sldLayoutId id="2147494135" r:id="rId1"/>
    <p:sldLayoutId id="2147494136" r:id="rId2"/>
    <p:sldLayoutId id="2147494137" r:id="rId3"/>
    <p:sldLayoutId id="2147494138" r:id="rId4"/>
    <p:sldLayoutId id="2147494139" r:id="rId5"/>
    <p:sldLayoutId id="2147494140" r:id="rId6"/>
    <p:sldLayoutId id="2147494141" r:id="rId7"/>
    <p:sldLayoutId id="2147494142" r:id="rId8"/>
    <p:sldLayoutId id="2147494143" r:id="rId9"/>
    <p:sldLayoutId id="2147494144" r:id="rId10"/>
    <p:sldLayoutId id="2147494145" r:id="rId11"/>
    <p:sldLayoutId id="2147494146" r:id="rId12"/>
    <p:sldLayoutId id="2147494191" r:id="rId13"/>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3558"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9506" name="Title Placeholder 1">
            <a:extLst>
              <a:ext uri="{FF2B5EF4-FFF2-40B4-BE49-F238E27FC236}">
                <a16:creationId xmlns:a16="http://schemas.microsoft.com/office/drawing/2014/main" id="{9970AAE4-BE7C-1C43-8FD5-F5F0C11636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49507" name="Text Placeholder 2">
            <a:extLst>
              <a:ext uri="{FF2B5EF4-FFF2-40B4-BE49-F238E27FC236}">
                <a16:creationId xmlns:a16="http://schemas.microsoft.com/office/drawing/2014/main" id="{157BCE9B-3796-2E43-81D8-308C24F6FA4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4" name="Date Placeholder 3">
            <a:extLst>
              <a:ext uri="{FF2B5EF4-FFF2-40B4-BE49-F238E27FC236}">
                <a16:creationId xmlns:a16="http://schemas.microsoft.com/office/drawing/2014/main" id="{9FDE1D46-A525-DD4B-A2BE-C8CEED9402F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white">
                    <a:tint val="75000"/>
                  </a:prstClr>
                </a:solidFill>
                <a:latin typeface="Arial" charset="0"/>
                <a:ea typeface="MS PGothic" pitchFamily="34" charset="-128"/>
                <a:cs typeface="Arial" charset="0"/>
              </a:defRPr>
            </a:lvl1pPr>
          </a:lstStyle>
          <a:p>
            <a:pPr>
              <a:defRPr/>
            </a:pPr>
            <a:r>
              <a:rPr lang="en-US"/>
              <a:t>9/28/2015</a:t>
            </a:r>
          </a:p>
        </p:txBody>
      </p:sp>
      <p:sp>
        <p:nvSpPr>
          <p:cNvPr id="5" name="Footer Placeholder 4">
            <a:extLst>
              <a:ext uri="{FF2B5EF4-FFF2-40B4-BE49-F238E27FC236}">
                <a16:creationId xmlns:a16="http://schemas.microsoft.com/office/drawing/2014/main" id="{5483E030-0AED-A747-8E73-886AEAEB00E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white">
                    <a:tint val="75000"/>
                  </a:prstClr>
                </a:solidFill>
                <a:latin typeface="Arial" charset="0"/>
                <a:ea typeface="MS PGothic" pitchFamily="34" charset="-128"/>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5E6FDEF-C179-5841-A4B8-3B442D25D6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9D598680-D828-4F48-B75B-0C6298258F1B}" type="slidenum">
              <a:rPr lang="en-US" altLang="it-IT"/>
              <a:pPr/>
              <a:t>‹N›</a:t>
            </a:fld>
            <a:endParaRPr lang="en-US" altLang="it-IT"/>
          </a:p>
        </p:txBody>
      </p:sp>
    </p:spTree>
  </p:cSld>
  <p:clrMap bg1="dk1" tx1="lt1" bg2="dk2" tx2="lt2" accent1="accent1" accent2="accent2" accent3="accent3" accent4="accent4" accent5="accent5" accent6="accent6" hlink="hlink" folHlink="folHlink"/>
  <p:sldLayoutIdLst>
    <p:sldLayoutId id="2147494147" r:id="rId1"/>
    <p:sldLayoutId id="2147494148" r:id="rId2"/>
    <p:sldLayoutId id="2147494149" r:id="rId3"/>
    <p:sldLayoutId id="2147494150" r:id="rId4"/>
    <p:sldLayoutId id="2147494151" r:id="rId5"/>
    <p:sldLayoutId id="2147494152" r:id="rId6"/>
    <p:sldLayoutId id="2147494153" r:id="rId7"/>
    <p:sldLayoutId id="2147494154" r:id="rId8"/>
    <p:sldLayoutId id="2147494155" r:id="rId9"/>
    <p:sldLayoutId id="2147494156" r:id="rId10"/>
    <p:sldLayoutId id="2147494157" r:id="rId11"/>
  </p:sldLayoutIdLst>
  <p:transition>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9A205729-970A-EF4C-AE32-3C4C7322E2B1}"/>
              </a:ext>
            </a:extLst>
          </p:cNvPr>
          <p:cNvSpPr>
            <a:spLocks noGrp="1" noChangeArrowheads="1"/>
          </p:cNvSpPr>
          <p:nvPr>
            <p:ph type="title"/>
          </p:nvPr>
        </p:nvSpPr>
        <p:spPr bwMode="gray">
          <a:xfrm>
            <a:off x="730250" y="1262063"/>
            <a:ext cx="8245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9" tIns="45693" rIns="91389" bIns="45693" numCol="1" anchor="b" anchorCtr="0" compatLnSpc="1">
            <a:prstTxWarp prst="textNoShape">
              <a:avLst/>
            </a:prstTxWarp>
            <a:spAutoFit/>
          </a:bodyPr>
          <a:lstStyle/>
          <a:p>
            <a:pPr lvl="0"/>
            <a:r>
              <a:rPr lang="en-US" altLang="it-IT"/>
              <a:t>Click to edit Master title style</a:t>
            </a:r>
          </a:p>
        </p:txBody>
      </p:sp>
      <p:sp>
        <p:nvSpPr>
          <p:cNvPr id="134147" name="Rectangle 3">
            <a:extLst>
              <a:ext uri="{FF2B5EF4-FFF2-40B4-BE49-F238E27FC236}">
                <a16:creationId xmlns:a16="http://schemas.microsoft.com/office/drawing/2014/main" id="{BAE71DCB-8E2C-F94E-BFD7-FC5981F8BA75}"/>
              </a:ext>
            </a:extLst>
          </p:cNvPr>
          <p:cNvSpPr>
            <a:spLocks noGrp="1" noChangeArrowheads="1"/>
          </p:cNvSpPr>
          <p:nvPr>
            <p:ph type="body" idx="1"/>
          </p:nvPr>
        </p:nvSpPr>
        <p:spPr bwMode="gray">
          <a:xfrm>
            <a:off x="701675" y="2176463"/>
            <a:ext cx="7239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9" tIns="45693" rIns="91389" bIns="45693"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34148" name="Line 39">
            <a:extLst>
              <a:ext uri="{FF2B5EF4-FFF2-40B4-BE49-F238E27FC236}">
                <a16:creationId xmlns:a16="http://schemas.microsoft.com/office/drawing/2014/main" id="{09382E1B-9F57-534C-8A3E-6067F8E94AC0}"/>
              </a:ext>
            </a:extLst>
          </p:cNvPr>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wrap="none" lIns="91400" tIns="45702" rIns="91400" bIns="45702" anchor="ctr"/>
          <a:lstStyle/>
          <a:p>
            <a:endParaRPr lang="it-IT"/>
          </a:p>
        </p:txBody>
      </p:sp>
    </p:spTree>
    <p:extLst>
      <p:ext uri="{BB962C8B-B14F-4D97-AF65-F5344CB8AC3E}">
        <p14:creationId xmlns:p14="http://schemas.microsoft.com/office/powerpoint/2010/main" val="206350805"/>
      </p:ext>
    </p:extLst>
  </p:cSld>
  <p:clrMap bg1="lt1" tx1="dk1" bg2="lt2" tx2="dk2" accent1="accent1" accent2="accent2" accent3="accent3" accent4="accent4" accent5="accent5" accent6="accent6" hlink="hlink" folHlink="folHlink"/>
  <p:sldLayoutIdLst>
    <p:sldLayoutId id="2147494159" r:id="rId1"/>
    <p:sldLayoutId id="2147494160" r:id="rId2"/>
    <p:sldLayoutId id="2147494161" r:id="rId3"/>
    <p:sldLayoutId id="2147494162" r:id="rId4"/>
  </p:sldLayoutIdLst>
  <p:txStyles>
    <p:titleStyle>
      <a:lvl1pPr algn="l" rtl="0" eaLnBrk="0" fontAlgn="base" hangingPunct="0">
        <a:spcBef>
          <a:spcPct val="30000"/>
        </a:spcBef>
        <a:spcAft>
          <a:spcPct val="0"/>
        </a:spcAft>
        <a:defRPr sz="2500">
          <a:solidFill>
            <a:schemeClr val="tx2"/>
          </a:solidFill>
          <a:latin typeface="+mj-lt"/>
          <a:ea typeface="ＭＳ Ｐゴシック" charset="-128"/>
          <a:cs typeface="ＭＳ Ｐゴシック" charset="0"/>
        </a:defRPr>
      </a:lvl1pPr>
      <a:lvl2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2pPr>
      <a:lvl3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3pPr>
      <a:lvl4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4pPr>
      <a:lvl5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5pPr>
      <a:lvl6pPr marL="457011" algn="l" rtl="0" fontAlgn="base">
        <a:spcBef>
          <a:spcPct val="30000"/>
        </a:spcBef>
        <a:spcAft>
          <a:spcPct val="0"/>
        </a:spcAft>
        <a:defRPr sz="2500">
          <a:solidFill>
            <a:schemeClr val="tx2"/>
          </a:solidFill>
          <a:latin typeface="Arial" charset="0"/>
        </a:defRPr>
      </a:lvl6pPr>
      <a:lvl7pPr marL="914021" algn="l" rtl="0" fontAlgn="base">
        <a:spcBef>
          <a:spcPct val="30000"/>
        </a:spcBef>
        <a:spcAft>
          <a:spcPct val="0"/>
        </a:spcAft>
        <a:defRPr sz="2500">
          <a:solidFill>
            <a:schemeClr val="tx2"/>
          </a:solidFill>
          <a:latin typeface="Arial" charset="0"/>
        </a:defRPr>
      </a:lvl7pPr>
      <a:lvl8pPr marL="1371032" algn="l" rtl="0" fontAlgn="base">
        <a:spcBef>
          <a:spcPct val="30000"/>
        </a:spcBef>
        <a:spcAft>
          <a:spcPct val="0"/>
        </a:spcAft>
        <a:defRPr sz="2500">
          <a:solidFill>
            <a:schemeClr val="tx2"/>
          </a:solidFill>
          <a:latin typeface="Arial" charset="0"/>
        </a:defRPr>
      </a:lvl8pPr>
      <a:lvl9pPr marL="1828041" algn="l" rtl="0" fontAlgn="base">
        <a:spcBef>
          <a:spcPct val="30000"/>
        </a:spcBef>
        <a:spcAft>
          <a:spcPct val="0"/>
        </a:spcAft>
        <a:defRPr sz="2500">
          <a:solidFill>
            <a:schemeClr val="tx2"/>
          </a:solidFill>
          <a:latin typeface="Arial" charset="0"/>
        </a:defRPr>
      </a:lvl9pPr>
    </p:titleStyle>
    <p:bodyStyle>
      <a:lvl1pPr marL="227013" indent="-227013" algn="l" rtl="0" eaLnBrk="0" fontAlgn="base" hangingPunct="0">
        <a:spcBef>
          <a:spcPct val="50000"/>
        </a:spcBef>
        <a:spcAft>
          <a:spcPct val="0"/>
        </a:spcAft>
        <a:buClr>
          <a:schemeClr val="tx1"/>
        </a:buClr>
        <a:buSzPct val="120000"/>
        <a:buFont typeface="Arial" panose="020B0604020202020204" pitchFamily="34" charset="0"/>
        <a:buChar char="•"/>
        <a:defRPr sz="2200">
          <a:solidFill>
            <a:schemeClr val="tx1"/>
          </a:solidFill>
          <a:latin typeface="+mn-lt"/>
          <a:ea typeface="ＭＳ Ｐゴシック" charset="-128"/>
          <a:cs typeface="ＭＳ Ｐゴシック" charset="0"/>
        </a:defRPr>
      </a:lvl1pPr>
      <a:lvl2pPr marL="566738" indent="-223838"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128"/>
          <a:cs typeface="ＭＳ Ｐゴシック" charset="0"/>
        </a:defRPr>
      </a:lvl2pPr>
      <a:lvl3pPr marL="862013" indent="-179388"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128"/>
          <a:cs typeface="ＭＳ Ｐゴシック" charset="0"/>
        </a:defRPr>
      </a:lvl3pPr>
      <a:lvl4pPr marL="1204913" indent="-177800"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128"/>
          <a:cs typeface="ＭＳ Ｐゴシック" charset="0"/>
        </a:defRPr>
      </a:lvl4pPr>
      <a:lvl5pPr marL="1597025" indent="-222250" algn="l" rtl="0" eaLnBrk="0" fontAlgn="base" hangingPunct="0">
        <a:spcBef>
          <a:spcPct val="25000"/>
        </a:spcBef>
        <a:spcAft>
          <a:spcPct val="0"/>
        </a:spcAft>
        <a:buClr>
          <a:schemeClr val="bg2"/>
        </a:buClr>
        <a:buSzPct val="120000"/>
        <a:buFont typeface="Arial" panose="020B0604020202020204" pitchFamily="34" charset="0"/>
        <a:defRPr sz="2000">
          <a:solidFill>
            <a:schemeClr val="tx2"/>
          </a:solidFill>
          <a:latin typeface="+mn-lt"/>
          <a:ea typeface="ＭＳ Ｐゴシック" charset="-128"/>
          <a:cs typeface="ＭＳ Ｐゴシック" charset="0"/>
        </a:defRPr>
      </a:lvl5pPr>
      <a:lvl6pPr marL="2054961" indent="-223746" algn="l" rtl="0" fontAlgn="base">
        <a:spcBef>
          <a:spcPct val="25000"/>
        </a:spcBef>
        <a:spcAft>
          <a:spcPct val="0"/>
        </a:spcAft>
        <a:buClr>
          <a:schemeClr val="bg2"/>
        </a:buClr>
        <a:buSzPct val="120000"/>
        <a:buFont typeface="Arial" charset="0"/>
        <a:defRPr sz="2000">
          <a:solidFill>
            <a:schemeClr val="tx2"/>
          </a:solidFill>
          <a:latin typeface="+mn-lt"/>
        </a:defRPr>
      </a:lvl6pPr>
      <a:lvl7pPr marL="2511971" indent="-223746" algn="l" rtl="0" fontAlgn="base">
        <a:spcBef>
          <a:spcPct val="25000"/>
        </a:spcBef>
        <a:spcAft>
          <a:spcPct val="0"/>
        </a:spcAft>
        <a:buClr>
          <a:schemeClr val="bg2"/>
        </a:buClr>
        <a:buSzPct val="120000"/>
        <a:buFont typeface="Arial" charset="0"/>
        <a:defRPr sz="2000">
          <a:solidFill>
            <a:schemeClr val="tx2"/>
          </a:solidFill>
          <a:latin typeface="+mn-lt"/>
        </a:defRPr>
      </a:lvl7pPr>
      <a:lvl8pPr marL="2968981" indent="-223746" algn="l" rtl="0" fontAlgn="base">
        <a:spcBef>
          <a:spcPct val="25000"/>
        </a:spcBef>
        <a:spcAft>
          <a:spcPct val="0"/>
        </a:spcAft>
        <a:buClr>
          <a:schemeClr val="bg2"/>
        </a:buClr>
        <a:buSzPct val="120000"/>
        <a:buFont typeface="Arial" charset="0"/>
        <a:defRPr sz="2000">
          <a:solidFill>
            <a:schemeClr val="tx2"/>
          </a:solidFill>
          <a:latin typeface="+mn-lt"/>
        </a:defRPr>
      </a:lvl8pPr>
      <a:lvl9pPr marL="3425992" indent="-223746" algn="l" rtl="0" fontAlgn="base">
        <a:spcBef>
          <a:spcPct val="25000"/>
        </a:spcBef>
        <a:spcAft>
          <a:spcPct val="0"/>
        </a:spcAft>
        <a:buClr>
          <a:schemeClr val="bg2"/>
        </a:buClr>
        <a:buSzPct val="120000"/>
        <a:buFont typeface="Arial" charset="0"/>
        <a:defRPr sz="2000">
          <a:solidFill>
            <a:schemeClr val="tx2"/>
          </a:solidFill>
          <a:latin typeface="+mn-lt"/>
        </a:defRPr>
      </a:lvl9pPr>
    </p:bodyStyle>
    <p:otherStyle>
      <a:defPPr>
        <a:defRPr lang="it-IT"/>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C0503BB-8373-BA4C-B531-52874625C5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0288" y="260350"/>
            <a:ext cx="15113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986" r:id="rId1"/>
    <p:sldLayoutId id="2147493987"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25" algn="ctr" rtl="0" fontAlgn="base">
        <a:spcBef>
          <a:spcPct val="0"/>
        </a:spcBef>
        <a:spcAft>
          <a:spcPct val="0"/>
        </a:spcAft>
        <a:defRPr sz="4400">
          <a:solidFill>
            <a:schemeClr val="tx1"/>
          </a:solidFill>
          <a:latin typeface="Calibri" pitchFamily="34" charset="0"/>
        </a:defRPr>
      </a:lvl6pPr>
      <a:lvl7pPr marL="913453" algn="ctr" rtl="0" fontAlgn="base">
        <a:spcBef>
          <a:spcPct val="0"/>
        </a:spcBef>
        <a:spcAft>
          <a:spcPct val="0"/>
        </a:spcAft>
        <a:defRPr sz="4400">
          <a:solidFill>
            <a:schemeClr val="tx1"/>
          </a:solidFill>
          <a:latin typeface="Calibri" pitchFamily="34" charset="0"/>
        </a:defRPr>
      </a:lvl7pPr>
      <a:lvl8pPr marL="1370180" algn="ctr" rtl="0" fontAlgn="base">
        <a:spcBef>
          <a:spcPct val="0"/>
        </a:spcBef>
        <a:spcAft>
          <a:spcPct val="0"/>
        </a:spcAft>
        <a:defRPr sz="4400">
          <a:solidFill>
            <a:schemeClr val="tx1"/>
          </a:solidFill>
          <a:latin typeface="Calibri" pitchFamily="34" charset="0"/>
        </a:defRPr>
      </a:lvl8pPr>
      <a:lvl9pPr marL="1826905" algn="ctr" rtl="0" fontAlgn="base">
        <a:spcBef>
          <a:spcPct val="0"/>
        </a:spcBef>
        <a:spcAft>
          <a:spcPct val="0"/>
        </a:spcAft>
        <a:defRPr sz="4400">
          <a:solidFill>
            <a:schemeClr val="tx1"/>
          </a:solidFill>
          <a:latin typeface="Calibri" pitchFamily="34" charset="0"/>
        </a:defRPr>
      </a:lvl9pPr>
    </p:titleStyle>
    <p:bodyStyle>
      <a:lvl1pPr marL="339725" indent="-339725"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39775" indent="-28257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39825" indent="-22542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7025" indent="-225425"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4225" indent="-225425"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1995"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108688"/>
            <a:ext cx="9144000" cy="1208079"/>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685800" y="1508787"/>
            <a:ext cx="7772400" cy="403244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FBCB6966-13C2-C746-856A-DF374BF292F8}"/>
              </a:ext>
            </a:extLst>
          </p:cNvPr>
          <p:cNvSpPr/>
          <p:nvPr/>
        </p:nvSpPr>
        <p:spPr bwMode="auto">
          <a:xfrm>
            <a:off x="0" y="3932"/>
            <a:ext cx="9144000" cy="192021"/>
          </a:xfrm>
          <a:prstGeom prst="rect">
            <a:avLst/>
          </a:prstGeom>
          <a:solidFill>
            <a:srgbClr val="0F376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7" name="Picture 6">
            <a:extLst>
              <a:ext uri="{FF2B5EF4-FFF2-40B4-BE49-F238E27FC236}">
                <a16:creationId xmlns:a16="http://schemas.microsoft.com/office/drawing/2014/main" id="{D4013548-2649-334E-866E-247281F2DB99}"/>
              </a:ext>
            </a:extLst>
          </p:cNvPr>
          <p:cNvPicPr>
            <a:picLocks noChangeAspect="1"/>
          </p:cNvPicPr>
          <p:nvPr/>
        </p:nvPicPr>
        <p:blipFill rotWithShape="1">
          <a:blip r:embed="rId8"/>
          <a:srcRect t="50486"/>
          <a:stretch/>
        </p:blipFill>
        <p:spPr>
          <a:xfrm>
            <a:off x="8250491" y="3917"/>
            <a:ext cx="415420" cy="392488"/>
          </a:xfrm>
          <a:prstGeom prst="rect">
            <a:avLst/>
          </a:prstGeom>
        </p:spPr>
      </p:pic>
      <p:pic>
        <p:nvPicPr>
          <p:cNvPr id="8" name="Picture 7">
            <a:extLst>
              <a:ext uri="{FF2B5EF4-FFF2-40B4-BE49-F238E27FC236}">
                <a16:creationId xmlns:a16="http://schemas.microsoft.com/office/drawing/2014/main" id="{5832F549-67F7-5C46-8AE7-847DFA6A8003}"/>
              </a:ext>
            </a:extLst>
          </p:cNvPr>
          <p:cNvPicPr>
            <a:picLocks noChangeAspect="1"/>
          </p:cNvPicPr>
          <p:nvPr/>
        </p:nvPicPr>
        <p:blipFill rotWithShape="1">
          <a:blip r:embed="rId9"/>
          <a:srcRect l="84641" t="-1" b="-2655"/>
          <a:stretch/>
        </p:blipFill>
        <p:spPr>
          <a:xfrm>
            <a:off x="7740352" y="6362874"/>
            <a:ext cx="1404447" cy="495127"/>
          </a:xfrm>
          <a:prstGeom prst="rect">
            <a:avLst/>
          </a:prstGeom>
        </p:spPr>
      </p:pic>
      <p:pic>
        <p:nvPicPr>
          <p:cNvPr id="3" name="Picture 2">
            <a:extLst>
              <a:ext uri="{FF2B5EF4-FFF2-40B4-BE49-F238E27FC236}">
                <a16:creationId xmlns:a16="http://schemas.microsoft.com/office/drawing/2014/main" id="{BCA470C9-8E46-6B4B-8903-939F70D1F6C0}"/>
              </a:ext>
            </a:extLst>
          </p:cNvPr>
          <p:cNvPicPr>
            <a:picLocks noChangeAspect="1"/>
          </p:cNvPicPr>
          <p:nvPr/>
        </p:nvPicPr>
        <p:blipFill>
          <a:blip r:embed="rId10"/>
          <a:stretch>
            <a:fillRect/>
          </a:stretch>
        </p:blipFill>
        <p:spPr>
          <a:xfrm>
            <a:off x="0" y="6323389"/>
            <a:ext cx="1691680" cy="538172"/>
          </a:xfrm>
          <a:prstGeom prst="rect">
            <a:avLst/>
          </a:prstGeom>
        </p:spPr>
      </p:pic>
    </p:spTree>
    <p:extLst>
      <p:ext uri="{BB962C8B-B14F-4D97-AF65-F5344CB8AC3E}">
        <p14:creationId xmlns:p14="http://schemas.microsoft.com/office/powerpoint/2010/main" val="3080078109"/>
      </p:ext>
    </p:extLst>
  </p:cSld>
  <p:clrMap bg1="lt1" tx1="dk1" bg2="lt2" tx2="dk2" accent1="accent1" accent2="accent2" accent3="accent3" accent4="accent4" accent5="accent5" accent6="accent6" hlink="hlink" folHlink="folHlink"/>
  <p:sldLayoutIdLst>
    <p:sldLayoutId id="2147494164" r:id="rId1"/>
    <p:sldLayoutId id="2147494165" r:id="rId2"/>
    <p:sldLayoutId id="2147494166" r:id="rId3"/>
    <p:sldLayoutId id="2147494167" r:id="rId4"/>
    <p:sldLayoutId id="2147494168" r:id="rId5"/>
    <p:sldLayoutId id="2147494169" r:id="rId6"/>
  </p:sldLayoutIdLst>
  <p:hf hdr="0" dt="0"/>
  <p:txStyles>
    <p:titleStyle>
      <a:lvl1pPr algn="ctr" rtl="0" eaLnBrk="1" fontAlgn="base" hangingPunct="1">
        <a:spcBef>
          <a:spcPct val="0"/>
        </a:spcBef>
        <a:spcAft>
          <a:spcPct val="0"/>
        </a:spcAft>
        <a:defRPr sz="3200" b="1" i="0">
          <a:solidFill>
            <a:srgbClr val="14467E"/>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189"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378"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566"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754"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892" indent="-342892" algn="l" rtl="0" eaLnBrk="1" fontAlgn="base" hangingPunct="1">
        <a:spcBef>
          <a:spcPct val="20000"/>
        </a:spcBef>
        <a:spcAft>
          <a:spcPct val="0"/>
        </a:spcAft>
        <a:buChar char="•"/>
        <a:defRPr sz="2400">
          <a:solidFill>
            <a:schemeClr val="tx1"/>
          </a:solidFill>
          <a:latin typeface="+mn-lt"/>
          <a:ea typeface="+mn-ea"/>
          <a:cs typeface="+mn-cs"/>
        </a:defRPr>
      </a:lvl1pPr>
      <a:lvl2pPr marL="742931" indent="-285743" algn="l" rtl="0" eaLnBrk="1" fontAlgn="base" hangingPunct="1">
        <a:spcBef>
          <a:spcPct val="20000"/>
        </a:spcBef>
        <a:spcAft>
          <a:spcPct val="0"/>
        </a:spcAft>
        <a:buChar char="–"/>
        <a:defRPr sz="2000">
          <a:solidFill>
            <a:schemeClr val="tx1"/>
          </a:solidFill>
          <a:latin typeface="+mn-lt"/>
          <a:ea typeface="+mn-ea"/>
        </a:defRPr>
      </a:lvl2pPr>
      <a:lvl3pPr marL="1142972" indent="-228594" algn="l" rtl="0" eaLnBrk="1" fontAlgn="base" hangingPunct="1">
        <a:spcBef>
          <a:spcPct val="20000"/>
        </a:spcBef>
        <a:spcAft>
          <a:spcPct val="0"/>
        </a:spcAft>
        <a:buChar char="•"/>
        <a:defRPr>
          <a:solidFill>
            <a:schemeClr val="tx1"/>
          </a:solidFill>
          <a:latin typeface="+mn-lt"/>
          <a:ea typeface="+mn-ea"/>
        </a:defRPr>
      </a:lvl3pPr>
      <a:lvl4pPr marL="1600160" indent="-228594" algn="l" rtl="0" eaLnBrk="1" fontAlgn="base" hangingPunct="1">
        <a:spcBef>
          <a:spcPct val="20000"/>
        </a:spcBef>
        <a:spcAft>
          <a:spcPct val="0"/>
        </a:spcAft>
        <a:defRPr sz="2000">
          <a:solidFill>
            <a:schemeClr val="tx1"/>
          </a:solidFill>
          <a:latin typeface="+mn-lt"/>
          <a:ea typeface="+mn-ea"/>
        </a:defRPr>
      </a:lvl4pPr>
      <a:lvl5pPr marL="2057348" indent="-228594" algn="l" rtl="0" eaLnBrk="1" fontAlgn="base" hangingPunct="1">
        <a:spcBef>
          <a:spcPct val="20000"/>
        </a:spcBef>
        <a:spcAft>
          <a:spcPct val="0"/>
        </a:spcAft>
        <a:buChar char="»"/>
        <a:defRPr sz="2000">
          <a:solidFill>
            <a:schemeClr val="tx1"/>
          </a:solidFill>
          <a:latin typeface="+mn-lt"/>
          <a:ea typeface="+mn-ea"/>
        </a:defRPr>
      </a:lvl5pPr>
      <a:lvl6pPr marL="2514537" indent="-228594" algn="l" rtl="0" eaLnBrk="1" fontAlgn="base" hangingPunct="1">
        <a:spcBef>
          <a:spcPct val="20000"/>
        </a:spcBef>
        <a:spcAft>
          <a:spcPct val="0"/>
        </a:spcAft>
        <a:buChar char="»"/>
        <a:defRPr sz="2000">
          <a:solidFill>
            <a:schemeClr val="tx1"/>
          </a:solidFill>
          <a:latin typeface="+mn-lt"/>
          <a:ea typeface="+mn-ea"/>
        </a:defRPr>
      </a:lvl6pPr>
      <a:lvl7pPr marL="2971726" indent="-228594" algn="l" rtl="0" eaLnBrk="1" fontAlgn="base" hangingPunct="1">
        <a:spcBef>
          <a:spcPct val="20000"/>
        </a:spcBef>
        <a:spcAft>
          <a:spcPct val="0"/>
        </a:spcAft>
        <a:buChar char="»"/>
        <a:defRPr sz="2000">
          <a:solidFill>
            <a:schemeClr val="tx1"/>
          </a:solidFill>
          <a:latin typeface="+mn-lt"/>
          <a:ea typeface="+mn-ea"/>
        </a:defRPr>
      </a:lvl7pPr>
      <a:lvl8pPr marL="3428915" indent="-228594" algn="l" rtl="0" eaLnBrk="1" fontAlgn="base" hangingPunct="1">
        <a:spcBef>
          <a:spcPct val="20000"/>
        </a:spcBef>
        <a:spcAft>
          <a:spcPct val="0"/>
        </a:spcAft>
        <a:buChar char="»"/>
        <a:defRPr sz="2000">
          <a:solidFill>
            <a:schemeClr val="tx1"/>
          </a:solidFill>
          <a:latin typeface="+mn-lt"/>
          <a:ea typeface="+mn-ea"/>
        </a:defRPr>
      </a:lvl8pPr>
      <a:lvl9pPr marL="3886103" indent="-228594"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0A7B5E2F-0764-4413-8D63-5077276DC870}" type="datetimeFigureOut">
              <a:rPr lang="en-US" smtClean="0">
                <a:solidFill>
                  <a:prstClr val="black">
                    <a:tint val="75000"/>
                  </a:prstClr>
                </a:solidFill>
                <a:latin typeface="Calibri"/>
                <a:ea typeface=""/>
                <a:cs typeface=""/>
              </a:rPr>
              <a:pPr eaLnBrk="1" fontAlgn="auto" hangingPunct="1">
                <a:spcBef>
                  <a:spcPts val="0"/>
                </a:spcBef>
                <a:spcAft>
                  <a:spcPts val="0"/>
                </a:spcAft>
              </a:pPr>
              <a:t>10/30/23</a:t>
            </a:fld>
            <a:endParaRPr lang="en-US">
              <a:solidFill>
                <a:prstClr val="black">
                  <a:tint val="75000"/>
                </a:prstClr>
              </a:solidFill>
              <a:latin typeface="Calibri"/>
              <a:ea typeface=""/>
              <a:cs typeface=""/>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cs typeface=""/>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5FC6625-550F-4747-A827-1EA0B0D0C8F1}" type="slidenum">
              <a:rPr lang="en-US" smtClean="0">
                <a:solidFill>
                  <a:prstClr val="black">
                    <a:tint val="75000"/>
                  </a:prstClr>
                </a:solidFill>
                <a:latin typeface="Calibri"/>
                <a:ea typeface=""/>
                <a:cs typeface=""/>
              </a:rPr>
              <a:pPr eaLnBrk="1" fontAlgn="auto" hangingPunct="1">
                <a:spcBef>
                  <a:spcPts val="0"/>
                </a:spcBef>
                <a:spcAft>
                  <a:spcPts val="0"/>
                </a:spcAft>
              </a:pPr>
              <a:t>‹N›</a:t>
            </a:fld>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3637785170"/>
      </p:ext>
    </p:extLst>
  </p:cSld>
  <p:clrMap bg1="lt1" tx1="dk1" bg2="lt2" tx2="dk2" accent1="accent1" accent2="accent2" accent3="accent3" accent4="accent4" accent5="accent5" accent6="accent6" hlink="hlink" folHlink="folHlink"/>
  <p:sldLayoutIdLst>
    <p:sldLayoutId id="2147494172" r:id="rId1"/>
    <p:sldLayoutId id="2147494173" r:id="rId2"/>
    <p:sldLayoutId id="2147494174" r:id="rId3"/>
    <p:sldLayoutId id="2147494175" r:id="rId4"/>
    <p:sldLayoutId id="2147494176" r:id="rId5"/>
    <p:sldLayoutId id="2147494177" r:id="rId6"/>
    <p:sldLayoutId id="2147494178" r:id="rId7"/>
    <p:sldLayoutId id="2147494179" r:id="rId8"/>
    <p:sldLayoutId id="2147494180" r:id="rId9"/>
    <p:sldLayoutId id="2147494181" r:id="rId10"/>
    <p:sldLayoutId id="2147494182" r:id="rId11"/>
    <p:sldLayoutId id="2147494183" r:id="rId12"/>
    <p:sldLayoutId id="2147494184" r:id="rId13"/>
    <p:sldLayoutId id="2147494185" r:id="rId14"/>
    <p:sldLayoutId id="2147494187" r:id="rId15"/>
    <p:sldLayoutId id="2147494188" r:id="rId16"/>
    <p:sldLayoutId id="2147494189" r:id="rId17"/>
    <p:sldLayoutId id="2147494190"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7B5E2F-0764-4413-8D63-5077276DC87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
                <a:cs typeface=""/>
              </a:rPr>
              <a:pPr marL="0" marR="0" lvl="0" indent="0" algn="l" defTabSz="914400" rtl="0" eaLnBrk="1" fontAlgn="auto" latinLnBrk="0" hangingPunct="1">
                <a:lnSpc>
                  <a:spcPct val="100000"/>
                </a:lnSpc>
                <a:spcBef>
                  <a:spcPts val="0"/>
                </a:spcBef>
                <a:spcAft>
                  <a:spcPts val="0"/>
                </a:spcAft>
                <a:buClrTx/>
                <a:buSzTx/>
                <a:buFontTx/>
                <a:buNone/>
                <a:tabLst/>
                <a:defRPr/>
              </a:pPr>
              <a:t>10/30/23</a:t>
            </a:fld>
            <a:endParaRPr kumimoji="0" lang="en-US" sz="1200" b="0" i="0" u="none" strike="noStrike" kern="1200" cap="none" spc="0" normalizeH="0" baseline="0" noProof="0">
              <a:ln>
                <a:noFill/>
              </a:ln>
              <a:solidFill>
                <a:prstClr val="black">
                  <a:tint val="75000"/>
                </a:prstClr>
              </a:solidFill>
              <a:effectLst/>
              <a:uLnTx/>
              <a:uFillTx/>
              <a:latin typeface="Calibri"/>
              <a:ea typeface=""/>
              <a:cs typeface=""/>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
              <a:cs typeface=""/>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FC6625-550F-4747-A827-1EA0B0D0C8F1}" type="slidenum">
              <a:rPr kumimoji="0" lang="en-US" sz="1200" b="0" i="0" u="none" strike="noStrike" kern="1200" cap="none" spc="0" normalizeH="0" baseline="0" noProof="0" smtClean="0">
                <a:ln>
                  <a:noFill/>
                </a:ln>
                <a:solidFill>
                  <a:prstClr val="black">
                    <a:tint val="75000"/>
                  </a:prstClr>
                </a:solidFill>
                <a:effectLst/>
                <a:uLnTx/>
                <a:uFillTx/>
                <a:latin typeface="Calibri"/>
                <a:ea typeface=""/>
                <a:cs typeface=""/>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
              <a:cs typeface=""/>
            </a:endParaRPr>
          </a:p>
        </p:txBody>
      </p:sp>
    </p:spTree>
    <p:extLst>
      <p:ext uri="{BB962C8B-B14F-4D97-AF65-F5344CB8AC3E}">
        <p14:creationId xmlns:p14="http://schemas.microsoft.com/office/powerpoint/2010/main" val="1979383200"/>
      </p:ext>
    </p:extLst>
  </p:cSld>
  <p:clrMap bg1="lt1" tx1="dk1" bg2="lt2" tx2="dk2" accent1="accent1" accent2="accent2" accent3="accent3" accent4="accent4" accent5="accent5" accent6="accent6" hlink="hlink" folHlink="folHlink"/>
  <p:sldLayoutIdLst>
    <p:sldLayoutId id="2147494193" r:id="rId1"/>
    <p:sldLayoutId id="2147494194" r:id="rId2"/>
    <p:sldLayoutId id="2147494195" r:id="rId3"/>
    <p:sldLayoutId id="2147494196" r:id="rId4"/>
    <p:sldLayoutId id="2147494197" r:id="rId5"/>
    <p:sldLayoutId id="2147494198" r:id="rId6"/>
    <p:sldLayoutId id="2147494199" r:id="rId7"/>
    <p:sldLayoutId id="2147494200" r:id="rId8"/>
    <p:sldLayoutId id="2147494201" r:id="rId9"/>
    <p:sldLayoutId id="2147494202" r:id="rId10"/>
    <p:sldLayoutId id="2147494203" r:id="rId11"/>
    <p:sldLayoutId id="214749420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a:extLst>
              <a:ext uri="{FF2B5EF4-FFF2-40B4-BE49-F238E27FC236}">
                <a16:creationId xmlns:a16="http://schemas.microsoft.com/office/drawing/2014/main" id="{7655B92A-8821-7540-BDC4-FFE03FAE7C64}"/>
              </a:ext>
            </a:extLst>
          </p:cNvPr>
          <p:cNvSpPr>
            <a:spLocks noChangeArrowheads="1"/>
          </p:cNvSpPr>
          <p:nvPr userDrawn="1"/>
        </p:nvSpPr>
        <p:spPr bwMode="auto">
          <a:xfrm>
            <a:off x="107950" y="5981700"/>
            <a:ext cx="2879725" cy="760413"/>
          </a:xfrm>
          <a:prstGeom prst="rect">
            <a:avLst/>
          </a:prstGeom>
          <a:solidFill>
            <a:srgbClr val="2EAECB"/>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sp>
        <p:nvSpPr>
          <p:cNvPr id="2051" name="Rectangle 8">
            <a:extLst>
              <a:ext uri="{FF2B5EF4-FFF2-40B4-BE49-F238E27FC236}">
                <a16:creationId xmlns:a16="http://schemas.microsoft.com/office/drawing/2014/main" id="{43389420-D002-1045-9403-40AF15E99309}"/>
              </a:ext>
            </a:extLst>
          </p:cNvPr>
          <p:cNvSpPr>
            <a:spLocks noChangeArrowheads="1"/>
          </p:cNvSpPr>
          <p:nvPr userDrawn="1"/>
        </p:nvSpPr>
        <p:spPr bwMode="auto">
          <a:xfrm>
            <a:off x="3132138" y="5981700"/>
            <a:ext cx="2879725" cy="760413"/>
          </a:xfrm>
          <a:prstGeom prst="rect">
            <a:avLst/>
          </a:prstGeom>
          <a:solidFill>
            <a:srgbClr val="E1682E"/>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sp>
        <p:nvSpPr>
          <p:cNvPr id="2052" name="Rectangle 9">
            <a:extLst>
              <a:ext uri="{FF2B5EF4-FFF2-40B4-BE49-F238E27FC236}">
                <a16:creationId xmlns:a16="http://schemas.microsoft.com/office/drawing/2014/main" id="{3B15C1DE-1122-A64A-894F-4428B2354897}"/>
              </a:ext>
            </a:extLst>
          </p:cNvPr>
          <p:cNvSpPr>
            <a:spLocks noChangeArrowheads="1"/>
          </p:cNvSpPr>
          <p:nvPr userDrawn="1"/>
        </p:nvSpPr>
        <p:spPr bwMode="auto">
          <a:xfrm>
            <a:off x="6156325" y="5981700"/>
            <a:ext cx="2879725" cy="760413"/>
          </a:xfrm>
          <a:prstGeom prst="rect">
            <a:avLst/>
          </a:prstGeom>
          <a:solidFill>
            <a:srgbClr val="3E9864"/>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pic>
        <p:nvPicPr>
          <p:cNvPr id="1029" name="Picture 2">
            <a:extLst>
              <a:ext uri="{FF2B5EF4-FFF2-40B4-BE49-F238E27FC236}">
                <a16:creationId xmlns:a16="http://schemas.microsoft.com/office/drawing/2014/main" id="{0A715CF4-758C-C642-BDF1-ABA26DDB3495}"/>
              </a:ext>
            </a:extLst>
          </p:cNvPr>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7380288" y="260350"/>
            <a:ext cx="15113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698266"/>
      </p:ext>
    </p:extLst>
  </p:cSld>
  <p:clrMap bg1="lt1" tx1="dk1" bg2="lt2" tx2="dk2" accent1="accent1" accent2="accent2" accent3="accent3" accent4="accent4" accent5="accent5" accent6="accent6" hlink="hlink" folHlink="folHlink"/>
  <p:sldLayoutIdLst>
    <p:sldLayoutId id="2147494227" r:id="rId1"/>
    <p:sldLayoutId id="2147494228" r:id="rId2"/>
    <p:sldLayoutId id="2147494229" r:id="rId3"/>
    <p:sldLayoutId id="2147494230" r:id="rId4"/>
    <p:sldLayoutId id="2147494231"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725" algn="ctr" rtl="0" fontAlgn="base">
        <a:spcBef>
          <a:spcPct val="0"/>
        </a:spcBef>
        <a:spcAft>
          <a:spcPct val="0"/>
        </a:spcAft>
        <a:defRPr sz="4400">
          <a:solidFill>
            <a:schemeClr val="tx2"/>
          </a:solidFill>
          <a:latin typeface="Arial" charset="0"/>
          <a:cs typeface="Arial" charset="0"/>
        </a:defRPr>
      </a:lvl6pPr>
      <a:lvl7pPr marL="913453" algn="ctr" rtl="0" fontAlgn="base">
        <a:spcBef>
          <a:spcPct val="0"/>
        </a:spcBef>
        <a:spcAft>
          <a:spcPct val="0"/>
        </a:spcAft>
        <a:defRPr sz="4400">
          <a:solidFill>
            <a:schemeClr val="tx2"/>
          </a:solidFill>
          <a:latin typeface="Arial" charset="0"/>
          <a:cs typeface="Arial" charset="0"/>
        </a:defRPr>
      </a:lvl7pPr>
      <a:lvl8pPr marL="1370180" algn="ctr" rtl="0" fontAlgn="base">
        <a:spcBef>
          <a:spcPct val="0"/>
        </a:spcBef>
        <a:spcAft>
          <a:spcPct val="0"/>
        </a:spcAft>
        <a:defRPr sz="4400">
          <a:solidFill>
            <a:schemeClr val="tx2"/>
          </a:solidFill>
          <a:latin typeface="Arial" charset="0"/>
          <a:cs typeface="Arial" charset="0"/>
        </a:defRPr>
      </a:lvl8pPr>
      <a:lvl9pPr marL="1826905" algn="ctr" rtl="0" fontAlgn="base">
        <a:spcBef>
          <a:spcPct val="0"/>
        </a:spcBef>
        <a:spcAft>
          <a:spcPct val="0"/>
        </a:spcAft>
        <a:defRPr sz="4400">
          <a:solidFill>
            <a:schemeClr val="tx2"/>
          </a:solidFill>
          <a:latin typeface="Arial" charset="0"/>
          <a:cs typeface="Arial"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9775" indent="-282575" algn="l" rtl="0" eaLnBrk="0" fontAlgn="base" hangingPunct="0">
        <a:spcBef>
          <a:spcPct val="20000"/>
        </a:spcBef>
        <a:spcAft>
          <a:spcPct val="0"/>
        </a:spcAft>
        <a:buChar char="–"/>
        <a:defRPr sz="2800">
          <a:solidFill>
            <a:schemeClr val="tx1"/>
          </a:solidFill>
          <a:latin typeface="+mn-lt"/>
          <a:ea typeface="Arial" charset="0"/>
          <a:cs typeface="+mn-cs"/>
        </a:defRPr>
      </a:lvl2pPr>
      <a:lvl3pPr marL="1139825" indent="-225425" algn="l" rtl="0" eaLnBrk="0" fontAlgn="base" hangingPunct="0">
        <a:spcBef>
          <a:spcPct val="20000"/>
        </a:spcBef>
        <a:spcAft>
          <a:spcPct val="0"/>
        </a:spcAft>
        <a:buChar char="•"/>
        <a:defRPr sz="2400">
          <a:solidFill>
            <a:schemeClr val="tx1"/>
          </a:solidFill>
          <a:latin typeface="+mn-lt"/>
          <a:ea typeface="Arial" charset="0"/>
          <a:cs typeface="+mn-cs"/>
        </a:defRPr>
      </a:lvl3pPr>
      <a:lvl4pPr marL="1597025" indent="-225425" algn="l" rtl="0" eaLnBrk="0" fontAlgn="base" hangingPunct="0">
        <a:spcBef>
          <a:spcPct val="20000"/>
        </a:spcBef>
        <a:spcAft>
          <a:spcPct val="0"/>
        </a:spcAft>
        <a:buChar char="–"/>
        <a:defRPr sz="2000">
          <a:solidFill>
            <a:schemeClr val="tx1"/>
          </a:solidFill>
          <a:latin typeface="+mn-lt"/>
          <a:ea typeface="Arial" charset="0"/>
          <a:cs typeface="+mn-cs"/>
        </a:defRPr>
      </a:lvl4pPr>
      <a:lvl5pPr marL="2054225" indent="-225425" algn="l" rtl="0" eaLnBrk="0" fontAlgn="base" hangingPunct="0">
        <a:spcBef>
          <a:spcPct val="20000"/>
        </a:spcBef>
        <a:spcAft>
          <a:spcPct val="0"/>
        </a:spcAft>
        <a:buChar char="»"/>
        <a:defRPr sz="2000">
          <a:solidFill>
            <a:schemeClr val="tx1"/>
          </a:solidFill>
          <a:latin typeface="+mn-lt"/>
          <a:ea typeface="Arial" charset="0"/>
          <a:cs typeface="+mn-cs"/>
        </a:defRPr>
      </a:lvl5pPr>
      <a:lvl6pPr marL="2511995" indent="-228363" algn="l" rtl="0" fontAlgn="base">
        <a:spcBef>
          <a:spcPct val="20000"/>
        </a:spcBef>
        <a:spcAft>
          <a:spcPct val="0"/>
        </a:spcAft>
        <a:buChar char="»"/>
        <a:defRPr sz="2000">
          <a:solidFill>
            <a:schemeClr val="tx1"/>
          </a:solidFill>
          <a:latin typeface="+mn-lt"/>
          <a:cs typeface="+mn-cs"/>
        </a:defRPr>
      </a:lvl6pPr>
      <a:lvl7pPr marL="2968722" indent="-228363" algn="l" rtl="0" fontAlgn="base">
        <a:spcBef>
          <a:spcPct val="20000"/>
        </a:spcBef>
        <a:spcAft>
          <a:spcPct val="0"/>
        </a:spcAft>
        <a:buChar char="»"/>
        <a:defRPr sz="2000">
          <a:solidFill>
            <a:schemeClr val="tx1"/>
          </a:solidFill>
          <a:latin typeface="+mn-lt"/>
          <a:cs typeface="+mn-cs"/>
        </a:defRPr>
      </a:lvl7pPr>
      <a:lvl8pPr marL="3425448" indent="-228363" algn="l" rtl="0" fontAlgn="base">
        <a:spcBef>
          <a:spcPct val="20000"/>
        </a:spcBef>
        <a:spcAft>
          <a:spcPct val="0"/>
        </a:spcAft>
        <a:buChar char="»"/>
        <a:defRPr sz="2000">
          <a:solidFill>
            <a:schemeClr val="tx1"/>
          </a:solidFill>
          <a:latin typeface="+mn-lt"/>
          <a:cs typeface="+mn-cs"/>
        </a:defRPr>
      </a:lvl8pPr>
      <a:lvl9pPr marL="3882174" indent="-228363"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C0503BB-8373-BA4C-B531-52874625C5E5}"/>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380288" y="260350"/>
            <a:ext cx="15113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39531"/>
      </p:ext>
    </p:extLst>
  </p:cSld>
  <p:clrMap bg1="lt1" tx1="dk1" bg2="lt2" tx2="dk2" accent1="accent1" accent2="accent2" accent3="accent3" accent4="accent4" accent5="accent5" accent6="accent6" hlink="hlink" folHlink="folHlink"/>
  <p:sldLayoutIdLst>
    <p:sldLayoutId id="2147494236" r:id="rId1"/>
    <p:sldLayoutId id="2147494237"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25" algn="ctr" rtl="0" fontAlgn="base">
        <a:spcBef>
          <a:spcPct val="0"/>
        </a:spcBef>
        <a:spcAft>
          <a:spcPct val="0"/>
        </a:spcAft>
        <a:defRPr sz="4400">
          <a:solidFill>
            <a:schemeClr val="tx1"/>
          </a:solidFill>
          <a:latin typeface="Calibri" pitchFamily="34" charset="0"/>
        </a:defRPr>
      </a:lvl6pPr>
      <a:lvl7pPr marL="913453" algn="ctr" rtl="0" fontAlgn="base">
        <a:spcBef>
          <a:spcPct val="0"/>
        </a:spcBef>
        <a:spcAft>
          <a:spcPct val="0"/>
        </a:spcAft>
        <a:defRPr sz="4400">
          <a:solidFill>
            <a:schemeClr val="tx1"/>
          </a:solidFill>
          <a:latin typeface="Calibri" pitchFamily="34" charset="0"/>
        </a:defRPr>
      </a:lvl7pPr>
      <a:lvl8pPr marL="1370180" algn="ctr" rtl="0" fontAlgn="base">
        <a:spcBef>
          <a:spcPct val="0"/>
        </a:spcBef>
        <a:spcAft>
          <a:spcPct val="0"/>
        </a:spcAft>
        <a:defRPr sz="4400">
          <a:solidFill>
            <a:schemeClr val="tx1"/>
          </a:solidFill>
          <a:latin typeface="Calibri" pitchFamily="34" charset="0"/>
        </a:defRPr>
      </a:lvl8pPr>
      <a:lvl9pPr marL="1826905" algn="ctr" rtl="0" fontAlgn="base">
        <a:spcBef>
          <a:spcPct val="0"/>
        </a:spcBef>
        <a:spcAft>
          <a:spcPct val="0"/>
        </a:spcAft>
        <a:defRPr sz="4400">
          <a:solidFill>
            <a:schemeClr val="tx1"/>
          </a:solidFill>
          <a:latin typeface="Calibri" pitchFamily="34" charset="0"/>
        </a:defRPr>
      </a:lvl9pPr>
    </p:titleStyle>
    <p:bodyStyle>
      <a:lvl1pPr marL="339725" indent="-339725"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39775" indent="-28257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39825" indent="-22542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7025" indent="-225425"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4225" indent="-225425"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1995"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26307"/>
      </p:ext>
    </p:extLst>
  </p:cSld>
  <p:clrMap bg1="lt1" tx1="dk1" bg2="lt2" tx2="dk2" accent1="accent1" accent2="accent2" accent3="accent3" accent4="accent4" accent5="accent5" accent6="accent6" hlink="hlink" folHlink="folHlink"/>
  <p:sldLayoutIdLst>
    <p:sldLayoutId id="2147494239" r:id="rId1"/>
  </p:sldLayoutIdLst>
  <p:txStyles>
    <p:titleStyle>
      <a:lvl1pPr algn="ctr" defTabSz="341313" rtl="0" eaLnBrk="0" fontAlgn="base" hangingPunct="0">
        <a:spcBef>
          <a:spcPct val="0"/>
        </a:spcBef>
        <a:spcAft>
          <a:spcPct val="0"/>
        </a:spcAft>
        <a:defRPr sz="3300" kern="1200">
          <a:solidFill>
            <a:schemeClr val="tx1"/>
          </a:solidFill>
          <a:latin typeface="+mj-lt"/>
          <a:ea typeface="ＭＳ Ｐゴシック" pitchFamily="34" charset="-128"/>
          <a:cs typeface="ＭＳ Ｐゴシック" charset="0"/>
        </a:defRPr>
      </a:lvl1pPr>
      <a:lvl2pPr algn="ctr" defTabSz="341313" rtl="0" eaLnBrk="0" fontAlgn="base" hangingPunct="0">
        <a:spcBef>
          <a:spcPct val="0"/>
        </a:spcBef>
        <a:spcAft>
          <a:spcPct val="0"/>
        </a:spcAft>
        <a:defRPr sz="3300">
          <a:solidFill>
            <a:schemeClr val="tx1"/>
          </a:solidFill>
          <a:latin typeface="Calibri" charset="0"/>
          <a:ea typeface="ＭＳ Ｐゴシック" pitchFamily="34" charset="-128"/>
          <a:cs typeface="ＭＳ Ｐゴシック" charset="0"/>
        </a:defRPr>
      </a:lvl2pPr>
      <a:lvl3pPr algn="ctr" defTabSz="341313" rtl="0" eaLnBrk="0" fontAlgn="base" hangingPunct="0">
        <a:spcBef>
          <a:spcPct val="0"/>
        </a:spcBef>
        <a:spcAft>
          <a:spcPct val="0"/>
        </a:spcAft>
        <a:defRPr sz="3300">
          <a:solidFill>
            <a:schemeClr val="tx1"/>
          </a:solidFill>
          <a:latin typeface="Calibri" charset="0"/>
          <a:ea typeface="ＭＳ Ｐゴシック" pitchFamily="34" charset="-128"/>
          <a:cs typeface="ＭＳ Ｐゴシック" charset="0"/>
        </a:defRPr>
      </a:lvl3pPr>
      <a:lvl4pPr algn="ctr" defTabSz="341313" rtl="0" eaLnBrk="0" fontAlgn="base" hangingPunct="0">
        <a:spcBef>
          <a:spcPct val="0"/>
        </a:spcBef>
        <a:spcAft>
          <a:spcPct val="0"/>
        </a:spcAft>
        <a:defRPr sz="3300">
          <a:solidFill>
            <a:schemeClr val="tx1"/>
          </a:solidFill>
          <a:latin typeface="Calibri" charset="0"/>
          <a:ea typeface="ＭＳ Ｐゴシック" pitchFamily="34" charset="-128"/>
          <a:cs typeface="ＭＳ Ｐゴシック" charset="0"/>
        </a:defRPr>
      </a:lvl4pPr>
      <a:lvl5pPr algn="ctr" defTabSz="341313" rtl="0" eaLnBrk="0" fontAlgn="base" hangingPunct="0">
        <a:spcBef>
          <a:spcPct val="0"/>
        </a:spcBef>
        <a:spcAft>
          <a:spcPct val="0"/>
        </a:spcAft>
        <a:defRPr sz="3300">
          <a:solidFill>
            <a:schemeClr val="tx1"/>
          </a:solidFill>
          <a:latin typeface="Calibri" charset="0"/>
          <a:ea typeface="ＭＳ Ｐゴシック" pitchFamily="34" charset="-128"/>
          <a:cs typeface="ＭＳ Ｐゴシック" charset="0"/>
        </a:defRPr>
      </a:lvl5pPr>
      <a:lvl6pPr marL="342758" algn="ctr" defTabSz="342758"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516" algn="ctr" defTabSz="342758"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272" algn="ctr" defTabSz="342758"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032" algn="ctr" defTabSz="342758"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5588" indent="-255588" algn="l" defTabSz="3413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ＭＳ Ｐゴシック" charset="0"/>
        </a:defRPr>
      </a:lvl1pPr>
      <a:lvl2pPr marL="555625" indent="-212725" algn="l" defTabSz="341313" rtl="0" eaLnBrk="0" fontAlgn="base" hangingPunct="0">
        <a:spcBef>
          <a:spcPct val="20000"/>
        </a:spcBef>
        <a:spcAft>
          <a:spcPct val="0"/>
        </a:spcAft>
        <a:buFont typeface="Arial" charset="0"/>
        <a:buChar char="–"/>
        <a:defRPr sz="2100" kern="1200">
          <a:solidFill>
            <a:schemeClr val="tx1"/>
          </a:solidFill>
          <a:latin typeface="+mn-lt"/>
          <a:ea typeface="ＭＳ Ｐゴシック" pitchFamily="34" charset="-128"/>
          <a:cs typeface="ＭＳ Ｐゴシック" charset="0"/>
        </a:defRPr>
      </a:lvl2pPr>
      <a:lvl3pPr marL="855663" indent="-169863" algn="l" defTabSz="341313" rtl="0" eaLnBrk="0" fontAlgn="base" hangingPunct="0">
        <a:spcBef>
          <a:spcPct val="20000"/>
        </a:spcBef>
        <a:spcAft>
          <a:spcPct val="0"/>
        </a:spcAft>
        <a:buFont typeface="Arial" charset="0"/>
        <a:buChar char="•"/>
        <a:defRPr kern="1200">
          <a:solidFill>
            <a:schemeClr val="tx1"/>
          </a:solidFill>
          <a:latin typeface="+mn-lt"/>
          <a:ea typeface="ＭＳ Ｐゴシック" pitchFamily="34" charset="-128"/>
          <a:cs typeface="ＭＳ Ｐゴシック" charset="0"/>
        </a:defRPr>
      </a:lvl3pPr>
      <a:lvl4pPr marL="1198563" indent="-169863" algn="l" defTabSz="341313" rtl="0" eaLnBrk="0" fontAlgn="base" hangingPunct="0">
        <a:spcBef>
          <a:spcPct val="20000"/>
        </a:spcBef>
        <a:spcAft>
          <a:spcPct val="0"/>
        </a:spcAft>
        <a:buFont typeface="Arial" charset="0"/>
        <a:buChar char="–"/>
        <a:defRPr sz="1500" kern="1200">
          <a:solidFill>
            <a:schemeClr val="tx1"/>
          </a:solidFill>
          <a:latin typeface="+mn-lt"/>
          <a:ea typeface="ＭＳ Ｐゴシック" pitchFamily="34" charset="-128"/>
          <a:cs typeface="ＭＳ Ｐゴシック" charset="0"/>
        </a:defRPr>
      </a:lvl4pPr>
      <a:lvl5pPr marL="1541463" indent="-169863" algn="l" defTabSz="341313" rtl="0" eaLnBrk="0" fontAlgn="base" hangingPunct="0">
        <a:spcBef>
          <a:spcPct val="20000"/>
        </a:spcBef>
        <a:spcAft>
          <a:spcPct val="0"/>
        </a:spcAft>
        <a:buFont typeface="Arial" charset="0"/>
        <a:buChar char="»"/>
        <a:defRPr sz="1500" kern="1200">
          <a:solidFill>
            <a:schemeClr val="tx1"/>
          </a:solidFill>
          <a:latin typeface="+mn-lt"/>
          <a:ea typeface="ＭＳ Ｐゴシック" pitchFamily="34" charset="-128"/>
          <a:cs typeface="ＭＳ Ｐゴシック" charset="0"/>
        </a:defRPr>
      </a:lvl5pPr>
      <a:lvl6pPr marL="1885170" indent="-171379" algn="l" defTabSz="342758" rtl="0" eaLnBrk="1" latinLnBrk="0" hangingPunct="1">
        <a:spcBef>
          <a:spcPct val="20000"/>
        </a:spcBef>
        <a:buFont typeface="Arial"/>
        <a:buChar char="•"/>
        <a:defRPr sz="1500" kern="1200">
          <a:solidFill>
            <a:schemeClr val="tx1"/>
          </a:solidFill>
          <a:latin typeface="+mn-lt"/>
          <a:ea typeface="+mn-ea"/>
          <a:cs typeface="+mn-cs"/>
        </a:defRPr>
      </a:lvl6pPr>
      <a:lvl7pPr marL="2227926" indent="-171379" algn="l" defTabSz="342758" rtl="0" eaLnBrk="1" latinLnBrk="0" hangingPunct="1">
        <a:spcBef>
          <a:spcPct val="20000"/>
        </a:spcBef>
        <a:buFont typeface="Arial"/>
        <a:buChar char="•"/>
        <a:defRPr sz="1500" kern="1200">
          <a:solidFill>
            <a:schemeClr val="tx1"/>
          </a:solidFill>
          <a:latin typeface="+mn-lt"/>
          <a:ea typeface="+mn-ea"/>
          <a:cs typeface="+mn-cs"/>
        </a:defRPr>
      </a:lvl7pPr>
      <a:lvl8pPr marL="2570683" indent="-171379" algn="l" defTabSz="342758" rtl="0" eaLnBrk="1" latinLnBrk="0" hangingPunct="1">
        <a:spcBef>
          <a:spcPct val="20000"/>
        </a:spcBef>
        <a:buFont typeface="Arial"/>
        <a:buChar char="•"/>
        <a:defRPr sz="1500" kern="1200">
          <a:solidFill>
            <a:schemeClr val="tx1"/>
          </a:solidFill>
          <a:latin typeface="+mn-lt"/>
          <a:ea typeface="+mn-ea"/>
          <a:cs typeface="+mn-cs"/>
        </a:defRPr>
      </a:lvl8pPr>
      <a:lvl9pPr marL="2913442" indent="-171379" algn="l" defTabSz="34275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58" rtl="0" eaLnBrk="1" latinLnBrk="0" hangingPunct="1">
        <a:defRPr sz="1400" kern="1200">
          <a:solidFill>
            <a:schemeClr val="tx1"/>
          </a:solidFill>
          <a:latin typeface="+mn-lt"/>
          <a:ea typeface="+mn-ea"/>
          <a:cs typeface="+mn-cs"/>
        </a:defRPr>
      </a:lvl1pPr>
      <a:lvl2pPr marL="342758" algn="l" defTabSz="342758" rtl="0" eaLnBrk="1" latinLnBrk="0" hangingPunct="1">
        <a:defRPr sz="1400" kern="1200">
          <a:solidFill>
            <a:schemeClr val="tx1"/>
          </a:solidFill>
          <a:latin typeface="+mn-lt"/>
          <a:ea typeface="+mn-ea"/>
          <a:cs typeface="+mn-cs"/>
        </a:defRPr>
      </a:lvl2pPr>
      <a:lvl3pPr marL="685516" algn="l" defTabSz="342758" rtl="0" eaLnBrk="1" latinLnBrk="0" hangingPunct="1">
        <a:defRPr sz="1400" kern="1200">
          <a:solidFill>
            <a:schemeClr val="tx1"/>
          </a:solidFill>
          <a:latin typeface="+mn-lt"/>
          <a:ea typeface="+mn-ea"/>
          <a:cs typeface="+mn-cs"/>
        </a:defRPr>
      </a:lvl3pPr>
      <a:lvl4pPr marL="1028272" algn="l" defTabSz="342758" rtl="0" eaLnBrk="1" latinLnBrk="0" hangingPunct="1">
        <a:defRPr sz="1400" kern="1200">
          <a:solidFill>
            <a:schemeClr val="tx1"/>
          </a:solidFill>
          <a:latin typeface="+mn-lt"/>
          <a:ea typeface="+mn-ea"/>
          <a:cs typeface="+mn-cs"/>
        </a:defRPr>
      </a:lvl4pPr>
      <a:lvl5pPr marL="1371032" algn="l" defTabSz="342758" rtl="0" eaLnBrk="1" latinLnBrk="0" hangingPunct="1">
        <a:defRPr sz="1400" kern="1200">
          <a:solidFill>
            <a:schemeClr val="tx1"/>
          </a:solidFill>
          <a:latin typeface="+mn-lt"/>
          <a:ea typeface="+mn-ea"/>
          <a:cs typeface="+mn-cs"/>
        </a:defRPr>
      </a:lvl5pPr>
      <a:lvl6pPr marL="1713789" algn="l" defTabSz="342758" rtl="0" eaLnBrk="1" latinLnBrk="0" hangingPunct="1">
        <a:defRPr sz="1400" kern="1200">
          <a:solidFill>
            <a:schemeClr val="tx1"/>
          </a:solidFill>
          <a:latin typeface="+mn-lt"/>
          <a:ea typeface="+mn-ea"/>
          <a:cs typeface="+mn-cs"/>
        </a:defRPr>
      </a:lvl6pPr>
      <a:lvl7pPr marL="2056547" algn="l" defTabSz="342758" rtl="0" eaLnBrk="1" latinLnBrk="0" hangingPunct="1">
        <a:defRPr sz="1400" kern="1200">
          <a:solidFill>
            <a:schemeClr val="tx1"/>
          </a:solidFill>
          <a:latin typeface="+mn-lt"/>
          <a:ea typeface="+mn-ea"/>
          <a:cs typeface="+mn-cs"/>
        </a:defRPr>
      </a:lvl7pPr>
      <a:lvl8pPr marL="2399304" algn="l" defTabSz="342758" rtl="0" eaLnBrk="1" latinLnBrk="0" hangingPunct="1">
        <a:defRPr sz="1400" kern="1200">
          <a:solidFill>
            <a:schemeClr val="tx1"/>
          </a:solidFill>
          <a:latin typeface="+mn-lt"/>
          <a:ea typeface="+mn-ea"/>
          <a:cs typeface="+mn-cs"/>
        </a:defRPr>
      </a:lvl8pPr>
      <a:lvl9pPr marL="2742062" algn="l" defTabSz="342758" rtl="0" eaLnBrk="1" latinLnBrk="0" hangingPunct="1">
        <a:defRPr sz="1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71513" y="568325"/>
            <a:ext cx="7805737"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it-IT"/>
              <a:t>Click to edit the title text format</a:t>
            </a:r>
          </a:p>
        </p:txBody>
      </p:sp>
      <p:sp>
        <p:nvSpPr>
          <p:cNvPr id="87043" name="Rectangle 2"/>
          <p:cNvSpPr>
            <a:spLocks noGrp="1" noChangeArrowheads="1"/>
          </p:cNvSpPr>
          <p:nvPr>
            <p:ph type="body" idx="1"/>
          </p:nvPr>
        </p:nvSpPr>
        <p:spPr bwMode="auto">
          <a:xfrm>
            <a:off x="671513" y="1906588"/>
            <a:ext cx="78057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a:p>
            <a:pPr lvl="4"/>
            <a:r>
              <a:rPr lang="en-GB" altLang="it-IT"/>
              <a:t>Eighth Outline Level</a:t>
            </a:r>
          </a:p>
          <a:p>
            <a:pPr lvl="4"/>
            <a:r>
              <a:rPr lang="en-GB" altLang="it-IT"/>
              <a:t>Ninth Outline Level</a:t>
            </a:r>
          </a:p>
        </p:txBody>
      </p:sp>
    </p:spTree>
    <p:extLst>
      <p:ext uri="{BB962C8B-B14F-4D97-AF65-F5344CB8AC3E}">
        <p14:creationId xmlns:p14="http://schemas.microsoft.com/office/powerpoint/2010/main" val="3250380625"/>
      </p:ext>
    </p:extLst>
  </p:cSld>
  <p:clrMap bg1="lt1" tx1="dk1" bg2="lt2" tx2="dk2" accent1="accent1" accent2="accent2" accent3="accent3" accent4="accent4" accent5="accent5" accent6="accent6" hlink="hlink" folHlink="folHlink"/>
  <p:sldLayoutIdLst>
    <p:sldLayoutId id="2147494241" r:id="rId1"/>
    <p:sldLayoutId id="2147494242" r:id="rId2"/>
    <p:sldLayoutId id="2147494243" r:id="rId3"/>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ＭＳ Ｐゴシック" charset="0"/>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ＭＳ Ｐゴシック" charset="0"/>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it-IT"/>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 Placeholder 10"/>
          <p:cNvSpPr>
            <a:spLocks noGrp="1"/>
          </p:cNvSpPr>
          <p:nvPr>
            <p:ph type="body" idx="1"/>
          </p:nvPr>
        </p:nvSpPr>
        <p:spPr>
          <a:xfrm>
            <a:off x="359532" y="1283818"/>
            <a:ext cx="8370930" cy="488280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49B44525-16B0-4DA3-8285-66ABEE4C132A}"/>
              </a:ext>
            </a:extLst>
          </p:cNvPr>
          <p:cNvSpPr txBox="1">
            <a:spLocks/>
          </p:cNvSpPr>
          <p:nvPr userDrawn="1"/>
        </p:nvSpPr>
        <p:spPr>
          <a:xfrm>
            <a:off x="0" y="0"/>
            <a:ext cx="9141714" cy="832677"/>
          </a:xfrm>
          <a:prstGeom prst="rect">
            <a:avLst/>
          </a:prstGeom>
          <a:solidFill>
            <a:srgbClr val="1F6FB8"/>
          </a:solidFill>
        </p:spPr>
        <p:txBody>
          <a:bodyPr vert="horz" lIns="48006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endParaRPr kumimoji="0" lang="en-US" sz="2400" b="1" i="0" u="none" strike="noStrike" kern="1200" cap="none" spc="0" normalizeH="0" baseline="0" noProof="0" dirty="0">
              <a:ln>
                <a:noFill/>
              </a:ln>
              <a:solidFill>
                <a:schemeClr val="bg1"/>
              </a:solidFill>
              <a:effectLst/>
              <a:uLnTx/>
              <a:uFillTx/>
              <a:latin typeface="Arial" panose="020B0604020202020204"/>
              <a:ea typeface="+mj-ea"/>
              <a:cs typeface="+mj-cs"/>
            </a:endParaRPr>
          </a:p>
        </p:txBody>
      </p:sp>
      <p:sp>
        <p:nvSpPr>
          <p:cNvPr id="13" name="Rectangle 12">
            <a:extLst>
              <a:ext uri="{FF2B5EF4-FFF2-40B4-BE49-F238E27FC236}">
                <a16:creationId xmlns:a16="http://schemas.microsoft.com/office/drawing/2014/main" id="{4166C6C0-C711-4AD6-87FD-D3043BB4FA0D}"/>
              </a:ext>
            </a:extLst>
          </p:cNvPr>
          <p:cNvSpPr/>
          <p:nvPr userDrawn="1"/>
        </p:nvSpPr>
        <p:spPr>
          <a:xfrm>
            <a:off x="0" y="842543"/>
            <a:ext cx="9141714" cy="0"/>
          </a:xfrm>
          <a:prstGeom prst="rect">
            <a:avLst/>
          </a:prstGeom>
          <a:solidFill>
            <a:srgbClr val="BA0D2B"/>
          </a:solidFill>
          <a:ln w="19050"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p:ph type="title"/>
          </p:nvPr>
        </p:nvSpPr>
        <p:spPr>
          <a:xfrm>
            <a:off x="351000" y="92249"/>
            <a:ext cx="6696000" cy="648179"/>
          </a:xfrm>
          <a:prstGeom prst="rect">
            <a:avLst/>
          </a:prstGeom>
        </p:spPr>
        <p:txBody>
          <a:bodyPr vert="horz" lIns="91440" tIns="45720" rIns="91440" bIns="45720" rtlCol="0" anchor="ctr">
            <a:normAutofit/>
          </a:bodyPr>
          <a:lstStyle/>
          <a:p>
            <a:r>
              <a:rPr lang="en-US" dirty="0"/>
              <a:t>Click to edit Master title style</a:t>
            </a:r>
          </a:p>
        </p:txBody>
      </p:sp>
      <p:sp>
        <p:nvSpPr>
          <p:cNvPr id="16" name="Rectangle 15">
            <a:extLst>
              <a:ext uri="{FF2B5EF4-FFF2-40B4-BE49-F238E27FC236}">
                <a16:creationId xmlns:a16="http://schemas.microsoft.com/office/drawing/2014/main" id="{DCB147EC-2608-4189-9FFA-B1EA05B8F341}"/>
              </a:ext>
            </a:extLst>
          </p:cNvPr>
          <p:cNvSpPr/>
          <p:nvPr userDrawn="1"/>
        </p:nvSpPr>
        <p:spPr>
          <a:xfrm>
            <a:off x="1143" y="6482587"/>
            <a:ext cx="9141714" cy="0"/>
          </a:xfrm>
          <a:prstGeom prst="rect">
            <a:avLst/>
          </a:prstGeom>
          <a:solidFill>
            <a:srgbClr val="BA0D2B"/>
          </a:solidFill>
          <a:ln w="19050"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7" name="Slide Number Placeholder 13">
            <a:extLst>
              <a:ext uri="{FF2B5EF4-FFF2-40B4-BE49-F238E27FC236}">
                <a16:creationId xmlns:a16="http://schemas.microsoft.com/office/drawing/2014/main" id="{1A79D13C-9C2B-491C-A809-BE52BE9F11AA}"/>
              </a:ext>
            </a:extLst>
          </p:cNvPr>
          <p:cNvSpPr>
            <a:spLocks noGrp="1"/>
          </p:cNvSpPr>
          <p:nvPr>
            <p:ph type="sldNum" sz="quarter" idx="4"/>
          </p:nvPr>
        </p:nvSpPr>
        <p:spPr>
          <a:xfrm>
            <a:off x="6673062" y="6476836"/>
            <a:ext cx="2057400" cy="292608"/>
          </a:xfrm>
          <a:prstGeom prst="rect">
            <a:avLst/>
          </a:prstGeom>
        </p:spPr>
        <p:txBody>
          <a:bodyPr vert="horz" lIns="91440" tIns="45720" rIns="91440" bIns="45720" rtlCol="0" anchor="ctr"/>
          <a:lstStyle>
            <a:lvl1pPr algn="r">
              <a:defRPr sz="800">
                <a:solidFill>
                  <a:schemeClr val="accent1"/>
                </a:solidFill>
                <a:latin typeface="+mn-lt"/>
                <a:ea typeface="Arial" charset="0"/>
                <a:cs typeface="Arial" charset="0"/>
              </a:defRPr>
            </a:lvl1pPr>
          </a:lstStyle>
          <a:p>
            <a:fld id="{F26ACD6D-4EC9-E140-8347-4BC620F7290E}" type="slidenum">
              <a:rPr lang="en-US" smtClean="0"/>
              <a:pPr/>
              <a:t>‹N›</a:t>
            </a:fld>
            <a:endParaRPr lang="en-US" dirty="0"/>
          </a:p>
        </p:txBody>
      </p:sp>
      <p:sp>
        <p:nvSpPr>
          <p:cNvPr id="18" name="TextBox 17">
            <a:extLst>
              <a:ext uri="{FF2B5EF4-FFF2-40B4-BE49-F238E27FC236}">
                <a16:creationId xmlns:a16="http://schemas.microsoft.com/office/drawing/2014/main" id="{8FF44DF2-C8E5-4EE7-9F6E-7A1A86594911}"/>
              </a:ext>
            </a:extLst>
          </p:cNvPr>
          <p:cNvSpPr txBox="1"/>
          <p:nvPr userDrawn="1"/>
        </p:nvSpPr>
        <p:spPr>
          <a:xfrm>
            <a:off x="2225040" y="6476836"/>
            <a:ext cx="5103698" cy="215444"/>
          </a:xfrm>
          <a:prstGeom prst="rect">
            <a:avLst/>
          </a:prstGeom>
          <a:noFill/>
        </p:spPr>
        <p:txBody>
          <a:bodyPr wrap="square">
            <a:spAutoFit/>
          </a:bodyPr>
          <a:lstStyle/>
          <a:p>
            <a:r>
              <a:rPr lang="en-US" sz="800" dirty="0">
                <a:solidFill>
                  <a:schemeClr val="accent1"/>
                </a:solidFill>
                <a:latin typeface="+mn-lt"/>
              </a:rPr>
              <a:t>Abstract # 66 presented at the American Society of Hematology Annual Meeting, Atlanta, GA, Dec 11 – 14, 2021</a:t>
            </a:r>
          </a:p>
        </p:txBody>
      </p:sp>
      <p:sp>
        <p:nvSpPr>
          <p:cNvPr id="19" name="TextBox 18">
            <a:extLst>
              <a:ext uri="{FF2B5EF4-FFF2-40B4-BE49-F238E27FC236}">
                <a16:creationId xmlns:a16="http://schemas.microsoft.com/office/drawing/2014/main" id="{180DB3E4-DD54-450D-B844-59AFCA79AC79}"/>
              </a:ext>
            </a:extLst>
          </p:cNvPr>
          <p:cNvSpPr txBox="1"/>
          <p:nvPr userDrawn="1"/>
        </p:nvSpPr>
        <p:spPr>
          <a:xfrm>
            <a:off x="121920" y="6476836"/>
            <a:ext cx="1623060" cy="215444"/>
          </a:xfrm>
          <a:prstGeom prst="rect">
            <a:avLst/>
          </a:prstGeom>
          <a:noFill/>
        </p:spPr>
        <p:txBody>
          <a:bodyPr wrap="square" rtlCol="0">
            <a:spAutoFit/>
          </a:bodyPr>
          <a:lstStyle/>
          <a:p>
            <a:r>
              <a:rPr lang="en-US" sz="800" kern="1200" dirty="0">
                <a:solidFill>
                  <a:schemeClr val="accent1"/>
                </a:solidFill>
                <a:latin typeface="+mn-lt"/>
              </a:rPr>
              <a:t>© Astex Pharmaceuticals, Inc.</a:t>
            </a:r>
          </a:p>
        </p:txBody>
      </p:sp>
      <p:sp>
        <p:nvSpPr>
          <p:cNvPr id="20" name="TextBox 19">
            <a:extLst>
              <a:ext uri="{FF2B5EF4-FFF2-40B4-BE49-F238E27FC236}">
                <a16:creationId xmlns:a16="http://schemas.microsoft.com/office/drawing/2014/main" id="{AC248DAD-6CBA-4516-9544-862764C4D1D6}"/>
              </a:ext>
            </a:extLst>
          </p:cNvPr>
          <p:cNvSpPr txBox="1"/>
          <p:nvPr userDrawn="1"/>
        </p:nvSpPr>
        <p:spPr>
          <a:xfrm>
            <a:off x="8064500" y="79120"/>
            <a:ext cx="1022350" cy="523220"/>
          </a:xfrm>
          <a:prstGeom prst="rect">
            <a:avLst/>
          </a:prstGeom>
          <a:noFill/>
        </p:spPr>
        <p:txBody>
          <a:bodyPr wrap="square" rtlCol="0">
            <a:spAutoFit/>
          </a:bodyPr>
          <a:lstStyle/>
          <a:p>
            <a:r>
              <a:rPr lang="en-US" sz="1400" dirty="0">
                <a:solidFill>
                  <a:schemeClr val="bg1"/>
                </a:solidFill>
              </a:rPr>
              <a:t>Place video here</a:t>
            </a:r>
          </a:p>
        </p:txBody>
      </p:sp>
    </p:spTree>
    <p:extLst>
      <p:ext uri="{BB962C8B-B14F-4D97-AF65-F5344CB8AC3E}">
        <p14:creationId xmlns:p14="http://schemas.microsoft.com/office/powerpoint/2010/main" val="3287314375"/>
      </p:ext>
    </p:extLst>
  </p:cSld>
  <p:clrMap bg1="lt1" tx1="dk1" bg2="lt2" tx2="dk2" accent1="accent1" accent2="accent2" accent3="accent3" accent4="accent4" accent5="accent5" accent6="accent6" hlink="hlink" folHlink="folHlink"/>
  <p:sldLayoutIdLst>
    <p:sldLayoutId id="2147494245" r:id="rId1"/>
    <p:sldLayoutId id="2147494246" r:id="rId2"/>
    <p:sldLayoutId id="2147494247" r:id="rId3"/>
    <p:sldLayoutId id="2147494248" r:id="rId4"/>
  </p:sldLayoutIdLst>
  <p:hf hdr="0" dt="0"/>
  <p:txStyles>
    <p:titleStyle>
      <a:lvl1pPr algn="l" defTabSz="342900" rtl="0" eaLnBrk="1" fontAlgn="base" hangingPunct="1">
        <a:spcBef>
          <a:spcPct val="0"/>
        </a:spcBef>
        <a:spcAft>
          <a:spcPct val="0"/>
        </a:spcAft>
        <a:defRPr sz="2400" b="1" kern="1200">
          <a:solidFill>
            <a:schemeClr val="bg1"/>
          </a:solidFill>
          <a:latin typeface="+mn-lt"/>
          <a:ea typeface="ＭＳ Ｐゴシック" pitchFamily="34" charset="-128"/>
          <a:cs typeface="Arial"/>
        </a:defRPr>
      </a:lvl1pPr>
      <a:lvl2pPr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2pPr>
      <a:lvl3pPr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3pPr>
      <a:lvl4pPr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4pPr>
      <a:lvl5pPr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5pPr>
      <a:lvl6pPr marL="342900"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6pPr>
      <a:lvl7pPr marL="685800"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7pPr>
      <a:lvl8pPr marL="1028700"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8pPr>
      <a:lvl9pPr marL="1371600" algn="l" defTabSz="342900" rtl="0" eaLnBrk="1" fontAlgn="base" hangingPunct="1">
        <a:spcBef>
          <a:spcPct val="0"/>
        </a:spcBef>
        <a:spcAft>
          <a:spcPct val="0"/>
        </a:spcAft>
        <a:defRPr sz="1500" b="1">
          <a:solidFill>
            <a:schemeClr val="bg1"/>
          </a:solidFill>
          <a:latin typeface="Arial" pitchFamily="34" charset="0"/>
          <a:ea typeface="ＭＳ Ｐゴシック" pitchFamily="34" charset="-128"/>
        </a:defRPr>
      </a:lvl9pPr>
    </p:titleStyle>
    <p:bodyStyle>
      <a:lvl1pPr marL="257175" indent="-257175" algn="l" defTabSz="342900" rtl="0" eaLnBrk="1" fontAlgn="base" hangingPunct="1">
        <a:spcBef>
          <a:spcPts val="375"/>
        </a:spcBef>
        <a:spcAft>
          <a:spcPct val="0"/>
        </a:spcAft>
        <a:buClr>
          <a:srgbClr val="ED1C24"/>
        </a:buClr>
        <a:buFont typeface="Arial" charset="0"/>
        <a:buChar char="•"/>
        <a:defRPr b="1" kern="1200">
          <a:solidFill>
            <a:schemeClr val="tx2"/>
          </a:solidFill>
          <a:latin typeface="+mn-lt"/>
          <a:ea typeface="Arial" charset="0"/>
          <a:cs typeface="Arial" charset="0"/>
        </a:defRPr>
      </a:lvl1pPr>
      <a:lvl2pPr marL="557213" indent="-214313" algn="l" defTabSz="342900" rtl="0" eaLnBrk="1" fontAlgn="base" hangingPunct="1">
        <a:spcBef>
          <a:spcPts val="300"/>
        </a:spcBef>
        <a:spcAft>
          <a:spcPct val="0"/>
        </a:spcAft>
        <a:buFont typeface="Arial" charset="0"/>
        <a:buChar char="–"/>
        <a:defRPr sz="1200" kern="1200">
          <a:solidFill>
            <a:schemeClr val="tx1"/>
          </a:solidFill>
          <a:latin typeface="+mn-lt"/>
          <a:ea typeface="Arial" charset="0"/>
          <a:cs typeface="Arial" charset="0"/>
        </a:defRPr>
      </a:lvl2pPr>
      <a:lvl3pPr marL="857250" indent="-171450" algn="l" defTabSz="342900" rtl="0" eaLnBrk="1" fontAlgn="base" hangingPunct="1">
        <a:spcBef>
          <a:spcPts val="300"/>
        </a:spcBef>
        <a:spcAft>
          <a:spcPct val="0"/>
        </a:spcAft>
        <a:buFont typeface="Arial" charset="0"/>
        <a:buChar char="•"/>
        <a:defRPr sz="1050" kern="1200">
          <a:solidFill>
            <a:schemeClr val="tx2"/>
          </a:solidFill>
          <a:latin typeface="+mn-lt"/>
          <a:ea typeface="Arial" charset="0"/>
          <a:cs typeface="Arial" charset="0"/>
        </a:defRPr>
      </a:lvl3pPr>
      <a:lvl4pPr marL="1200150" indent="-171450" algn="l" defTabSz="342900" rtl="0" eaLnBrk="1" fontAlgn="base" hangingPunct="1">
        <a:spcBef>
          <a:spcPts val="300"/>
        </a:spcBef>
        <a:spcAft>
          <a:spcPct val="0"/>
        </a:spcAft>
        <a:buFont typeface="Arial" charset="0"/>
        <a:buChar char="–"/>
        <a:defRPr sz="1050" kern="1200">
          <a:solidFill>
            <a:schemeClr val="tx1"/>
          </a:solidFill>
          <a:latin typeface="+mn-lt"/>
          <a:ea typeface="Arial" charset="0"/>
          <a:cs typeface="Arial" charset="0"/>
        </a:defRPr>
      </a:lvl4pPr>
      <a:lvl5pPr marL="1543050" indent="-171450" algn="l" defTabSz="342900" rtl="0" eaLnBrk="1" fontAlgn="base" hangingPunct="1">
        <a:spcBef>
          <a:spcPts val="300"/>
        </a:spcBef>
        <a:spcAft>
          <a:spcPct val="0"/>
        </a:spcAft>
        <a:buFont typeface="Arial" charset="0"/>
        <a:buChar char="»"/>
        <a:defRPr sz="1050" kern="1200">
          <a:solidFill>
            <a:schemeClr val="tx2"/>
          </a:solidFill>
          <a:latin typeface="+mn-lt"/>
          <a:ea typeface="Arial" charset="0"/>
          <a:cs typeface="Arial"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23CC79-8BE9-4A4B-A16F-4F3D7CFA4AC9}"/>
              </a:ext>
            </a:extLst>
          </p:cNvPr>
          <p:cNvSpPr/>
          <p:nvPr userDrawn="1"/>
        </p:nvSpPr>
        <p:spPr>
          <a:xfrm>
            <a:off x="35496" y="644692"/>
            <a:ext cx="9001000" cy="480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26" name="Title Placeholder 1"/>
          <p:cNvSpPr>
            <a:spLocks noGrp="1"/>
          </p:cNvSpPr>
          <p:nvPr>
            <p:ph type="title"/>
          </p:nvPr>
        </p:nvSpPr>
        <p:spPr bwMode="auto">
          <a:xfrm>
            <a:off x="457200" y="1221317"/>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nl-NL" altLang="en-US"/>
          </a:p>
        </p:txBody>
      </p:sp>
      <p:sp>
        <p:nvSpPr>
          <p:cNvPr id="1027" name="Text Placeholder 2"/>
          <p:cNvSpPr>
            <a:spLocks noGrp="1"/>
          </p:cNvSpPr>
          <p:nvPr>
            <p:ph type="body" idx="1"/>
          </p:nvPr>
        </p:nvSpPr>
        <p:spPr bwMode="auto">
          <a:xfrm>
            <a:off x="457200" y="2277535"/>
            <a:ext cx="8229600" cy="432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p:txBody>
      </p:sp>
      <p:pic>
        <p:nvPicPr>
          <p:cNvPr id="7" name="Picture 6">
            <a:extLst>
              <a:ext uri="{FF2B5EF4-FFF2-40B4-BE49-F238E27FC236}">
                <a16:creationId xmlns:a16="http://schemas.microsoft.com/office/drawing/2014/main" id="{95E75595-E3A0-4244-A6AA-686B66515D2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 y="0"/>
            <a:ext cx="9143994" cy="988141"/>
          </a:xfrm>
          <a:prstGeom prst="rect">
            <a:avLst/>
          </a:prstGeom>
        </p:spPr>
      </p:pic>
    </p:spTree>
    <p:extLst>
      <p:ext uri="{BB962C8B-B14F-4D97-AF65-F5344CB8AC3E}">
        <p14:creationId xmlns:p14="http://schemas.microsoft.com/office/powerpoint/2010/main" val="3317246798"/>
      </p:ext>
    </p:extLst>
  </p:cSld>
  <p:clrMap bg1="lt1" tx1="dk1" bg2="lt2" tx2="dk2" accent1="accent1" accent2="accent2" accent3="accent3" accent4="accent4" accent5="accent5" accent6="accent6" hlink="hlink" folHlink="folHlink"/>
  <p:sldLayoutIdLst>
    <p:sldLayoutId id="2147494250" r:id="rId1"/>
    <p:sldLayoutId id="2147494251" r:id="rId2"/>
    <p:sldLayoutId id="2147494252" r:id="rId3"/>
    <p:sldLayoutId id="2147494253" r:id="rId4"/>
    <p:sldLayoutId id="2147494254" r:id="rId5"/>
    <p:sldLayoutId id="2147494255" r:id="rId6"/>
    <p:sldLayoutId id="2147494256" r:id="rId7"/>
  </p:sldLayoutIdLst>
  <p:txStyles>
    <p:titleStyle>
      <a:lvl1pPr algn="r" rtl="0" eaLnBrk="1" fontAlgn="base" hangingPunct="1">
        <a:spcBef>
          <a:spcPct val="0"/>
        </a:spcBef>
        <a:spcAft>
          <a:spcPct val="0"/>
        </a:spcAft>
        <a:defRPr sz="3200" kern="1200">
          <a:solidFill>
            <a:schemeClr val="tx2"/>
          </a:solidFill>
          <a:latin typeface="Calibri" panose="020F0502020204030204" pitchFamily="34" charset="0"/>
          <a:ea typeface="+mj-ea"/>
          <a:cs typeface="+mj-cs"/>
        </a:defRPr>
      </a:lvl1pPr>
      <a:lvl2pPr algn="r" rtl="0" eaLnBrk="1" fontAlgn="base" hangingPunct="1">
        <a:spcBef>
          <a:spcPct val="0"/>
        </a:spcBef>
        <a:spcAft>
          <a:spcPct val="0"/>
        </a:spcAft>
        <a:defRPr sz="3200">
          <a:solidFill>
            <a:schemeClr val="tx2"/>
          </a:solidFill>
          <a:latin typeface="Trebuchet MS" pitchFamily="34" charset="0"/>
        </a:defRPr>
      </a:lvl2pPr>
      <a:lvl3pPr algn="r" rtl="0" eaLnBrk="1" fontAlgn="base" hangingPunct="1">
        <a:spcBef>
          <a:spcPct val="0"/>
        </a:spcBef>
        <a:spcAft>
          <a:spcPct val="0"/>
        </a:spcAft>
        <a:defRPr sz="3200">
          <a:solidFill>
            <a:schemeClr val="tx2"/>
          </a:solidFill>
          <a:latin typeface="Trebuchet MS" pitchFamily="34" charset="0"/>
        </a:defRPr>
      </a:lvl3pPr>
      <a:lvl4pPr algn="r" rtl="0" eaLnBrk="1" fontAlgn="base" hangingPunct="1">
        <a:spcBef>
          <a:spcPct val="0"/>
        </a:spcBef>
        <a:spcAft>
          <a:spcPct val="0"/>
        </a:spcAft>
        <a:defRPr sz="3200">
          <a:solidFill>
            <a:schemeClr val="tx2"/>
          </a:solidFill>
          <a:latin typeface="Trebuchet MS" pitchFamily="34" charset="0"/>
        </a:defRPr>
      </a:lvl4pPr>
      <a:lvl5pPr algn="r" rtl="0" eaLnBrk="1" fontAlgn="base" hangingPunct="1">
        <a:spcBef>
          <a:spcPct val="0"/>
        </a:spcBef>
        <a:spcAft>
          <a:spcPct val="0"/>
        </a:spcAft>
        <a:defRPr sz="3200">
          <a:solidFill>
            <a:schemeClr val="tx2"/>
          </a:solidFill>
          <a:latin typeface="Trebuchet MS"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8"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2" indent="-342892" algn="l" rtl="0" eaLnBrk="1" fontAlgn="base" hangingPunct="1">
        <a:spcBef>
          <a:spcPct val="20000"/>
        </a:spcBef>
        <a:spcAft>
          <a:spcPct val="0"/>
        </a:spcAft>
        <a:buFont typeface="Calibri" pitchFamily="34" charset="0"/>
        <a:buChar char="‒"/>
        <a:defRPr sz="2800" kern="1200">
          <a:solidFill>
            <a:schemeClr val="tx2"/>
          </a:solidFill>
          <a:latin typeface="Calibri" panose="020F0502020204030204" pitchFamily="34" charset="0"/>
          <a:ea typeface="+mn-ea"/>
          <a:cs typeface="+mn-cs"/>
        </a:defRPr>
      </a:lvl1pPr>
      <a:lvl2pPr marL="742931" indent="-285743" algn="l" rtl="0" eaLnBrk="1" fontAlgn="base" hangingPunct="1">
        <a:spcBef>
          <a:spcPct val="20000"/>
        </a:spcBef>
        <a:spcAft>
          <a:spcPct val="0"/>
        </a:spcAft>
        <a:buFont typeface="Arial" charset="0"/>
        <a:buChar char="•"/>
        <a:defRPr sz="2800" kern="1200">
          <a:solidFill>
            <a:schemeClr val="tx2"/>
          </a:solidFill>
          <a:latin typeface="Calibri" panose="020F0502020204030204" pitchFamily="34" charset="0"/>
          <a:ea typeface="+mn-ea"/>
          <a:cs typeface="+mn-cs"/>
        </a:defRPr>
      </a:lvl2pPr>
      <a:lvl3pPr marL="1142972" indent="-228594"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bwMode="gray">
          <a:xfrm>
            <a:off x="730251" y="1357494"/>
            <a:ext cx="8245475" cy="3808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3" rIns="91389" bIns="45693" numCol="1" anchor="b" anchorCtr="0" compatLnSpc="1">
            <a:prstTxWarp prst="textNoShape">
              <a:avLst/>
            </a:prstTxWarp>
            <a:spAutoFit/>
          </a:bodyPr>
          <a:lstStyle/>
          <a:p>
            <a:pPr lvl="0"/>
            <a:r>
              <a:rPr lang="en-US"/>
              <a:t>Click to edit Master title style</a:t>
            </a:r>
          </a:p>
        </p:txBody>
      </p:sp>
      <p:sp>
        <p:nvSpPr>
          <p:cNvPr id="699395" name="Rectangle 3"/>
          <p:cNvSpPr>
            <a:spLocks noGrp="1" noChangeArrowheads="1"/>
          </p:cNvSpPr>
          <p:nvPr>
            <p:ph type="body" idx="1"/>
          </p:nvPr>
        </p:nvSpPr>
        <p:spPr bwMode="gray">
          <a:xfrm>
            <a:off x="701675" y="2176463"/>
            <a:ext cx="7239000" cy="40354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3" rIns="91389"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9396" name="Line 39"/>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a14="http://schemas.microsoft.com/office/drawing/2010/main" xmlns="">
                <a:noFill/>
              </a14:hiddenFill>
            </a:ext>
          </a:extLst>
        </p:spPr>
        <p:txBody>
          <a:bodyPr wrap="none" lIns="68550" tIns="34277" rIns="68550" bIns="34277"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34592065"/>
      </p:ext>
    </p:extLst>
  </p:cSld>
  <p:clrMap bg1="lt1" tx1="dk1" bg2="lt2" tx2="dk2" accent1="accent1" accent2="accent2" accent3="accent3" accent4="accent4" accent5="accent5" accent6="accent6" hlink="hlink" folHlink="folHlink"/>
  <p:sldLayoutIdLst>
    <p:sldLayoutId id="2147494265" r:id="rId1"/>
    <p:sldLayoutId id="2147494266" r:id="rId2"/>
  </p:sldLayoutIdLst>
  <p:txStyles>
    <p:titleStyle>
      <a:lvl1pPr algn="l" rtl="0" eaLnBrk="0" fontAlgn="base" hangingPunct="0">
        <a:spcBef>
          <a:spcPct val="30000"/>
        </a:spcBef>
        <a:spcAft>
          <a:spcPct val="0"/>
        </a:spcAft>
        <a:defRPr sz="1875">
          <a:solidFill>
            <a:schemeClr val="tx2"/>
          </a:solidFill>
          <a:latin typeface="+mj-lt"/>
          <a:ea typeface="ＭＳ Ｐゴシック" charset="-128"/>
          <a:cs typeface="ＭＳ Ｐゴシック" charset="0"/>
        </a:defRPr>
      </a:lvl1pPr>
      <a:lvl2pPr algn="l" rtl="0" eaLnBrk="0" fontAlgn="base" hangingPunct="0">
        <a:spcBef>
          <a:spcPct val="30000"/>
        </a:spcBef>
        <a:spcAft>
          <a:spcPct val="0"/>
        </a:spcAft>
        <a:defRPr sz="1875">
          <a:solidFill>
            <a:schemeClr val="tx2"/>
          </a:solidFill>
          <a:latin typeface="Arial" charset="0"/>
          <a:ea typeface="ＭＳ Ｐゴシック" charset="-128"/>
          <a:cs typeface="ＭＳ Ｐゴシック" charset="0"/>
        </a:defRPr>
      </a:lvl2pPr>
      <a:lvl3pPr algn="l" rtl="0" eaLnBrk="0" fontAlgn="base" hangingPunct="0">
        <a:spcBef>
          <a:spcPct val="30000"/>
        </a:spcBef>
        <a:spcAft>
          <a:spcPct val="0"/>
        </a:spcAft>
        <a:defRPr sz="1875">
          <a:solidFill>
            <a:schemeClr val="tx2"/>
          </a:solidFill>
          <a:latin typeface="Arial" charset="0"/>
          <a:ea typeface="ＭＳ Ｐゴシック" charset="-128"/>
          <a:cs typeface="ＭＳ Ｐゴシック" charset="0"/>
        </a:defRPr>
      </a:lvl3pPr>
      <a:lvl4pPr algn="l" rtl="0" eaLnBrk="0" fontAlgn="base" hangingPunct="0">
        <a:spcBef>
          <a:spcPct val="30000"/>
        </a:spcBef>
        <a:spcAft>
          <a:spcPct val="0"/>
        </a:spcAft>
        <a:defRPr sz="1875">
          <a:solidFill>
            <a:schemeClr val="tx2"/>
          </a:solidFill>
          <a:latin typeface="Arial" charset="0"/>
          <a:ea typeface="ＭＳ Ｐゴシック" charset="-128"/>
          <a:cs typeface="ＭＳ Ｐゴシック" charset="0"/>
        </a:defRPr>
      </a:lvl4pPr>
      <a:lvl5pPr algn="l" rtl="0" eaLnBrk="0" fontAlgn="base" hangingPunct="0">
        <a:spcBef>
          <a:spcPct val="30000"/>
        </a:spcBef>
        <a:spcAft>
          <a:spcPct val="0"/>
        </a:spcAft>
        <a:defRPr sz="1875">
          <a:solidFill>
            <a:schemeClr val="tx2"/>
          </a:solidFill>
          <a:latin typeface="Arial" charset="0"/>
          <a:ea typeface="ＭＳ Ｐゴシック" charset="-128"/>
          <a:cs typeface="ＭＳ Ｐゴシック" charset="0"/>
        </a:defRPr>
      </a:lvl5pPr>
      <a:lvl6pPr marL="342758" algn="l" rtl="0" fontAlgn="base">
        <a:spcBef>
          <a:spcPct val="30000"/>
        </a:spcBef>
        <a:spcAft>
          <a:spcPct val="0"/>
        </a:spcAft>
        <a:defRPr sz="1875">
          <a:solidFill>
            <a:schemeClr val="tx2"/>
          </a:solidFill>
          <a:latin typeface="Arial" charset="0"/>
        </a:defRPr>
      </a:lvl6pPr>
      <a:lvl7pPr marL="685516" algn="l" rtl="0" fontAlgn="base">
        <a:spcBef>
          <a:spcPct val="30000"/>
        </a:spcBef>
        <a:spcAft>
          <a:spcPct val="0"/>
        </a:spcAft>
        <a:defRPr sz="1875">
          <a:solidFill>
            <a:schemeClr val="tx2"/>
          </a:solidFill>
          <a:latin typeface="Arial" charset="0"/>
        </a:defRPr>
      </a:lvl7pPr>
      <a:lvl8pPr marL="1028274" algn="l" rtl="0" fontAlgn="base">
        <a:spcBef>
          <a:spcPct val="30000"/>
        </a:spcBef>
        <a:spcAft>
          <a:spcPct val="0"/>
        </a:spcAft>
        <a:defRPr sz="1875">
          <a:solidFill>
            <a:schemeClr val="tx2"/>
          </a:solidFill>
          <a:latin typeface="Arial" charset="0"/>
        </a:defRPr>
      </a:lvl8pPr>
      <a:lvl9pPr marL="1371031" algn="l" rtl="0" fontAlgn="base">
        <a:spcBef>
          <a:spcPct val="30000"/>
        </a:spcBef>
        <a:spcAft>
          <a:spcPct val="0"/>
        </a:spcAft>
        <a:defRPr sz="1875">
          <a:solidFill>
            <a:schemeClr val="tx2"/>
          </a:solidFill>
          <a:latin typeface="Arial" charset="0"/>
        </a:defRPr>
      </a:lvl9pPr>
    </p:titleStyle>
    <p:bodyStyle>
      <a:lvl1pPr marL="170260" indent="-170260" algn="l" rtl="0" eaLnBrk="0" fontAlgn="base" hangingPunct="0">
        <a:spcBef>
          <a:spcPct val="50000"/>
        </a:spcBef>
        <a:spcAft>
          <a:spcPct val="0"/>
        </a:spcAft>
        <a:buClr>
          <a:schemeClr val="tx1"/>
        </a:buClr>
        <a:buSzPct val="120000"/>
        <a:buFont typeface="Arial" charset="0"/>
        <a:buChar char="•"/>
        <a:defRPr sz="1650">
          <a:solidFill>
            <a:schemeClr val="tx1"/>
          </a:solidFill>
          <a:latin typeface="+mn-lt"/>
          <a:ea typeface="ＭＳ Ｐゴシック" charset="-128"/>
          <a:cs typeface="ＭＳ Ｐゴシック" charset="0"/>
        </a:defRPr>
      </a:lvl1pPr>
      <a:lvl2pPr marL="425054" indent="-167879"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128"/>
          <a:cs typeface="ＭＳ Ｐゴシック" charset="0"/>
        </a:defRPr>
      </a:lvl2pPr>
      <a:lvl3pPr marL="646510" indent="-134541"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128"/>
          <a:cs typeface="ＭＳ Ｐゴシック" charset="0"/>
        </a:defRPr>
      </a:lvl3pPr>
      <a:lvl4pPr marL="903685" indent="-133350"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128"/>
          <a:cs typeface="ＭＳ Ｐゴシック" charset="0"/>
        </a:defRPr>
      </a:lvl4pPr>
      <a:lvl5pPr marL="1197769" indent="-166688" algn="l" rtl="0" eaLnBrk="0" fontAlgn="base" hangingPunct="0">
        <a:spcBef>
          <a:spcPct val="25000"/>
        </a:spcBef>
        <a:spcAft>
          <a:spcPct val="0"/>
        </a:spcAft>
        <a:buClr>
          <a:schemeClr val="bg2"/>
        </a:buClr>
        <a:buSzPct val="120000"/>
        <a:buFont typeface="Arial" charset="0"/>
        <a:defRPr sz="1500">
          <a:solidFill>
            <a:schemeClr val="tx2"/>
          </a:solidFill>
          <a:latin typeface="+mn-lt"/>
          <a:ea typeface="ＭＳ Ｐゴシック" charset="-128"/>
          <a:cs typeface="ＭＳ Ｐゴシック" charset="0"/>
        </a:defRPr>
      </a:lvl5pPr>
      <a:lvl6pPr marL="1541221" indent="-167810" algn="l" rtl="0" fontAlgn="base">
        <a:spcBef>
          <a:spcPct val="25000"/>
        </a:spcBef>
        <a:spcAft>
          <a:spcPct val="0"/>
        </a:spcAft>
        <a:buClr>
          <a:schemeClr val="bg2"/>
        </a:buClr>
        <a:buSzPct val="120000"/>
        <a:buFont typeface="Arial" charset="0"/>
        <a:defRPr sz="1500">
          <a:solidFill>
            <a:schemeClr val="tx2"/>
          </a:solidFill>
          <a:latin typeface="+mn-lt"/>
        </a:defRPr>
      </a:lvl6pPr>
      <a:lvl7pPr marL="1883978" indent="-167810" algn="l" rtl="0" fontAlgn="base">
        <a:spcBef>
          <a:spcPct val="25000"/>
        </a:spcBef>
        <a:spcAft>
          <a:spcPct val="0"/>
        </a:spcAft>
        <a:buClr>
          <a:schemeClr val="bg2"/>
        </a:buClr>
        <a:buSzPct val="120000"/>
        <a:buFont typeface="Arial" charset="0"/>
        <a:defRPr sz="1500">
          <a:solidFill>
            <a:schemeClr val="tx2"/>
          </a:solidFill>
          <a:latin typeface="+mn-lt"/>
        </a:defRPr>
      </a:lvl7pPr>
      <a:lvl8pPr marL="2226736" indent="-167810" algn="l" rtl="0" fontAlgn="base">
        <a:spcBef>
          <a:spcPct val="25000"/>
        </a:spcBef>
        <a:spcAft>
          <a:spcPct val="0"/>
        </a:spcAft>
        <a:buClr>
          <a:schemeClr val="bg2"/>
        </a:buClr>
        <a:buSzPct val="120000"/>
        <a:buFont typeface="Arial" charset="0"/>
        <a:defRPr sz="1500">
          <a:solidFill>
            <a:schemeClr val="tx2"/>
          </a:solidFill>
          <a:latin typeface="+mn-lt"/>
        </a:defRPr>
      </a:lvl8pPr>
      <a:lvl9pPr marL="2569494" indent="-167810" algn="l" rtl="0" fontAlgn="base">
        <a:spcBef>
          <a:spcPct val="25000"/>
        </a:spcBef>
        <a:spcAft>
          <a:spcPct val="0"/>
        </a:spcAft>
        <a:buClr>
          <a:schemeClr val="bg2"/>
        </a:buClr>
        <a:buSzPct val="120000"/>
        <a:buFont typeface="Arial" charset="0"/>
        <a:defRPr sz="1500">
          <a:solidFill>
            <a:schemeClr val="tx2"/>
          </a:solidFill>
          <a:latin typeface="+mn-lt"/>
        </a:defRPr>
      </a:lvl9pPr>
    </p:bodyStyle>
    <p:otherStyle>
      <a:defPPr>
        <a:defRPr lang="it-IT"/>
      </a:defPPr>
      <a:lvl1pPr marL="0" algn="l" defTabSz="685516" rtl="0" eaLnBrk="1" latinLnBrk="0" hangingPunct="1">
        <a:defRPr sz="1350" kern="1200">
          <a:solidFill>
            <a:schemeClr val="tx1"/>
          </a:solidFill>
          <a:latin typeface="+mn-lt"/>
          <a:ea typeface="+mn-ea"/>
          <a:cs typeface="+mn-cs"/>
        </a:defRPr>
      </a:lvl1pPr>
      <a:lvl2pPr marL="342758" algn="l" defTabSz="685516" rtl="0" eaLnBrk="1" latinLnBrk="0" hangingPunct="1">
        <a:defRPr sz="1350" kern="1200">
          <a:solidFill>
            <a:schemeClr val="tx1"/>
          </a:solidFill>
          <a:latin typeface="+mn-lt"/>
          <a:ea typeface="+mn-ea"/>
          <a:cs typeface="+mn-cs"/>
        </a:defRPr>
      </a:lvl2pPr>
      <a:lvl3pPr marL="685516" algn="l" defTabSz="685516" rtl="0" eaLnBrk="1" latinLnBrk="0" hangingPunct="1">
        <a:defRPr sz="1350" kern="1200">
          <a:solidFill>
            <a:schemeClr val="tx1"/>
          </a:solidFill>
          <a:latin typeface="+mn-lt"/>
          <a:ea typeface="+mn-ea"/>
          <a:cs typeface="+mn-cs"/>
        </a:defRPr>
      </a:lvl3pPr>
      <a:lvl4pPr marL="1028274" algn="l" defTabSz="685516" rtl="0" eaLnBrk="1" latinLnBrk="0" hangingPunct="1">
        <a:defRPr sz="1350" kern="1200">
          <a:solidFill>
            <a:schemeClr val="tx1"/>
          </a:solidFill>
          <a:latin typeface="+mn-lt"/>
          <a:ea typeface="+mn-ea"/>
          <a:cs typeface="+mn-cs"/>
        </a:defRPr>
      </a:lvl4pPr>
      <a:lvl5pPr marL="1371031" algn="l" defTabSz="685516" rtl="0" eaLnBrk="1" latinLnBrk="0" hangingPunct="1">
        <a:defRPr sz="1350" kern="1200">
          <a:solidFill>
            <a:schemeClr val="tx1"/>
          </a:solidFill>
          <a:latin typeface="+mn-lt"/>
          <a:ea typeface="+mn-ea"/>
          <a:cs typeface="+mn-cs"/>
        </a:defRPr>
      </a:lvl5pPr>
      <a:lvl6pPr marL="1713789" algn="l" defTabSz="685516" rtl="0" eaLnBrk="1" latinLnBrk="0" hangingPunct="1">
        <a:defRPr sz="1350" kern="1200">
          <a:solidFill>
            <a:schemeClr val="tx1"/>
          </a:solidFill>
          <a:latin typeface="+mn-lt"/>
          <a:ea typeface="+mn-ea"/>
          <a:cs typeface="+mn-cs"/>
        </a:defRPr>
      </a:lvl6pPr>
      <a:lvl7pPr marL="2056547" algn="l" defTabSz="685516" rtl="0" eaLnBrk="1" latinLnBrk="0" hangingPunct="1">
        <a:defRPr sz="1350" kern="1200">
          <a:solidFill>
            <a:schemeClr val="tx1"/>
          </a:solidFill>
          <a:latin typeface="+mn-lt"/>
          <a:ea typeface="+mn-ea"/>
          <a:cs typeface="+mn-cs"/>
        </a:defRPr>
      </a:lvl7pPr>
      <a:lvl8pPr marL="2399304" algn="l" defTabSz="685516" rtl="0" eaLnBrk="1" latinLnBrk="0" hangingPunct="1">
        <a:defRPr sz="1350" kern="1200">
          <a:solidFill>
            <a:schemeClr val="tx1"/>
          </a:solidFill>
          <a:latin typeface="+mn-lt"/>
          <a:ea typeface="+mn-ea"/>
          <a:cs typeface="+mn-cs"/>
        </a:defRPr>
      </a:lvl8pPr>
      <a:lvl9pPr marL="2742062" algn="l" defTabSz="68551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F0872875-017F-374D-B4EC-E6987A95A19E}"/>
              </a:ext>
            </a:extLst>
          </p:cNvPr>
          <p:cNvSpPr>
            <a:spLocks noChangeArrowheads="1"/>
          </p:cNvSpPr>
          <p:nvPr userDrawn="1"/>
        </p:nvSpPr>
        <p:spPr bwMode="auto">
          <a:xfrm>
            <a:off x="7235825" y="3465513"/>
            <a:ext cx="1728788" cy="1547812"/>
          </a:xfrm>
          <a:prstGeom prst="rect">
            <a:avLst/>
          </a:prstGeom>
          <a:solidFill>
            <a:srgbClr val="2EAECB"/>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sp>
        <p:nvSpPr>
          <p:cNvPr id="4099" name="Rectangle 8">
            <a:extLst>
              <a:ext uri="{FF2B5EF4-FFF2-40B4-BE49-F238E27FC236}">
                <a16:creationId xmlns:a16="http://schemas.microsoft.com/office/drawing/2014/main" id="{6C45B587-2441-3747-B767-3BC366710278}"/>
              </a:ext>
            </a:extLst>
          </p:cNvPr>
          <p:cNvSpPr>
            <a:spLocks noChangeArrowheads="1"/>
          </p:cNvSpPr>
          <p:nvPr userDrawn="1"/>
        </p:nvSpPr>
        <p:spPr bwMode="auto">
          <a:xfrm>
            <a:off x="7235825" y="1809750"/>
            <a:ext cx="1728788" cy="1547813"/>
          </a:xfrm>
          <a:prstGeom prst="rect">
            <a:avLst/>
          </a:prstGeom>
          <a:solidFill>
            <a:srgbClr val="E1682E"/>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sp>
        <p:nvSpPr>
          <p:cNvPr id="4100" name="Rectangle 9">
            <a:extLst>
              <a:ext uri="{FF2B5EF4-FFF2-40B4-BE49-F238E27FC236}">
                <a16:creationId xmlns:a16="http://schemas.microsoft.com/office/drawing/2014/main" id="{DCA9BEC0-FD30-4B4A-A59C-BD57CEA5B6B4}"/>
              </a:ext>
            </a:extLst>
          </p:cNvPr>
          <p:cNvSpPr>
            <a:spLocks noChangeArrowheads="1"/>
          </p:cNvSpPr>
          <p:nvPr userDrawn="1"/>
        </p:nvSpPr>
        <p:spPr bwMode="auto">
          <a:xfrm>
            <a:off x="7235825" y="152400"/>
            <a:ext cx="1728788" cy="1547813"/>
          </a:xfrm>
          <a:prstGeom prst="rect">
            <a:avLst/>
          </a:prstGeom>
          <a:solidFill>
            <a:srgbClr val="3E9864"/>
          </a:solidFill>
          <a:ln>
            <a:noFill/>
          </a:ln>
        </p:spPr>
        <p:txBody>
          <a:bodyPr lIns="36538" tIns="36538" rIns="36538" bIns="3653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a:ea typeface="+mn-ea"/>
            </a:endParaRPr>
          </a:p>
        </p:txBody>
      </p:sp>
      <p:pic>
        <p:nvPicPr>
          <p:cNvPr id="3077" name="Picture 2">
            <a:extLst>
              <a:ext uri="{FF2B5EF4-FFF2-40B4-BE49-F238E27FC236}">
                <a16:creationId xmlns:a16="http://schemas.microsoft.com/office/drawing/2014/main" id="{F38A5907-D3F3-A441-A447-2F0BAE54859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0825" y="5876925"/>
            <a:ext cx="15113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4366E34D-A1FB-364C-B461-561FE5004E79}"/>
              </a:ext>
            </a:extLst>
          </p:cNvPr>
          <p:cNvSpPr/>
          <p:nvPr userDrawn="1"/>
        </p:nvSpPr>
        <p:spPr>
          <a:xfrm>
            <a:off x="179388" y="5157788"/>
            <a:ext cx="8785225"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0" tIns="45672" rIns="91340" bIns="45672" anchor="ctr"/>
          <a:lstStyle/>
          <a:p>
            <a:pPr algn="ctr">
              <a:defRPr/>
            </a:pPr>
            <a:endParaRPr lang="de-DE"/>
          </a:p>
        </p:txBody>
      </p:sp>
    </p:spTree>
  </p:cSld>
  <p:clrMap bg1="lt1" tx1="dk1" bg2="lt2" tx2="dk2" accent1="accent1" accent2="accent2" accent3="accent3" accent4="accent4" accent5="accent5" accent6="accent6" hlink="hlink" folHlink="folHlink"/>
  <p:sldLayoutIdLst>
    <p:sldLayoutId id="2147493988" r:id="rId1"/>
    <p:sldLayoutId id="214749398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725" algn="ctr" rtl="0" fontAlgn="base">
        <a:spcBef>
          <a:spcPct val="0"/>
        </a:spcBef>
        <a:spcAft>
          <a:spcPct val="0"/>
        </a:spcAft>
        <a:defRPr sz="4400">
          <a:solidFill>
            <a:schemeClr val="tx2"/>
          </a:solidFill>
          <a:latin typeface="Arial" charset="0"/>
          <a:cs typeface="Arial" charset="0"/>
        </a:defRPr>
      </a:lvl6pPr>
      <a:lvl7pPr marL="913453" algn="ctr" rtl="0" fontAlgn="base">
        <a:spcBef>
          <a:spcPct val="0"/>
        </a:spcBef>
        <a:spcAft>
          <a:spcPct val="0"/>
        </a:spcAft>
        <a:defRPr sz="4400">
          <a:solidFill>
            <a:schemeClr val="tx2"/>
          </a:solidFill>
          <a:latin typeface="Arial" charset="0"/>
          <a:cs typeface="Arial" charset="0"/>
        </a:defRPr>
      </a:lvl7pPr>
      <a:lvl8pPr marL="1370180" algn="ctr" rtl="0" fontAlgn="base">
        <a:spcBef>
          <a:spcPct val="0"/>
        </a:spcBef>
        <a:spcAft>
          <a:spcPct val="0"/>
        </a:spcAft>
        <a:defRPr sz="4400">
          <a:solidFill>
            <a:schemeClr val="tx2"/>
          </a:solidFill>
          <a:latin typeface="Arial" charset="0"/>
          <a:cs typeface="Arial" charset="0"/>
        </a:defRPr>
      </a:lvl8pPr>
      <a:lvl9pPr marL="1826905" algn="ctr" rtl="0" fontAlgn="base">
        <a:spcBef>
          <a:spcPct val="0"/>
        </a:spcBef>
        <a:spcAft>
          <a:spcPct val="0"/>
        </a:spcAft>
        <a:defRPr sz="4400">
          <a:solidFill>
            <a:schemeClr val="tx2"/>
          </a:solidFill>
          <a:latin typeface="Arial" charset="0"/>
          <a:cs typeface="Arial"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9775" indent="-282575" algn="l" rtl="0" eaLnBrk="0" fontAlgn="base" hangingPunct="0">
        <a:spcBef>
          <a:spcPct val="20000"/>
        </a:spcBef>
        <a:spcAft>
          <a:spcPct val="0"/>
        </a:spcAft>
        <a:buChar char="–"/>
        <a:defRPr sz="2800">
          <a:solidFill>
            <a:schemeClr val="tx1"/>
          </a:solidFill>
          <a:latin typeface="+mn-lt"/>
          <a:ea typeface="Arial" charset="0"/>
          <a:cs typeface="+mn-cs"/>
        </a:defRPr>
      </a:lvl2pPr>
      <a:lvl3pPr marL="1139825" indent="-225425" algn="l" rtl="0" eaLnBrk="0" fontAlgn="base" hangingPunct="0">
        <a:spcBef>
          <a:spcPct val="20000"/>
        </a:spcBef>
        <a:spcAft>
          <a:spcPct val="0"/>
        </a:spcAft>
        <a:buChar char="•"/>
        <a:defRPr sz="2400">
          <a:solidFill>
            <a:schemeClr val="tx1"/>
          </a:solidFill>
          <a:latin typeface="+mn-lt"/>
          <a:ea typeface="Arial" charset="0"/>
          <a:cs typeface="+mn-cs"/>
        </a:defRPr>
      </a:lvl3pPr>
      <a:lvl4pPr marL="1597025" indent="-225425" algn="l" rtl="0" eaLnBrk="0" fontAlgn="base" hangingPunct="0">
        <a:spcBef>
          <a:spcPct val="20000"/>
        </a:spcBef>
        <a:spcAft>
          <a:spcPct val="0"/>
        </a:spcAft>
        <a:buChar char="–"/>
        <a:defRPr sz="2000">
          <a:solidFill>
            <a:schemeClr val="tx1"/>
          </a:solidFill>
          <a:latin typeface="+mn-lt"/>
          <a:ea typeface="Arial" charset="0"/>
          <a:cs typeface="+mn-cs"/>
        </a:defRPr>
      </a:lvl4pPr>
      <a:lvl5pPr marL="2054225" indent="-225425" algn="l" rtl="0" eaLnBrk="0" fontAlgn="base" hangingPunct="0">
        <a:spcBef>
          <a:spcPct val="20000"/>
        </a:spcBef>
        <a:spcAft>
          <a:spcPct val="0"/>
        </a:spcAft>
        <a:buChar char="»"/>
        <a:defRPr sz="2000">
          <a:solidFill>
            <a:schemeClr val="tx1"/>
          </a:solidFill>
          <a:latin typeface="+mn-lt"/>
          <a:ea typeface="Arial" charset="0"/>
          <a:cs typeface="+mn-cs"/>
        </a:defRPr>
      </a:lvl5pPr>
      <a:lvl6pPr marL="2511995" indent="-228363" algn="l" rtl="0" fontAlgn="base">
        <a:spcBef>
          <a:spcPct val="20000"/>
        </a:spcBef>
        <a:spcAft>
          <a:spcPct val="0"/>
        </a:spcAft>
        <a:buChar char="»"/>
        <a:defRPr sz="2000">
          <a:solidFill>
            <a:schemeClr val="tx1"/>
          </a:solidFill>
          <a:latin typeface="+mn-lt"/>
          <a:cs typeface="+mn-cs"/>
        </a:defRPr>
      </a:lvl6pPr>
      <a:lvl7pPr marL="2968722" indent="-228363" algn="l" rtl="0" fontAlgn="base">
        <a:spcBef>
          <a:spcPct val="20000"/>
        </a:spcBef>
        <a:spcAft>
          <a:spcPct val="0"/>
        </a:spcAft>
        <a:buChar char="»"/>
        <a:defRPr sz="2000">
          <a:solidFill>
            <a:schemeClr val="tx1"/>
          </a:solidFill>
          <a:latin typeface="+mn-lt"/>
          <a:cs typeface="+mn-cs"/>
        </a:defRPr>
      </a:lvl7pPr>
      <a:lvl8pPr marL="3425448" indent="-228363" algn="l" rtl="0" fontAlgn="base">
        <a:spcBef>
          <a:spcPct val="20000"/>
        </a:spcBef>
        <a:spcAft>
          <a:spcPct val="0"/>
        </a:spcAft>
        <a:buChar char="»"/>
        <a:defRPr sz="2000">
          <a:solidFill>
            <a:schemeClr val="tx1"/>
          </a:solidFill>
          <a:latin typeface="+mn-lt"/>
          <a:cs typeface="+mn-cs"/>
        </a:defRPr>
      </a:lvl8pPr>
      <a:lvl9pPr marL="3882174" indent="-228363"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92CB3-BC5A-2C20-ECF7-1DAA85E69C4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01918C-8518-5860-ABF2-320935CBC7B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C16B6E-31B5-C008-2FBF-D6BE64ED58D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658CA0-60AF-4452-A468-CA954855F47A}" type="datetimeFigureOut">
              <a:rPr lang="en-GB" smtClean="0"/>
              <a:t>30/10/2023</a:t>
            </a:fld>
            <a:endParaRPr lang="en-GB"/>
          </a:p>
        </p:txBody>
      </p:sp>
      <p:sp>
        <p:nvSpPr>
          <p:cNvPr id="5" name="Footer Placeholder 4">
            <a:extLst>
              <a:ext uri="{FF2B5EF4-FFF2-40B4-BE49-F238E27FC236}">
                <a16:creationId xmlns:a16="http://schemas.microsoft.com/office/drawing/2014/main" id="{C0FF9638-5893-C7E1-4C56-A04ADA0A2AB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DC0A4A3-7B50-0DE8-DD09-8949E3223CC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4D8855-73CD-4345-A48A-1E4767882494}" type="slidenum">
              <a:rPr lang="en-GB" smtClean="0"/>
              <a:t>‹N›</a:t>
            </a:fld>
            <a:endParaRPr lang="en-GB"/>
          </a:p>
        </p:txBody>
      </p:sp>
    </p:spTree>
    <p:extLst>
      <p:ext uri="{BB962C8B-B14F-4D97-AF65-F5344CB8AC3E}">
        <p14:creationId xmlns:p14="http://schemas.microsoft.com/office/powerpoint/2010/main" val="2784881152"/>
      </p:ext>
    </p:extLst>
  </p:cSld>
  <p:clrMap bg1="lt1" tx1="dk1" bg2="lt2" tx2="dk2" accent1="accent1" accent2="accent2" accent3="accent3" accent4="accent4" accent5="accent5" accent6="accent6" hlink="hlink" folHlink="folHlink"/>
  <p:sldLayoutIdLst>
    <p:sldLayoutId id="2147494275" r:id="rId1"/>
    <p:sldLayoutId id="2147494276" r:id="rId2"/>
    <p:sldLayoutId id="2147494277" r:id="rId3"/>
    <p:sldLayoutId id="2147494278" r:id="rId4"/>
    <p:sldLayoutId id="2147494279" r:id="rId5"/>
    <p:sldLayoutId id="2147494280" r:id="rId6"/>
    <p:sldLayoutId id="2147494281" r:id="rId7"/>
    <p:sldLayoutId id="2147494282" r:id="rId8"/>
    <p:sldLayoutId id="2147494283" r:id="rId9"/>
    <p:sldLayoutId id="2147494284" r:id="rId10"/>
    <p:sldLayoutId id="2147494285" r:id="rId11"/>
    <p:sldLayoutId id="21474942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730250" y="1265238"/>
            <a:ext cx="82454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6" tIns="45713" rIns="91426" bIns="45713" numCol="1" anchor="b"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gray">
          <a:xfrm>
            <a:off x="701675" y="2176463"/>
            <a:ext cx="7239000" cy="403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6" tIns="45713" rIns="91426"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39"/>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it-IT" sz="2400">
              <a:solidFill>
                <a:srgbClr val="000000"/>
              </a:solidFill>
            </a:endParaRPr>
          </a:p>
        </p:txBody>
      </p:sp>
    </p:spTree>
    <p:extLst>
      <p:ext uri="{BB962C8B-B14F-4D97-AF65-F5344CB8AC3E}">
        <p14:creationId xmlns:p14="http://schemas.microsoft.com/office/powerpoint/2010/main" val="1052208254"/>
      </p:ext>
    </p:extLst>
  </p:cSld>
  <p:clrMap bg1="lt1" tx1="dk1" bg2="lt2" tx2="dk2" accent1="accent1" accent2="accent2" accent3="accent3" accent4="accent4" accent5="accent5" accent6="accent6" hlink="hlink" folHlink="folHlink"/>
  <p:sldLayoutIdLst>
    <p:sldLayoutId id="2147494288" r:id="rId1"/>
    <p:sldLayoutId id="2147494289" r:id="rId2"/>
    <p:sldLayoutId id="2147494290" r:id="rId3"/>
    <p:sldLayoutId id="2147494291" r:id="rId4"/>
    <p:sldLayoutId id="2147494292" r:id="rId5"/>
    <p:sldLayoutId id="2147494293" r:id="rId6"/>
    <p:sldLayoutId id="2147494294" r:id="rId7"/>
    <p:sldLayoutId id="2147494295" r:id="rId8"/>
    <p:sldLayoutId id="2147494296" r:id="rId9"/>
    <p:sldLayoutId id="2147494297" r:id="rId10"/>
    <p:sldLayoutId id="2147494298" r:id="rId11"/>
  </p:sldLayoutIdLst>
  <p:txStyles>
    <p:titleStyle>
      <a:lvl1pPr algn="l" rtl="0" eaLnBrk="0" fontAlgn="base" hangingPunct="0">
        <a:spcBef>
          <a:spcPct val="30000"/>
        </a:spcBef>
        <a:spcAft>
          <a:spcPct val="0"/>
        </a:spcAft>
        <a:defRPr sz="2500">
          <a:solidFill>
            <a:schemeClr val="tx2"/>
          </a:solidFill>
          <a:latin typeface="+mj-lt"/>
          <a:ea typeface="ＭＳ Ｐゴシック" charset="0"/>
          <a:cs typeface="ＭＳ Ｐゴシック" charset="0"/>
        </a:defRPr>
      </a:lvl1pPr>
      <a:lvl2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2pPr>
      <a:lvl3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3pPr>
      <a:lvl4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4pPr>
      <a:lvl5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5pPr>
      <a:lvl6pPr marL="457200" algn="l" rtl="0" fontAlgn="base">
        <a:spcBef>
          <a:spcPct val="30000"/>
        </a:spcBef>
        <a:spcAft>
          <a:spcPct val="0"/>
        </a:spcAft>
        <a:defRPr sz="2500">
          <a:solidFill>
            <a:schemeClr val="tx2"/>
          </a:solidFill>
          <a:latin typeface="Arial" charset="0"/>
        </a:defRPr>
      </a:lvl6pPr>
      <a:lvl7pPr marL="914400" algn="l" rtl="0" fontAlgn="base">
        <a:spcBef>
          <a:spcPct val="30000"/>
        </a:spcBef>
        <a:spcAft>
          <a:spcPct val="0"/>
        </a:spcAft>
        <a:defRPr sz="2500">
          <a:solidFill>
            <a:schemeClr val="tx2"/>
          </a:solidFill>
          <a:latin typeface="Arial" charset="0"/>
        </a:defRPr>
      </a:lvl7pPr>
      <a:lvl8pPr marL="1371600" algn="l" rtl="0" fontAlgn="base">
        <a:spcBef>
          <a:spcPct val="30000"/>
        </a:spcBef>
        <a:spcAft>
          <a:spcPct val="0"/>
        </a:spcAft>
        <a:defRPr sz="2500">
          <a:solidFill>
            <a:schemeClr val="tx2"/>
          </a:solidFill>
          <a:latin typeface="Arial" charset="0"/>
        </a:defRPr>
      </a:lvl8pPr>
      <a:lvl9pPr marL="1828800" algn="l" rtl="0" fontAlgn="base">
        <a:spcBef>
          <a:spcPct val="30000"/>
        </a:spcBef>
        <a:spcAft>
          <a:spcPct val="0"/>
        </a:spcAft>
        <a:defRPr sz="2500">
          <a:solidFill>
            <a:schemeClr val="tx2"/>
          </a:solidFill>
          <a:latin typeface="Arial" charset="0"/>
        </a:defRPr>
      </a:lvl9pPr>
    </p:titleStyle>
    <p:bodyStyle>
      <a:lvl1pPr marL="228600" indent="-228600" algn="l" rtl="0" eaLnBrk="0" fontAlgn="base" hangingPunct="0">
        <a:spcBef>
          <a:spcPct val="50000"/>
        </a:spcBef>
        <a:spcAft>
          <a:spcPct val="0"/>
        </a:spcAft>
        <a:buClr>
          <a:schemeClr val="tx1"/>
        </a:buClr>
        <a:buSzPct val="120000"/>
        <a:buFont typeface="Arial" charset="0"/>
        <a:buChar char="•"/>
        <a:defRPr sz="2200">
          <a:solidFill>
            <a:schemeClr val="tx1"/>
          </a:solidFill>
          <a:latin typeface="+mn-lt"/>
          <a:ea typeface="ＭＳ Ｐゴシック" charset="0"/>
          <a:cs typeface="ＭＳ Ｐゴシック" charset="0"/>
        </a:defRPr>
      </a:lvl1pPr>
      <a:lvl2pPr marL="568325" indent="-225425"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0"/>
        </a:defRPr>
      </a:lvl2pPr>
      <a:lvl3pPr marL="863600" indent="-180975"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0"/>
        </a:defRPr>
      </a:lvl3pPr>
      <a:lvl4pPr marL="1206500" indent="-179388"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0"/>
        </a:defRPr>
      </a:lvl4pPr>
      <a:lvl5pPr marL="1598613" indent="-223838" algn="l" rtl="0" eaLnBrk="0" fontAlgn="base" hangingPunct="0">
        <a:spcBef>
          <a:spcPct val="25000"/>
        </a:spcBef>
        <a:spcAft>
          <a:spcPct val="0"/>
        </a:spcAft>
        <a:buClr>
          <a:schemeClr val="bg2"/>
        </a:buClr>
        <a:buSzPct val="120000"/>
        <a:buFont typeface="Arial" charset="0"/>
        <a:defRPr sz="2000">
          <a:solidFill>
            <a:schemeClr val="tx2"/>
          </a:solidFill>
          <a:latin typeface="+mn-lt"/>
          <a:ea typeface="ＭＳ Ｐゴシック" charset="0"/>
        </a:defRPr>
      </a:lvl5pPr>
      <a:lvl6pPr marL="2055813" indent="-223838" algn="l" rtl="0" fontAlgn="base">
        <a:spcBef>
          <a:spcPct val="25000"/>
        </a:spcBef>
        <a:spcAft>
          <a:spcPct val="0"/>
        </a:spcAft>
        <a:buClr>
          <a:schemeClr val="bg2"/>
        </a:buClr>
        <a:buSzPct val="120000"/>
        <a:buFont typeface="Arial" charset="0"/>
        <a:defRPr sz="2000">
          <a:solidFill>
            <a:schemeClr val="tx2"/>
          </a:solidFill>
          <a:latin typeface="+mn-lt"/>
        </a:defRPr>
      </a:lvl6pPr>
      <a:lvl7pPr marL="2513013" indent="-223838" algn="l" rtl="0" fontAlgn="base">
        <a:spcBef>
          <a:spcPct val="25000"/>
        </a:spcBef>
        <a:spcAft>
          <a:spcPct val="0"/>
        </a:spcAft>
        <a:buClr>
          <a:schemeClr val="bg2"/>
        </a:buClr>
        <a:buSzPct val="120000"/>
        <a:buFont typeface="Arial" charset="0"/>
        <a:defRPr sz="2000">
          <a:solidFill>
            <a:schemeClr val="tx2"/>
          </a:solidFill>
          <a:latin typeface="+mn-lt"/>
        </a:defRPr>
      </a:lvl7pPr>
      <a:lvl8pPr marL="2970213" indent="-223838" algn="l" rtl="0" fontAlgn="base">
        <a:spcBef>
          <a:spcPct val="25000"/>
        </a:spcBef>
        <a:spcAft>
          <a:spcPct val="0"/>
        </a:spcAft>
        <a:buClr>
          <a:schemeClr val="bg2"/>
        </a:buClr>
        <a:buSzPct val="120000"/>
        <a:buFont typeface="Arial" charset="0"/>
        <a:defRPr sz="2000">
          <a:solidFill>
            <a:schemeClr val="tx2"/>
          </a:solidFill>
          <a:latin typeface="+mn-lt"/>
        </a:defRPr>
      </a:lvl8pPr>
      <a:lvl9pPr marL="3427413" indent="-223838" algn="l" rtl="0" fontAlgn="base">
        <a:spcBef>
          <a:spcPct val="25000"/>
        </a:spcBef>
        <a:spcAft>
          <a:spcPct val="0"/>
        </a:spcAft>
        <a:buClr>
          <a:schemeClr val="bg2"/>
        </a:buClr>
        <a:buSzPct val="120000"/>
        <a:buFont typeface="Arial" charset="0"/>
        <a:defRPr sz="2000">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C80D337B-58CD-4AB8-8C9E-033AA480EAE7}" type="datetimeFigureOut">
              <a:rPr lang="en-AU" smtClean="0"/>
              <a:t>30/10/2023</a:t>
            </a:fld>
            <a:endParaRPr lang="en-AU"/>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A31EB079-9331-47A8-89F6-A2A183A526F6}" type="slidenum">
              <a:rPr lang="en-AU" smtClean="0"/>
              <a:t>‹N›</a:t>
            </a:fld>
            <a:endParaRPr lang="en-AU"/>
          </a:p>
        </p:txBody>
      </p:sp>
    </p:spTree>
    <p:extLst>
      <p:ext uri="{BB962C8B-B14F-4D97-AF65-F5344CB8AC3E}">
        <p14:creationId xmlns:p14="http://schemas.microsoft.com/office/powerpoint/2010/main" val="158564748"/>
      </p:ext>
    </p:extLst>
  </p:cSld>
  <p:clrMap bg1="lt1" tx1="dk1" bg2="lt2" tx2="dk2" accent1="accent1" accent2="accent2" accent3="accent3" accent4="accent4" accent5="accent5" accent6="accent6" hlink="hlink" folHlink="folHlink"/>
  <p:sldLayoutIdLst>
    <p:sldLayoutId id="2147494300" r:id="rId1"/>
    <p:sldLayoutId id="2147494301" r:id="rId2"/>
    <p:sldLayoutId id="2147494302" r:id="rId3"/>
    <p:sldLayoutId id="2147494303" r:id="rId4"/>
    <p:sldLayoutId id="2147494304" r:id="rId5"/>
    <p:sldLayoutId id="2147494305" r:id="rId6"/>
    <p:sldLayoutId id="2147494306" r:id="rId7"/>
    <p:sldLayoutId id="2147494307" r:id="rId8"/>
    <p:sldLayoutId id="2147494308" r:id="rId9"/>
    <p:sldLayoutId id="2147494309" r:id="rId10"/>
    <p:sldLayoutId id="2147494310" r:id="rId11"/>
    <p:sldLayoutId id="2147494311"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Title Placeholder 1"/>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it-IT"/>
              <a:t>Click to edit Master title style</a:t>
            </a:r>
          </a:p>
        </p:txBody>
      </p:sp>
      <p:sp>
        <p:nvSpPr>
          <p:cNvPr id="159747" name="Text Placeholder 2"/>
          <p:cNvSpPr>
            <a:spLocks noGrp="1"/>
          </p:cNvSpPr>
          <p:nvPr>
            <p:ph type="body" idx="1"/>
          </p:nvPr>
        </p:nvSpPr>
        <p:spPr bwMode="auto">
          <a:xfrm>
            <a:off x="457200" y="1401763"/>
            <a:ext cx="822960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6" name="Slide Number Placeholder 5"/>
          <p:cNvSpPr>
            <a:spLocks noGrp="1"/>
          </p:cNvSpPr>
          <p:nvPr>
            <p:ph type="sldNum" sz="quarter" idx="4"/>
          </p:nvPr>
        </p:nvSpPr>
        <p:spPr>
          <a:xfrm>
            <a:off x="7010400" y="6492877"/>
            <a:ext cx="2133600" cy="365125"/>
          </a:xfrm>
          <a:prstGeom prst="rect">
            <a:avLst/>
          </a:prstGeom>
        </p:spPr>
        <p:txBody>
          <a:bodyPr vert="horz" lIns="91440" tIns="45720" rIns="91440" bIns="45720" rtlCol="0" anchor="ctr"/>
          <a:lstStyle>
            <a:lvl1pPr algn="r" eaLnBrk="1" hangingPunct="1">
              <a:defRPr sz="675" b="0">
                <a:solidFill>
                  <a:prstClr val="black"/>
                </a:solidFill>
                <a:ea typeface=""/>
              </a:defRPr>
            </a:lvl1pPr>
          </a:lstStyle>
          <a:p>
            <a:pPr>
              <a:defRPr/>
            </a:pPr>
            <a:fld id="{F9135C73-812D-4349-BB7A-573C2DA8FF96}" type="slidenum">
              <a:rPr lang="en-US">
                <a:cs typeface=""/>
              </a:rPr>
              <a:pPr>
                <a:defRPr/>
              </a:pPr>
              <a:t>‹N›</a:t>
            </a:fld>
            <a:endParaRPr lang="en-US" dirty="0">
              <a:cs typeface=""/>
            </a:endParaRPr>
          </a:p>
        </p:txBody>
      </p:sp>
      <p:sp>
        <p:nvSpPr>
          <p:cNvPr id="7" name="Footer Placeholder 4"/>
          <p:cNvSpPr txBox="1">
            <a:spLocks/>
          </p:cNvSpPr>
          <p:nvPr/>
        </p:nvSpPr>
        <p:spPr>
          <a:xfrm>
            <a:off x="506414" y="6121402"/>
            <a:ext cx="8358187" cy="473075"/>
          </a:xfrm>
          <a:prstGeom prst="rect">
            <a:avLst/>
          </a:prstGeom>
        </p:spPr>
        <p:txBody>
          <a:bodyPr/>
          <a:lstStyle>
            <a:defPPr>
              <a:defRPr lang="en-US"/>
            </a:defPPr>
            <a:lvl1pPr algn="l" rtl="0" fontAlgn="base">
              <a:spcBef>
                <a:spcPct val="0"/>
              </a:spcBef>
              <a:spcAft>
                <a:spcPct val="0"/>
              </a:spcAft>
              <a:defRPr sz="900" kern="1200">
                <a:solidFill>
                  <a:srgbClr val="7F7F7F"/>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eaLnBrk="1" hangingPunct="1">
              <a:defRPr/>
            </a:pPr>
            <a:endParaRPr lang="en-US" sz="506" dirty="0"/>
          </a:p>
        </p:txBody>
      </p:sp>
    </p:spTree>
    <p:extLst>
      <p:ext uri="{BB962C8B-B14F-4D97-AF65-F5344CB8AC3E}">
        <p14:creationId xmlns:p14="http://schemas.microsoft.com/office/powerpoint/2010/main" val="2539994306"/>
      </p:ext>
    </p:extLst>
  </p:cSld>
  <p:clrMap bg1="lt1" tx1="dk1" bg2="lt2" tx2="dk2" accent1="accent1" accent2="accent2" accent3="accent3" accent4="accent4" accent5="accent5" accent6="accent6" hlink="hlink" folHlink="folHlink"/>
  <p:sldLayoutIdLst>
    <p:sldLayoutId id="2147494331" r:id="rId1"/>
    <p:sldLayoutId id="2147494332" r:id="rId2"/>
    <p:sldLayoutId id="2147494333" r:id="rId3"/>
    <p:sldLayoutId id="2147494334" r:id="rId4"/>
    <p:sldLayoutId id="2147494335" r:id="rId5"/>
    <p:sldLayoutId id="2147494336" r:id="rId6"/>
    <p:sldLayoutId id="2147494337" r:id="rId7"/>
    <p:sldLayoutId id="2147494338" r:id="rId8"/>
    <p:sldLayoutId id="2147494339" r:id="rId9"/>
    <p:sldLayoutId id="2147494340" r:id="rId10"/>
    <p:sldLayoutId id="2147494341" r:id="rId11"/>
    <p:sldLayoutId id="2147494342" r:id="rId12"/>
    <p:sldLayoutId id="2147494343" r:id="rId13"/>
    <p:sldLayoutId id="2147494344" r:id="rId14"/>
    <p:sldLayoutId id="2147494345" r:id="rId15"/>
    <p:sldLayoutId id="2147494346" r:id="rId16"/>
    <p:sldLayoutId id="2147494347" r:id="rId17"/>
    <p:sldLayoutId id="2147494348" r:id="rId18"/>
  </p:sldLayoutIdLst>
  <p:hf hdr="0" dt="0"/>
  <p:txStyles>
    <p:titleStyle>
      <a:lvl1pPr algn="ctr" defTabSz="514350" rtl="0" eaLnBrk="0" fontAlgn="base" hangingPunct="0">
        <a:spcBef>
          <a:spcPct val="0"/>
        </a:spcBef>
        <a:spcAft>
          <a:spcPct val="0"/>
        </a:spcAft>
        <a:defRPr sz="2025" b="1" kern="1200">
          <a:solidFill>
            <a:schemeClr val="tx1"/>
          </a:solidFill>
          <a:latin typeface="Arial"/>
          <a:ea typeface="Arial" charset="0"/>
          <a:cs typeface="Arial"/>
        </a:defRPr>
      </a:lvl1pPr>
      <a:lvl2pPr algn="ctr" defTabSz="514350" rtl="0" eaLnBrk="0" fontAlgn="base" hangingPunct="0">
        <a:spcBef>
          <a:spcPct val="0"/>
        </a:spcBef>
        <a:spcAft>
          <a:spcPct val="0"/>
        </a:spcAft>
        <a:defRPr sz="2025" b="1">
          <a:solidFill>
            <a:schemeClr val="tx1"/>
          </a:solidFill>
          <a:latin typeface="Arial" charset="0"/>
          <a:ea typeface="Arial" charset="0"/>
          <a:cs typeface="Arial" charset="0"/>
        </a:defRPr>
      </a:lvl2pPr>
      <a:lvl3pPr algn="ctr" defTabSz="514350" rtl="0" eaLnBrk="0" fontAlgn="base" hangingPunct="0">
        <a:spcBef>
          <a:spcPct val="0"/>
        </a:spcBef>
        <a:spcAft>
          <a:spcPct val="0"/>
        </a:spcAft>
        <a:defRPr sz="2025" b="1">
          <a:solidFill>
            <a:schemeClr val="tx1"/>
          </a:solidFill>
          <a:latin typeface="Arial" charset="0"/>
          <a:ea typeface="Arial" charset="0"/>
          <a:cs typeface="Arial" charset="0"/>
        </a:defRPr>
      </a:lvl3pPr>
      <a:lvl4pPr algn="ctr" defTabSz="514350" rtl="0" eaLnBrk="0" fontAlgn="base" hangingPunct="0">
        <a:spcBef>
          <a:spcPct val="0"/>
        </a:spcBef>
        <a:spcAft>
          <a:spcPct val="0"/>
        </a:spcAft>
        <a:defRPr sz="2025" b="1">
          <a:solidFill>
            <a:schemeClr val="tx1"/>
          </a:solidFill>
          <a:latin typeface="Arial" charset="0"/>
          <a:ea typeface="Arial" charset="0"/>
          <a:cs typeface="Arial" charset="0"/>
        </a:defRPr>
      </a:lvl4pPr>
      <a:lvl5pPr algn="ctr" defTabSz="514350" rtl="0" eaLnBrk="0" fontAlgn="base" hangingPunct="0">
        <a:spcBef>
          <a:spcPct val="0"/>
        </a:spcBef>
        <a:spcAft>
          <a:spcPct val="0"/>
        </a:spcAft>
        <a:defRPr sz="2025" b="1">
          <a:solidFill>
            <a:schemeClr val="tx1"/>
          </a:solidFill>
          <a:latin typeface="Arial" charset="0"/>
          <a:ea typeface="Arial" charset="0"/>
          <a:cs typeface="Arial" charset="0"/>
        </a:defRPr>
      </a:lvl5pPr>
      <a:lvl6pPr marL="342900" algn="ctr" defTabSz="514350" rtl="0" fontAlgn="base">
        <a:spcBef>
          <a:spcPct val="0"/>
        </a:spcBef>
        <a:spcAft>
          <a:spcPct val="0"/>
        </a:spcAft>
        <a:defRPr sz="2025" b="1">
          <a:solidFill>
            <a:schemeClr val="tx1"/>
          </a:solidFill>
          <a:latin typeface="Arial" charset="0"/>
          <a:ea typeface="Arial" charset="0"/>
          <a:cs typeface="Arial" charset="0"/>
        </a:defRPr>
      </a:lvl6pPr>
      <a:lvl7pPr marL="685800" algn="ctr" defTabSz="514350" rtl="0" fontAlgn="base">
        <a:spcBef>
          <a:spcPct val="0"/>
        </a:spcBef>
        <a:spcAft>
          <a:spcPct val="0"/>
        </a:spcAft>
        <a:defRPr sz="2025" b="1">
          <a:solidFill>
            <a:schemeClr val="tx1"/>
          </a:solidFill>
          <a:latin typeface="Arial" charset="0"/>
          <a:ea typeface="Arial" charset="0"/>
          <a:cs typeface="Arial" charset="0"/>
        </a:defRPr>
      </a:lvl7pPr>
      <a:lvl8pPr marL="1028700" algn="ctr" defTabSz="514350" rtl="0" fontAlgn="base">
        <a:spcBef>
          <a:spcPct val="0"/>
        </a:spcBef>
        <a:spcAft>
          <a:spcPct val="0"/>
        </a:spcAft>
        <a:defRPr sz="2025" b="1">
          <a:solidFill>
            <a:schemeClr val="tx1"/>
          </a:solidFill>
          <a:latin typeface="Arial" charset="0"/>
          <a:ea typeface="Arial" charset="0"/>
          <a:cs typeface="Arial" charset="0"/>
        </a:defRPr>
      </a:lvl8pPr>
      <a:lvl9pPr marL="1371600" algn="ctr" defTabSz="514350" rtl="0" fontAlgn="base">
        <a:spcBef>
          <a:spcPct val="0"/>
        </a:spcBef>
        <a:spcAft>
          <a:spcPct val="0"/>
        </a:spcAft>
        <a:defRPr sz="2025" b="1">
          <a:solidFill>
            <a:schemeClr val="tx1"/>
          </a:solidFill>
          <a:latin typeface="Arial" charset="0"/>
          <a:ea typeface="Arial" charset="0"/>
          <a:cs typeface="Arial" charset="0"/>
        </a:defRPr>
      </a:lvl9pPr>
    </p:titleStyle>
    <p:bodyStyle>
      <a:lvl1pPr marL="153591" indent="-153591" algn="l" defTabSz="514350" rtl="0" eaLnBrk="0" fontAlgn="base" hangingPunct="0">
        <a:spcBef>
          <a:spcPts val="450"/>
        </a:spcBef>
        <a:spcAft>
          <a:spcPct val="0"/>
        </a:spcAft>
        <a:buFont typeface="Arial" charset="0"/>
        <a:buChar char="•"/>
        <a:defRPr sz="1800" kern="1200">
          <a:solidFill>
            <a:schemeClr val="tx1"/>
          </a:solidFill>
          <a:latin typeface="Arial"/>
          <a:ea typeface="Arial" charset="0"/>
          <a:cs typeface="Arial"/>
        </a:defRPr>
      </a:lvl1pPr>
      <a:lvl2pPr marL="364331" indent="-158354" algn="l" defTabSz="514350" rtl="0" eaLnBrk="0" fontAlgn="base" hangingPunct="0">
        <a:spcBef>
          <a:spcPts val="169"/>
        </a:spcBef>
        <a:spcAft>
          <a:spcPct val="0"/>
        </a:spcAft>
        <a:buFont typeface="Arial" charset="0"/>
        <a:buChar char="–"/>
        <a:defRPr sz="1575" kern="1200">
          <a:solidFill>
            <a:schemeClr val="tx1"/>
          </a:solidFill>
          <a:latin typeface="Arial"/>
          <a:ea typeface="Arial" charset="0"/>
          <a:cs typeface="Arial"/>
        </a:defRPr>
      </a:lvl2pPr>
      <a:lvl3pPr marL="539354" indent="-128588" algn="l" defTabSz="514350" rtl="0" eaLnBrk="0" fontAlgn="base" hangingPunct="0">
        <a:spcBef>
          <a:spcPts val="169"/>
        </a:spcBef>
        <a:spcAft>
          <a:spcPct val="0"/>
        </a:spcAft>
        <a:buFont typeface="Arial" charset="0"/>
        <a:buChar char="•"/>
        <a:defRPr kern="1200">
          <a:solidFill>
            <a:schemeClr val="tx1"/>
          </a:solidFill>
          <a:latin typeface="Arial"/>
          <a:ea typeface="Arial" charset="0"/>
          <a:cs typeface="Arial"/>
        </a:defRPr>
      </a:lvl3pPr>
      <a:lvl4pPr marL="900113" indent="-128588" algn="l" defTabSz="514350" rtl="0" eaLnBrk="0" fontAlgn="base" hangingPunct="0">
        <a:spcBef>
          <a:spcPts val="169"/>
        </a:spcBef>
        <a:spcAft>
          <a:spcPct val="0"/>
        </a:spcAft>
        <a:buFont typeface="Arial" charset="0"/>
        <a:buChar char="–"/>
        <a:defRPr sz="1125" kern="1200">
          <a:solidFill>
            <a:schemeClr val="tx1"/>
          </a:solidFill>
          <a:latin typeface="Arial"/>
          <a:ea typeface="Arial" charset="0"/>
          <a:cs typeface="Arial"/>
        </a:defRPr>
      </a:lvl4pPr>
      <a:lvl5pPr marL="1157288" indent="-128588" algn="l" defTabSz="514350" rtl="0" eaLnBrk="0" fontAlgn="base" hangingPunct="0">
        <a:spcBef>
          <a:spcPts val="169"/>
        </a:spcBef>
        <a:spcAft>
          <a:spcPct val="0"/>
        </a:spcAft>
        <a:buFont typeface="Arial" charset="0"/>
        <a:buChar char="»"/>
        <a:defRPr sz="1125" kern="1200">
          <a:solidFill>
            <a:schemeClr val="tx1"/>
          </a:solidFill>
          <a:latin typeface="Arial"/>
          <a:ea typeface="Arial" charset="0"/>
          <a:cs typeface="Arial"/>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2" name="Google Shape;92;p1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3" name="Google Shape;93;p1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rtl="0">
              <a:buNone/>
              <a:defRPr sz="750">
                <a:solidFill>
                  <a:schemeClr val="dk2"/>
                </a:solidFill>
              </a:defRPr>
            </a:lvl1pPr>
            <a:lvl2pPr lvl="1" algn="r" rtl="0">
              <a:buNone/>
              <a:defRPr sz="750">
                <a:solidFill>
                  <a:schemeClr val="dk2"/>
                </a:solidFill>
              </a:defRPr>
            </a:lvl2pPr>
            <a:lvl3pPr lvl="2" algn="r" rtl="0">
              <a:buNone/>
              <a:defRPr sz="750">
                <a:solidFill>
                  <a:schemeClr val="dk2"/>
                </a:solidFill>
              </a:defRPr>
            </a:lvl3pPr>
            <a:lvl4pPr lvl="3" algn="r" rtl="0">
              <a:buNone/>
              <a:defRPr sz="750">
                <a:solidFill>
                  <a:schemeClr val="dk2"/>
                </a:solidFill>
              </a:defRPr>
            </a:lvl4pPr>
            <a:lvl5pPr lvl="4" algn="r" rtl="0">
              <a:buNone/>
              <a:defRPr sz="750">
                <a:solidFill>
                  <a:schemeClr val="dk2"/>
                </a:solidFill>
              </a:defRPr>
            </a:lvl5pPr>
            <a:lvl6pPr lvl="5" algn="r" rtl="0">
              <a:buNone/>
              <a:defRPr sz="750">
                <a:solidFill>
                  <a:schemeClr val="dk2"/>
                </a:solidFill>
              </a:defRPr>
            </a:lvl6pPr>
            <a:lvl7pPr lvl="6" algn="r" rtl="0">
              <a:buNone/>
              <a:defRPr sz="750">
                <a:solidFill>
                  <a:schemeClr val="dk2"/>
                </a:solidFill>
              </a:defRPr>
            </a:lvl7pPr>
            <a:lvl8pPr lvl="7" algn="r" rtl="0">
              <a:buNone/>
              <a:defRPr sz="750">
                <a:solidFill>
                  <a:schemeClr val="dk2"/>
                </a:solidFill>
              </a:defRPr>
            </a:lvl8pPr>
            <a:lvl9pPr lvl="8" algn="r" rtl="0">
              <a:buNone/>
              <a:defRPr sz="750">
                <a:solidFill>
                  <a:schemeClr val="dk2"/>
                </a:solidFil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159454098"/>
      </p:ext>
    </p:extLst>
  </p:cSld>
  <p:clrMap bg1="lt1" tx1="dk1" bg2="dk2" tx2="lt2" accent1="accent1" accent2="accent2" accent3="accent3" accent4="accent4" accent5="accent5" accent6="accent6" hlink="hlink" folHlink="folHlink"/>
  <p:sldLayoutIdLst>
    <p:sldLayoutId id="2147494350" r:id="rId1"/>
    <p:sldLayoutId id="2147494351" r:id="rId2"/>
    <p:sldLayoutId id="2147494352" r:id="rId3"/>
    <p:sldLayoutId id="2147494353" r:id="rId4"/>
    <p:sldLayoutId id="2147494354" r:id="rId5"/>
    <p:sldLayoutId id="2147494355" r:id="rId6"/>
    <p:sldLayoutId id="2147494356" r:id="rId7"/>
    <p:sldLayoutId id="2147494357" r:id="rId8"/>
    <p:sldLayoutId id="2147494358" r:id="rId9"/>
    <p:sldLayoutId id="2147494359" r:id="rId10"/>
    <p:sldLayoutId id="2147494360" r:id="rId11"/>
    <p:sldLayoutId id="21474943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Line Wave Panel" descr="A picture containing person&#10;&#10;Description automatically generated">
            <a:extLst>
              <a:ext uri="{FF2B5EF4-FFF2-40B4-BE49-F238E27FC236}">
                <a16:creationId xmlns:a16="http://schemas.microsoft.com/office/drawing/2014/main" id="{AF3DAB96-3DE0-4341-AB97-FC52D6431CFD}"/>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660758" y="0"/>
            <a:ext cx="1483242" cy="6858000"/>
          </a:xfrm>
          <a:prstGeom prst="rect">
            <a:avLst/>
          </a:prstGeom>
        </p:spPr>
      </p:pic>
      <p:sp>
        <p:nvSpPr>
          <p:cNvPr id="9" name="Page #">
            <a:extLst>
              <a:ext uri="{FF2B5EF4-FFF2-40B4-BE49-F238E27FC236}">
                <a16:creationId xmlns:a16="http://schemas.microsoft.com/office/drawing/2014/main" id="{6C020C4D-AF33-46D4-935D-E175074F317E}"/>
              </a:ext>
            </a:extLst>
          </p:cNvPr>
          <p:cNvSpPr txBox="1"/>
          <p:nvPr/>
        </p:nvSpPr>
        <p:spPr bwMode="gray">
          <a:xfrm>
            <a:off x="60723" y="6594834"/>
            <a:ext cx="282178" cy="95282"/>
          </a:xfrm>
          <a:prstGeom prst="rect">
            <a:avLst/>
          </a:prstGeom>
          <a:noFill/>
        </p:spPr>
        <p:txBody>
          <a:bodyPr wrap="square" lIns="0" tIns="0" rIns="0" bIns="0" rtlCol="0">
            <a:spAutoFit/>
          </a:bodyPr>
          <a:lstStyle/>
          <a:p>
            <a:pPr algn="ctr"/>
            <a:fld id="{A4670CCC-B41B-46C1-B4D3-0343C21FDFC0}" type="slidenum">
              <a:rPr sz="619" b="1">
                <a:solidFill>
                  <a:schemeClr val="accent1"/>
                </a:solidFill>
              </a:rPr>
              <a:pPr algn="ctr"/>
              <a:t>‹N›</a:t>
            </a:fld>
            <a:endParaRPr sz="619" b="1" dirty="0">
              <a:solidFill>
                <a:schemeClr val="accent1"/>
              </a:solidFill>
            </a:endParaRPr>
          </a:p>
        </p:txBody>
      </p:sp>
      <p:sp>
        <p:nvSpPr>
          <p:cNvPr id="2" name="Slide Title"/>
          <p:cNvSpPr>
            <a:spLocks noGrp="1"/>
          </p:cNvSpPr>
          <p:nvPr>
            <p:ph type="title"/>
          </p:nvPr>
        </p:nvSpPr>
        <p:spPr bwMode="gray">
          <a:xfrm>
            <a:off x="342901" y="152402"/>
            <a:ext cx="8298180" cy="746371"/>
          </a:xfrm>
          <a:prstGeom prst="rect">
            <a:avLst/>
          </a:prstGeom>
        </p:spPr>
        <p:txBody>
          <a:bodyPr vert="horz" lIns="0" tIns="45720" rIns="0" bIns="45720" rtlCol="0" anchor="b">
            <a:noAutofit/>
          </a:bodyPr>
          <a:lstStyle/>
          <a:p>
            <a:r>
              <a:rPr lang="en-US"/>
              <a:t>Click to edit Master title style</a:t>
            </a:r>
            <a:endParaRPr dirty="0"/>
          </a:p>
        </p:txBody>
      </p:sp>
      <p:sp>
        <p:nvSpPr>
          <p:cNvPr id="3" name="Content"/>
          <p:cNvSpPr>
            <a:spLocks noGrp="1"/>
          </p:cNvSpPr>
          <p:nvPr>
            <p:ph type="body" idx="1"/>
          </p:nvPr>
        </p:nvSpPr>
        <p:spPr bwMode="gray">
          <a:xfrm>
            <a:off x="342903" y="1554480"/>
            <a:ext cx="8458199" cy="46634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8" name="Geron Logo" descr="Logo&#10;&#10;Description automatically generated">
            <a:extLst>
              <a:ext uri="{FF2B5EF4-FFF2-40B4-BE49-F238E27FC236}">
                <a16:creationId xmlns:a16="http://schemas.microsoft.com/office/drawing/2014/main" id="{4BFDED46-8134-4F8F-8929-C045C8052714}"/>
              </a:ext>
            </a:extLst>
          </p:cNvPr>
          <p:cNvPicPr>
            <a:picLocks noChangeAspect="1"/>
          </p:cNvPicPr>
          <p:nvPr userDrawn="1"/>
        </p:nvPicPr>
        <p:blipFill>
          <a:blip r:embed="rId15"/>
          <a:stretch>
            <a:fillRect/>
          </a:stretch>
        </p:blipFill>
        <p:spPr>
          <a:xfrm>
            <a:off x="8028484" y="6270766"/>
            <a:ext cx="872630" cy="384372"/>
          </a:xfrm>
          <a:prstGeom prst="rect">
            <a:avLst/>
          </a:prstGeom>
        </p:spPr>
      </p:pic>
      <p:sp>
        <p:nvSpPr>
          <p:cNvPr id="4" name="Footer Placeholder 3">
            <a:extLst>
              <a:ext uri="{FF2B5EF4-FFF2-40B4-BE49-F238E27FC236}">
                <a16:creationId xmlns:a16="http://schemas.microsoft.com/office/drawing/2014/main" id="{A6F8BFC9-BCC5-47F4-813D-C7E3891A7072}"/>
              </a:ext>
            </a:extLst>
          </p:cNvPr>
          <p:cNvSpPr>
            <a:spLocks noGrp="1"/>
          </p:cNvSpPr>
          <p:nvPr>
            <p:ph type="ftr" sz="quarter" idx="3"/>
          </p:nvPr>
        </p:nvSpPr>
        <p:spPr>
          <a:xfrm>
            <a:off x="342901" y="6641671"/>
            <a:ext cx="3086100" cy="77970"/>
          </a:xfrm>
          <a:prstGeom prst="rect">
            <a:avLst/>
          </a:prstGeom>
        </p:spPr>
        <p:txBody>
          <a:bodyPr vert="horz" lIns="0" tIns="0" rIns="0" bIns="0" rtlCol="0" anchor="ctr">
            <a:spAutoFit/>
          </a:bodyPr>
          <a:lstStyle>
            <a:lvl1pPr algn="l">
              <a:lnSpc>
                <a:spcPct val="90000"/>
              </a:lnSpc>
              <a:defRPr sz="563">
                <a:solidFill>
                  <a:schemeClr val="accent1"/>
                </a:solidFill>
              </a:defRPr>
            </a:lvl1pPr>
          </a:lstStyle>
          <a:p>
            <a:r>
              <a:rPr lang="en-US"/>
              <a:t>Confidential</a:t>
            </a:r>
          </a:p>
        </p:txBody>
      </p:sp>
    </p:spTree>
    <p:extLst>
      <p:ext uri="{BB962C8B-B14F-4D97-AF65-F5344CB8AC3E}">
        <p14:creationId xmlns:p14="http://schemas.microsoft.com/office/powerpoint/2010/main" val="3656297152"/>
      </p:ext>
    </p:extLst>
  </p:cSld>
  <p:clrMap bg1="lt1" tx1="dk1" bg2="lt2" tx2="dk2" accent1="accent1" accent2="accent2" accent3="accent3" accent4="accent4" accent5="accent5" accent6="accent6" hlink="hlink" folHlink="folHlink"/>
  <p:sldLayoutIdLst>
    <p:sldLayoutId id="2147494363" r:id="rId1"/>
    <p:sldLayoutId id="2147494364" r:id="rId2"/>
    <p:sldLayoutId id="2147494365" r:id="rId3"/>
    <p:sldLayoutId id="2147494366" r:id="rId4"/>
    <p:sldLayoutId id="2147494367" r:id="rId5"/>
    <p:sldLayoutId id="2147494368" r:id="rId6"/>
    <p:sldLayoutId id="2147494369" r:id="rId7"/>
    <p:sldLayoutId id="2147494370" r:id="rId8"/>
    <p:sldLayoutId id="2147494371" r:id="rId9"/>
    <p:sldLayoutId id="2147494372" r:id="rId10"/>
    <p:sldLayoutId id="2147494373" r:id="rId11"/>
    <p:sldLayoutId id="21474943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514350" rtl="0" eaLnBrk="1" latinLnBrk="0" hangingPunct="1">
        <a:lnSpc>
          <a:spcPct val="85000"/>
        </a:lnSpc>
        <a:spcBef>
          <a:spcPct val="0"/>
        </a:spcBef>
        <a:buNone/>
        <a:defRPr sz="1575" b="0" kern="1200">
          <a:solidFill>
            <a:schemeClr val="accent1"/>
          </a:solidFill>
          <a:latin typeface="+mj-lt"/>
          <a:ea typeface="+mj-ea"/>
          <a:cs typeface="+mj-cs"/>
        </a:defRPr>
      </a:lvl1pPr>
    </p:titleStyle>
    <p:bodyStyle>
      <a:lvl1pPr marL="128588" indent="-128588" algn="l" defTabSz="514350" rtl="0" eaLnBrk="1" latinLnBrk="0" hangingPunct="1">
        <a:lnSpc>
          <a:spcPct val="90000"/>
        </a:lnSpc>
        <a:spcBef>
          <a:spcPts val="900"/>
        </a:spcBef>
        <a:buClr>
          <a:schemeClr val="accent1"/>
        </a:buClr>
        <a:buSzPct val="100000"/>
        <a:buFont typeface="Symbol" panose="05050102010706020507" pitchFamily="18" charset="2"/>
        <a:buChar char=""/>
        <a:defRPr sz="1238" kern="1200">
          <a:solidFill>
            <a:schemeClr val="tx1"/>
          </a:solidFill>
          <a:latin typeface="+mn-lt"/>
          <a:ea typeface="+mn-ea"/>
          <a:cs typeface="+mn-cs"/>
        </a:defRPr>
      </a:lvl1pPr>
      <a:lvl2pPr marL="321469" indent="-129481" algn="l" defTabSz="514350" rtl="0" eaLnBrk="1" latinLnBrk="0" hangingPunct="1">
        <a:lnSpc>
          <a:spcPct val="90000"/>
        </a:lnSpc>
        <a:spcBef>
          <a:spcPts val="450"/>
        </a:spcBef>
        <a:buClr>
          <a:schemeClr val="tx1"/>
        </a:buClr>
        <a:buSzPct val="100000"/>
        <a:buFont typeface="Arial Narrow" panose="020B0606020202030204" pitchFamily="34" charset="0"/>
        <a:buChar char="–"/>
        <a:defRPr sz="1125" kern="1200">
          <a:solidFill>
            <a:schemeClr val="tx1"/>
          </a:solidFill>
          <a:latin typeface="+mn-lt"/>
          <a:ea typeface="+mn-ea"/>
          <a:cs typeface="+mn-cs"/>
        </a:defRPr>
      </a:lvl2pPr>
      <a:lvl3pPr marL="496491" indent="-111622" algn="l" defTabSz="514350" rtl="0" eaLnBrk="1" latinLnBrk="0" hangingPunct="1">
        <a:lnSpc>
          <a:spcPct val="90000"/>
        </a:lnSpc>
        <a:spcBef>
          <a:spcPts val="113"/>
        </a:spcBef>
        <a:buClr>
          <a:schemeClr val="tx1"/>
        </a:buClr>
        <a:buSzPct val="100000"/>
        <a:buFont typeface="Arial" panose="020B0604020202020204" pitchFamily="34" charset="0"/>
        <a:buChar char="◦"/>
        <a:defRPr sz="1013" kern="1200">
          <a:solidFill>
            <a:schemeClr val="tx1"/>
          </a:solidFill>
          <a:latin typeface="+mn-lt"/>
          <a:ea typeface="+mn-ea"/>
          <a:cs typeface="+mn-cs"/>
        </a:defRPr>
      </a:lvl3pPr>
      <a:lvl4pPr marL="664369" indent="-113408" algn="l" defTabSz="514350" rtl="0" eaLnBrk="1" latinLnBrk="0" hangingPunct="1">
        <a:lnSpc>
          <a:spcPct val="90000"/>
        </a:lnSpc>
        <a:spcBef>
          <a:spcPts val="113"/>
        </a:spcBef>
        <a:buClr>
          <a:schemeClr val="tx1"/>
        </a:buClr>
        <a:buSzPct val="100000"/>
        <a:buFont typeface="Arial" panose="020B0604020202020204" pitchFamily="34" charset="0"/>
        <a:buChar char="▪"/>
        <a:defRPr sz="900" kern="1200">
          <a:solidFill>
            <a:schemeClr val="tx1"/>
          </a:solidFill>
          <a:latin typeface="+mn-lt"/>
          <a:ea typeface="+mn-ea"/>
          <a:cs typeface="+mn-cs"/>
        </a:defRPr>
      </a:lvl4pPr>
      <a:lvl5pPr marL="803672" indent="-82154" algn="l" defTabSz="514350" rtl="0" eaLnBrk="1" latinLnBrk="0" hangingPunct="1">
        <a:lnSpc>
          <a:spcPct val="90000"/>
        </a:lnSpc>
        <a:spcBef>
          <a:spcPts val="56"/>
        </a:spcBef>
        <a:buClr>
          <a:schemeClr val="tx1"/>
        </a:buClr>
        <a:buSzPct val="100000"/>
        <a:buFont typeface="Arial" panose="020B0604020202020204" pitchFamily="34" charset="0"/>
        <a:buChar char="▫"/>
        <a:defRPr sz="788" kern="1200">
          <a:solidFill>
            <a:schemeClr val="tx1"/>
          </a:solidFill>
          <a:latin typeface="+mn-lt"/>
          <a:ea typeface="+mn-ea"/>
          <a:cs typeface="+mn-cs"/>
        </a:defRPr>
      </a:lvl5pPr>
      <a:lvl6pPr marL="540068" indent="0" algn="l" defTabSz="514350" rtl="0" eaLnBrk="1" latinLnBrk="0" hangingPunct="1">
        <a:lnSpc>
          <a:spcPct val="90000"/>
        </a:lnSpc>
        <a:spcBef>
          <a:spcPts val="56"/>
        </a:spcBef>
        <a:buClr>
          <a:schemeClr val="accent3"/>
        </a:buClr>
        <a:buFont typeface="Wingdings" panose="05000000000000000000" pitchFamily="2" charset="2"/>
        <a:buNone/>
        <a:defRPr sz="675" kern="1200">
          <a:solidFill>
            <a:schemeClr val="tx1"/>
          </a:solidFill>
          <a:latin typeface="+mn-lt"/>
          <a:ea typeface="+mn-ea"/>
          <a:cs typeface="+mn-cs"/>
        </a:defRPr>
      </a:lvl6pPr>
      <a:lvl7pPr marL="606933" indent="-66866" algn="l" defTabSz="514350" rtl="0" eaLnBrk="1" latinLnBrk="0" hangingPunct="1">
        <a:lnSpc>
          <a:spcPct val="90000"/>
        </a:lnSpc>
        <a:spcBef>
          <a:spcPts val="56"/>
        </a:spcBef>
        <a:buClr>
          <a:schemeClr val="accent3"/>
        </a:buClr>
        <a:buFont typeface="Wingdings" panose="05000000000000000000" pitchFamily="2" charset="2"/>
        <a:buChar char=""/>
        <a:defRPr sz="675" kern="1200">
          <a:solidFill>
            <a:schemeClr val="tx1"/>
          </a:solidFill>
          <a:latin typeface="+mn-lt"/>
          <a:ea typeface="+mn-ea"/>
          <a:cs typeface="+mn-cs"/>
        </a:defRPr>
      </a:lvl7pPr>
      <a:lvl8pPr marL="606933" indent="-66866" algn="l" defTabSz="514350" rtl="0" eaLnBrk="1" latinLnBrk="0" hangingPunct="1">
        <a:lnSpc>
          <a:spcPct val="90000"/>
        </a:lnSpc>
        <a:spcBef>
          <a:spcPts val="56"/>
        </a:spcBef>
        <a:buClr>
          <a:schemeClr val="accent3"/>
        </a:buClr>
        <a:buFont typeface="Wingdings" panose="05000000000000000000" pitchFamily="2" charset="2"/>
        <a:buChar char=""/>
        <a:defRPr sz="675" kern="1200">
          <a:solidFill>
            <a:schemeClr val="tx1"/>
          </a:solidFill>
          <a:latin typeface="+mn-lt"/>
          <a:ea typeface="+mn-ea"/>
          <a:cs typeface="+mn-cs"/>
        </a:defRPr>
      </a:lvl8pPr>
      <a:lvl9pPr marL="606933" indent="-66866" algn="l" defTabSz="514350" rtl="0" eaLnBrk="1" latinLnBrk="0" hangingPunct="1">
        <a:lnSpc>
          <a:spcPct val="90000"/>
        </a:lnSpc>
        <a:spcBef>
          <a:spcPts val="56"/>
        </a:spcBef>
        <a:buClr>
          <a:schemeClr val="accent3"/>
        </a:buClr>
        <a:buFont typeface="Wingdings" panose="05000000000000000000" pitchFamily="2" charset="2"/>
        <a:buChar char=""/>
        <a:defRPr sz="675" kern="1200">
          <a:solidFill>
            <a:schemeClr val="tx1"/>
          </a:solidFill>
          <a:latin typeface="+mn-lt"/>
          <a:ea typeface="+mn-ea"/>
          <a:cs typeface="+mn-cs"/>
        </a:defRPr>
      </a:lvl9pPr>
    </p:bodyStyle>
    <p:otherStyle>
      <a:defPPr>
        <a:defRP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A4A3A4"/>
          </p15:clr>
        </p15:guide>
        <p15:guide id="2" pos="7392">
          <p15:clr>
            <a:srgbClr val="A4A3A4"/>
          </p15:clr>
        </p15:guide>
        <p15:guide id="3" orient="horz">
          <p15:clr>
            <a:srgbClr val="A4A3A4"/>
          </p15:clr>
        </p15:guide>
      </p15:sldGuideLst>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bwMode="gray">
          <a:xfrm>
            <a:off x="730251" y="1357494"/>
            <a:ext cx="8245475" cy="38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3" rIns="91389" bIns="45693" numCol="1" anchor="b" anchorCtr="0" compatLnSpc="1">
            <a:prstTxWarp prst="textNoShape">
              <a:avLst/>
            </a:prstTxWarp>
            <a:spAutoFit/>
          </a:bodyPr>
          <a:lstStyle/>
          <a:p>
            <a:pPr lvl="0"/>
            <a:r>
              <a:rPr lang="en-US" altLang="it-IT"/>
              <a:t>Click to edit Master title style</a:t>
            </a:r>
          </a:p>
        </p:txBody>
      </p:sp>
      <p:sp>
        <p:nvSpPr>
          <p:cNvPr id="239619" name="Rectangle 3"/>
          <p:cNvSpPr>
            <a:spLocks noGrp="1" noChangeArrowheads="1"/>
          </p:cNvSpPr>
          <p:nvPr>
            <p:ph type="body" idx="1"/>
          </p:nvPr>
        </p:nvSpPr>
        <p:spPr bwMode="gray">
          <a:xfrm>
            <a:off x="701675" y="2176463"/>
            <a:ext cx="7239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3" rIns="91389" bIns="45693"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239620" name="Line 39"/>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wrap="none" lIns="68550" tIns="34277" rIns="68550" bIns="34277" anchor="ctr"/>
          <a:lstStyle/>
          <a:p>
            <a:endParaRPr lang="it-IT" sz="1350"/>
          </a:p>
        </p:txBody>
      </p:sp>
    </p:spTree>
    <p:extLst>
      <p:ext uri="{BB962C8B-B14F-4D97-AF65-F5344CB8AC3E}">
        <p14:creationId xmlns:p14="http://schemas.microsoft.com/office/powerpoint/2010/main" val="2003714060"/>
      </p:ext>
    </p:extLst>
  </p:cSld>
  <p:clrMap bg1="lt1" tx1="dk1" bg2="lt2" tx2="dk2" accent1="accent1" accent2="accent2" accent3="accent3" accent4="accent4" accent5="accent5" accent6="accent6" hlink="hlink" folHlink="folHlink"/>
  <p:sldLayoutIdLst>
    <p:sldLayoutId id="2147494376" r:id="rId1"/>
  </p:sldLayoutIdLst>
  <p:txStyles>
    <p:titleStyle>
      <a:lvl1pPr algn="l" rtl="0" eaLnBrk="0" fontAlgn="base" hangingPunct="0">
        <a:spcBef>
          <a:spcPct val="30000"/>
        </a:spcBef>
        <a:spcAft>
          <a:spcPct val="0"/>
        </a:spcAft>
        <a:defRPr sz="1875">
          <a:solidFill>
            <a:schemeClr val="tx2"/>
          </a:solidFill>
          <a:latin typeface="+mj-lt"/>
          <a:ea typeface="ＭＳ Ｐゴシック" charset="0"/>
          <a:cs typeface="ＭＳ Ｐゴシック" charset="0"/>
        </a:defRPr>
      </a:lvl1pPr>
      <a:lvl2pPr algn="l" rtl="0" eaLnBrk="0" fontAlgn="base" hangingPunct="0">
        <a:spcBef>
          <a:spcPct val="30000"/>
        </a:spcBef>
        <a:spcAft>
          <a:spcPct val="0"/>
        </a:spcAft>
        <a:defRPr sz="1875">
          <a:solidFill>
            <a:schemeClr val="tx2"/>
          </a:solidFill>
          <a:latin typeface="Arial" charset="0"/>
          <a:ea typeface="ＭＳ Ｐゴシック" charset="0"/>
          <a:cs typeface="ＭＳ Ｐゴシック" charset="0"/>
        </a:defRPr>
      </a:lvl2pPr>
      <a:lvl3pPr algn="l" rtl="0" eaLnBrk="0" fontAlgn="base" hangingPunct="0">
        <a:spcBef>
          <a:spcPct val="30000"/>
        </a:spcBef>
        <a:spcAft>
          <a:spcPct val="0"/>
        </a:spcAft>
        <a:defRPr sz="1875">
          <a:solidFill>
            <a:schemeClr val="tx2"/>
          </a:solidFill>
          <a:latin typeface="Arial" charset="0"/>
          <a:ea typeface="ＭＳ Ｐゴシック" charset="0"/>
          <a:cs typeface="ＭＳ Ｐゴシック" charset="0"/>
        </a:defRPr>
      </a:lvl3pPr>
      <a:lvl4pPr algn="l" rtl="0" eaLnBrk="0" fontAlgn="base" hangingPunct="0">
        <a:spcBef>
          <a:spcPct val="30000"/>
        </a:spcBef>
        <a:spcAft>
          <a:spcPct val="0"/>
        </a:spcAft>
        <a:defRPr sz="1875">
          <a:solidFill>
            <a:schemeClr val="tx2"/>
          </a:solidFill>
          <a:latin typeface="Arial" charset="0"/>
          <a:ea typeface="ＭＳ Ｐゴシック" charset="0"/>
          <a:cs typeface="ＭＳ Ｐゴシック" charset="0"/>
        </a:defRPr>
      </a:lvl4pPr>
      <a:lvl5pPr algn="l" rtl="0" eaLnBrk="0" fontAlgn="base" hangingPunct="0">
        <a:spcBef>
          <a:spcPct val="30000"/>
        </a:spcBef>
        <a:spcAft>
          <a:spcPct val="0"/>
        </a:spcAft>
        <a:defRPr sz="1875">
          <a:solidFill>
            <a:schemeClr val="tx2"/>
          </a:solidFill>
          <a:latin typeface="Arial" charset="0"/>
          <a:ea typeface="ＭＳ Ｐゴシック" charset="0"/>
          <a:cs typeface="ＭＳ Ｐゴシック" charset="0"/>
        </a:defRPr>
      </a:lvl5pPr>
      <a:lvl6pPr marL="342758" algn="l" rtl="0" fontAlgn="base">
        <a:spcBef>
          <a:spcPct val="30000"/>
        </a:spcBef>
        <a:spcAft>
          <a:spcPct val="0"/>
        </a:spcAft>
        <a:defRPr sz="1875">
          <a:solidFill>
            <a:schemeClr val="tx2"/>
          </a:solidFill>
          <a:latin typeface="Arial" charset="0"/>
        </a:defRPr>
      </a:lvl6pPr>
      <a:lvl7pPr marL="685516" algn="l" rtl="0" fontAlgn="base">
        <a:spcBef>
          <a:spcPct val="30000"/>
        </a:spcBef>
        <a:spcAft>
          <a:spcPct val="0"/>
        </a:spcAft>
        <a:defRPr sz="1875">
          <a:solidFill>
            <a:schemeClr val="tx2"/>
          </a:solidFill>
          <a:latin typeface="Arial" charset="0"/>
        </a:defRPr>
      </a:lvl7pPr>
      <a:lvl8pPr marL="1028274" algn="l" rtl="0" fontAlgn="base">
        <a:spcBef>
          <a:spcPct val="30000"/>
        </a:spcBef>
        <a:spcAft>
          <a:spcPct val="0"/>
        </a:spcAft>
        <a:defRPr sz="1875">
          <a:solidFill>
            <a:schemeClr val="tx2"/>
          </a:solidFill>
          <a:latin typeface="Arial" charset="0"/>
        </a:defRPr>
      </a:lvl8pPr>
      <a:lvl9pPr marL="1371031" algn="l" rtl="0" fontAlgn="base">
        <a:spcBef>
          <a:spcPct val="30000"/>
        </a:spcBef>
        <a:spcAft>
          <a:spcPct val="0"/>
        </a:spcAft>
        <a:defRPr sz="1875">
          <a:solidFill>
            <a:schemeClr val="tx2"/>
          </a:solidFill>
          <a:latin typeface="Arial" charset="0"/>
        </a:defRPr>
      </a:lvl9pPr>
    </p:titleStyle>
    <p:bodyStyle>
      <a:lvl1pPr marL="170260" indent="-170260" algn="l" rtl="0" eaLnBrk="0" fontAlgn="base" hangingPunct="0">
        <a:spcBef>
          <a:spcPct val="50000"/>
        </a:spcBef>
        <a:spcAft>
          <a:spcPct val="0"/>
        </a:spcAft>
        <a:buClr>
          <a:schemeClr val="tx1"/>
        </a:buClr>
        <a:buSzPct val="120000"/>
        <a:buFont typeface="Arial" charset="0"/>
        <a:buChar char="•"/>
        <a:defRPr sz="1650">
          <a:solidFill>
            <a:schemeClr val="tx1"/>
          </a:solidFill>
          <a:latin typeface="+mn-lt"/>
          <a:ea typeface="ＭＳ Ｐゴシック" charset="0"/>
          <a:cs typeface="ＭＳ Ｐゴシック" charset="0"/>
        </a:defRPr>
      </a:lvl1pPr>
      <a:lvl2pPr marL="425054" indent="-167879"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0"/>
          <a:cs typeface="ＭＳ Ｐゴシック" charset="0"/>
        </a:defRPr>
      </a:lvl2pPr>
      <a:lvl3pPr marL="646510" indent="-134541"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0"/>
          <a:cs typeface="ＭＳ Ｐゴシック" charset="0"/>
        </a:defRPr>
      </a:lvl3pPr>
      <a:lvl4pPr marL="903685" indent="-133350"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0"/>
          <a:cs typeface="ＭＳ Ｐゴシック" charset="0"/>
        </a:defRPr>
      </a:lvl4pPr>
      <a:lvl5pPr marL="1197769" indent="-166688" algn="l" rtl="0" eaLnBrk="0" fontAlgn="base" hangingPunct="0">
        <a:spcBef>
          <a:spcPct val="25000"/>
        </a:spcBef>
        <a:spcAft>
          <a:spcPct val="0"/>
        </a:spcAft>
        <a:buClr>
          <a:schemeClr val="bg2"/>
        </a:buClr>
        <a:buSzPct val="120000"/>
        <a:buFont typeface="Arial" charset="0"/>
        <a:defRPr sz="1500">
          <a:solidFill>
            <a:schemeClr val="tx2"/>
          </a:solidFill>
          <a:latin typeface="+mn-lt"/>
          <a:ea typeface="ＭＳ Ｐゴシック" charset="0"/>
          <a:cs typeface="ＭＳ Ｐゴシック" charset="0"/>
        </a:defRPr>
      </a:lvl5pPr>
      <a:lvl6pPr marL="1541221" indent="-167810" algn="l" rtl="0" fontAlgn="base">
        <a:spcBef>
          <a:spcPct val="25000"/>
        </a:spcBef>
        <a:spcAft>
          <a:spcPct val="0"/>
        </a:spcAft>
        <a:buClr>
          <a:schemeClr val="bg2"/>
        </a:buClr>
        <a:buSzPct val="120000"/>
        <a:buFont typeface="Arial" charset="0"/>
        <a:defRPr sz="1500">
          <a:solidFill>
            <a:schemeClr val="tx2"/>
          </a:solidFill>
          <a:latin typeface="+mn-lt"/>
        </a:defRPr>
      </a:lvl6pPr>
      <a:lvl7pPr marL="1883978" indent="-167810" algn="l" rtl="0" fontAlgn="base">
        <a:spcBef>
          <a:spcPct val="25000"/>
        </a:spcBef>
        <a:spcAft>
          <a:spcPct val="0"/>
        </a:spcAft>
        <a:buClr>
          <a:schemeClr val="bg2"/>
        </a:buClr>
        <a:buSzPct val="120000"/>
        <a:buFont typeface="Arial" charset="0"/>
        <a:defRPr sz="1500">
          <a:solidFill>
            <a:schemeClr val="tx2"/>
          </a:solidFill>
          <a:latin typeface="+mn-lt"/>
        </a:defRPr>
      </a:lvl7pPr>
      <a:lvl8pPr marL="2226736" indent="-167810" algn="l" rtl="0" fontAlgn="base">
        <a:spcBef>
          <a:spcPct val="25000"/>
        </a:spcBef>
        <a:spcAft>
          <a:spcPct val="0"/>
        </a:spcAft>
        <a:buClr>
          <a:schemeClr val="bg2"/>
        </a:buClr>
        <a:buSzPct val="120000"/>
        <a:buFont typeface="Arial" charset="0"/>
        <a:defRPr sz="1500">
          <a:solidFill>
            <a:schemeClr val="tx2"/>
          </a:solidFill>
          <a:latin typeface="+mn-lt"/>
        </a:defRPr>
      </a:lvl8pPr>
      <a:lvl9pPr marL="2569494" indent="-167810" algn="l" rtl="0" fontAlgn="base">
        <a:spcBef>
          <a:spcPct val="25000"/>
        </a:spcBef>
        <a:spcAft>
          <a:spcPct val="0"/>
        </a:spcAft>
        <a:buClr>
          <a:schemeClr val="bg2"/>
        </a:buClr>
        <a:buSzPct val="120000"/>
        <a:buFont typeface="Arial" charset="0"/>
        <a:defRPr sz="1500">
          <a:solidFill>
            <a:schemeClr val="tx2"/>
          </a:solidFill>
          <a:latin typeface="+mn-lt"/>
        </a:defRPr>
      </a:lvl9pPr>
    </p:bodyStyle>
    <p:otherStyle>
      <a:defPPr>
        <a:defRPr lang="it-IT"/>
      </a:defPPr>
      <a:lvl1pPr marL="0" algn="l" defTabSz="685516" rtl="0" eaLnBrk="1" latinLnBrk="0" hangingPunct="1">
        <a:defRPr sz="1350" kern="1200">
          <a:solidFill>
            <a:schemeClr val="tx1"/>
          </a:solidFill>
          <a:latin typeface="+mn-lt"/>
          <a:ea typeface="+mn-ea"/>
          <a:cs typeface="+mn-cs"/>
        </a:defRPr>
      </a:lvl1pPr>
      <a:lvl2pPr marL="342758" algn="l" defTabSz="685516" rtl="0" eaLnBrk="1" latinLnBrk="0" hangingPunct="1">
        <a:defRPr sz="1350" kern="1200">
          <a:solidFill>
            <a:schemeClr val="tx1"/>
          </a:solidFill>
          <a:latin typeface="+mn-lt"/>
          <a:ea typeface="+mn-ea"/>
          <a:cs typeface="+mn-cs"/>
        </a:defRPr>
      </a:lvl2pPr>
      <a:lvl3pPr marL="685516" algn="l" defTabSz="685516" rtl="0" eaLnBrk="1" latinLnBrk="0" hangingPunct="1">
        <a:defRPr sz="1350" kern="1200">
          <a:solidFill>
            <a:schemeClr val="tx1"/>
          </a:solidFill>
          <a:latin typeface="+mn-lt"/>
          <a:ea typeface="+mn-ea"/>
          <a:cs typeface="+mn-cs"/>
        </a:defRPr>
      </a:lvl3pPr>
      <a:lvl4pPr marL="1028274" algn="l" defTabSz="685516" rtl="0" eaLnBrk="1" latinLnBrk="0" hangingPunct="1">
        <a:defRPr sz="1350" kern="1200">
          <a:solidFill>
            <a:schemeClr val="tx1"/>
          </a:solidFill>
          <a:latin typeface="+mn-lt"/>
          <a:ea typeface="+mn-ea"/>
          <a:cs typeface="+mn-cs"/>
        </a:defRPr>
      </a:lvl4pPr>
      <a:lvl5pPr marL="1371031" algn="l" defTabSz="685516" rtl="0" eaLnBrk="1" latinLnBrk="0" hangingPunct="1">
        <a:defRPr sz="1350" kern="1200">
          <a:solidFill>
            <a:schemeClr val="tx1"/>
          </a:solidFill>
          <a:latin typeface="+mn-lt"/>
          <a:ea typeface="+mn-ea"/>
          <a:cs typeface="+mn-cs"/>
        </a:defRPr>
      </a:lvl5pPr>
      <a:lvl6pPr marL="1713789" algn="l" defTabSz="685516" rtl="0" eaLnBrk="1" latinLnBrk="0" hangingPunct="1">
        <a:defRPr sz="1350" kern="1200">
          <a:solidFill>
            <a:schemeClr val="tx1"/>
          </a:solidFill>
          <a:latin typeface="+mn-lt"/>
          <a:ea typeface="+mn-ea"/>
          <a:cs typeface="+mn-cs"/>
        </a:defRPr>
      </a:lvl6pPr>
      <a:lvl7pPr marL="2056547" algn="l" defTabSz="685516" rtl="0" eaLnBrk="1" latinLnBrk="0" hangingPunct="1">
        <a:defRPr sz="1350" kern="1200">
          <a:solidFill>
            <a:schemeClr val="tx1"/>
          </a:solidFill>
          <a:latin typeface="+mn-lt"/>
          <a:ea typeface="+mn-ea"/>
          <a:cs typeface="+mn-cs"/>
        </a:defRPr>
      </a:lvl7pPr>
      <a:lvl8pPr marL="2399304" algn="l" defTabSz="685516" rtl="0" eaLnBrk="1" latinLnBrk="0" hangingPunct="1">
        <a:defRPr sz="1350" kern="1200">
          <a:solidFill>
            <a:schemeClr val="tx1"/>
          </a:solidFill>
          <a:latin typeface="+mn-lt"/>
          <a:ea typeface="+mn-ea"/>
          <a:cs typeface="+mn-cs"/>
        </a:defRPr>
      </a:lvl8pPr>
      <a:lvl9pPr marL="2742062" algn="l" defTabSz="685516"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719874" name="Rectangle 2">
            <a:extLst>
              <a:ext uri="{FF2B5EF4-FFF2-40B4-BE49-F238E27FC236}">
                <a16:creationId xmlns:a16="http://schemas.microsoft.com/office/drawing/2014/main" id="{E28DAF0F-E3C0-9254-1E3A-60B8C0002192}"/>
              </a:ext>
            </a:extLst>
          </p:cNvPr>
          <p:cNvSpPr>
            <a:spLocks noGrp="1" noChangeArrowheads="1"/>
          </p:cNvSpPr>
          <p:nvPr>
            <p:ph type="title"/>
          </p:nvPr>
        </p:nvSpPr>
        <p:spPr bwMode="auto">
          <a:xfrm>
            <a:off x="457200" y="274638"/>
            <a:ext cx="8229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719875" name="Rectangle 3">
            <a:extLst>
              <a:ext uri="{FF2B5EF4-FFF2-40B4-BE49-F238E27FC236}">
                <a16:creationId xmlns:a16="http://schemas.microsoft.com/office/drawing/2014/main" id="{72D7490F-5579-1787-7B1B-C930892D332C}"/>
              </a:ext>
            </a:extLst>
          </p:cNvPr>
          <p:cNvSpPr>
            <a:spLocks noGrp="1" noChangeArrowheads="1"/>
          </p:cNvSpPr>
          <p:nvPr>
            <p:ph type="body" idx="1"/>
          </p:nvPr>
        </p:nvSpPr>
        <p:spPr bwMode="auto">
          <a:xfrm>
            <a:off x="457200" y="1438275"/>
            <a:ext cx="82296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26980" name="Rectangle 4">
            <a:extLst>
              <a:ext uri="{FF2B5EF4-FFF2-40B4-BE49-F238E27FC236}">
                <a16:creationId xmlns:a16="http://schemas.microsoft.com/office/drawing/2014/main" id="{4948EDA2-F81E-2B79-C28A-F5AF3CBD2582}"/>
              </a:ext>
            </a:extLst>
          </p:cNvPr>
          <p:cNvSpPr>
            <a:spLocks noGrp="1" noChangeArrowheads="1"/>
          </p:cNvSpPr>
          <p:nvPr>
            <p:ph type="dt" sz="half" idx="2"/>
          </p:nvPr>
        </p:nvSpPr>
        <p:spPr bwMode="auto">
          <a:xfrm>
            <a:off x="3627438" y="6597650"/>
            <a:ext cx="2133600" cy="123825"/>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buClr>
                <a:srgbClr val="FFFFFF"/>
              </a:buClr>
              <a:buFont typeface="Arial" pitchFamily="34" charset="0"/>
              <a:buNone/>
              <a:defRPr sz="800" b="0">
                <a:solidFill>
                  <a:srgbClr val="FFFFFF"/>
                </a:solidFill>
                <a:latin typeface="Arial" pitchFamily="34" charset="0"/>
                <a:ea typeface="+mn-ea"/>
                <a:cs typeface="Arial" pitchFamily="34" charset="0"/>
                <a:sym typeface="Arial" pitchFamily="34" charset="0"/>
              </a:defRPr>
            </a:lvl1pPr>
          </a:lstStyle>
          <a:p>
            <a:pPr>
              <a:defRPr/>
            </a:pPr>
            <a:endParaRPr lang="en-US"/>
          </a:p>
        </p:txBody>
      </p:sp>
      <p:sp>
        <p:nvSpPr>
          <p:cNvPr id="126981" name="Rectangle 5">
            <a:extLst>
              <a:ext uri="{FF2B5EF4-FFF2-40B4-BE49-F238E27FC236}">
                <a16:creationId xmlns:a16="http://schemas.microsoft.com/office/drawing/2014/main" id="{431F4BC1-EBE1-F4E3-5A90-0BF4C92A2E9E}"/>
              </a:ext>
            </a:extLst>
          </p:cNvPr>
          <p:cNvSpPr>
            <a:spLocks noGrp="1" noChangeArrowheads="1"/>
          </p:cNvSpPr>
          <p:nvPr>
            <p:ph type="sldNum" sz="quarter" idx="4"/>
          </p:nvPr>
        </p:nvSpPr>
        <p:spPr bwMode="auto">
          <a:xfrm>
            <a:off x="6888163" y="125413"/>
            <a:ext cx="2133600" cy="123825"/>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buClr>
                <a:srgbClr val="FFFFFF"/>
              </a:buClr>
              <a:buFont typeface="Arial" panose="020B0604020202020204" pitchFamily="34" charset="0"/>
              <a:buNone/>
              <a:defRPr sz="1200" smtClean="0">
                <a:solidFill>
                  <a:srgbClr val="FFFFFF"/>
                </a:solidFill>
                <a:cs typeface="Arial" panose="020B0604020202020204" pitchFamily="34" charset="0"/>
                <a:sym typeface="Arial" panose="020B0604020202020204" pitchFamily="34" charset="0"/>
              </a:defRPr>
            </a:lvl1pPr>
          </a:lstStyle>
          <a:p>
            <a:pPr>
              <a:defRPr/>
            </a:pPr>
            <a:fld id="{539AF344-D451-DD40-8D5F-CEDA05E55A8A}" type="slidenum">
              <a:rPr lang="en-US" altLang="it-IT"/>
              <a:pPr>
                <a:defRPr/>
              </a:pPr>
              <a:t>‹N›</a:t>
            </a:fld>
            <a:endParaRPr lang="en-US" altLang="it-IT"/>
          </a:p>
        </p:txBody>
      </p:sp>
    </p:spTree>
    <p:extLst>
      <p:ext uri="{BB962C8B-B14F-4D97-AF65-F5344CB8AC3E}">
        <p14:creationId xmlns:p14="http://schemas.microsoft.com/office/powerpoint/2010/main" val="1298089962"/>
      </p:ext>
    </p:extLst>
  </p:cSld>
  <p:clrMap bg1="dk2" tx1="lt1" bg2="dk1" tx2="lt2" accent1="accent1" accent2="accent2" accent3="accent3" accent4="accent4" accent5="accent5" accent6="accent6" hlink="hlink" folHlink="folHlink"/>
  <p:sldLayoutIdLst>
    <p:sldLayoutId id="2147494378" r:id="rId1"/>
  </p:sldLayoutIdLst>
  <p:hf hdr="0" ftr="0" dt="0"/>
  <p:txStyles>
    <p:titleStyle>
      <a:lvl1pPr algn="l" rtl="0" eaLnBrk="0" fontAlgn="base" hangingPunct="0">
        <a:spcBef>
          <a:spcPct val="0"/>
        </a:spcBef>
        <a:spcAft>
          <a:spcPct val="0"/>
        </a:spcAft>
        <a:defRPr sz="3200" b="1">
          <a:solidFill>
            <a:srgbClr val="FFEC3B"/>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FFEC3B"/>
          </a:solidFill>
          <a:latin typeface="Arial" pitchFamily="34" charset="0"/>
        </a:defRPr>
      </a:lvl6pPr>
      <a:lvl7pPr marL="914400" algn="l" rtl="0" eaLnBrk="0" fontAlgn="base" hangingPunct="0">
        <a:spcBef>
          <a:spcPct val="0"/>
        </a:spcBef>
        <a:spcAft>
          <a:spcPct val="0"/>
        </a:spcAft>
        <a:defRPr sz="3200" b="1">
          <a:solidFill>
            <a:srgbClr val="FFEC3B"/>
          </a:solidFill>
          <a:latin typeface="Arial" pitchFamily="34" charset="0"/>
        </a:defRPr>
      </a:lvl7pPr>
      <a:lvl8pPr marL="1371600" algn="l" rtl="0" eaLnBrk="0" fontAlgn="base" hangingPunct="0">
        <a:spcBef>
          <a:spcPct val="0"/>
        </a:spcBef>
        <a:spcAft>
          <a:spcPct val="0"/>
        </a:spcAft>
        <a:defRPr sz="3200" b="1">
          <a:solidFill>
            <a:srgbClr val="FFEC3B"/>
          </a:solidFill>
          <a:latin typeface="Arial" pitchFamily="34" charset="0"/>
        </a:defRPr>
      </a:lvl8pPr>
      <a:lvl9pPr marL="1828800" algn="l" rtl="0" eaLnBrk="0" fontAlgn="base" hangingPunct="0">
        <a:spcBef>
          <a:spcPct val="0"/>
        </a:spcBef>
        <a:spcAft>
          <a:spcPct val="0"/>
        </a:spcAft>
        <a:defRPr sz="3200" b="1">
          <a:solidFill>
            <a:srgbClr val="FFEC3B"/>
          </a:solidFill>
          <a:latin typeface="Arial" pitchFamily="34" charset="0"/>
        </a:defRPr>
      </a:lvl9pPr>
    </p:titleStyle>
    <p:bodyStyle>
      <a:lvl1pPr marL="342900" indent="-342900" algn="l" rtl="0" eaLnBrk="0" fontAlgn="base" hangingPunct="0">
        <a:spcBef>
          <a:spcPct val="40000"/>
        </a:spcBef>
        <a:spcAft>
          <a:spcPct val="0"/>
        </a:spcAft>
        <a:buChar char="•"/>
        <a:defRPr sz="2400" b="1">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2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42" name="Picture 8">
            <a:extLst>
              <a:ext uri="{FF2B5EF4-FFF2-40B4-BE49-F238E27FC236}">
                <a16:creationId xmlns:a16="http://schemas.microsoft.com/office/drawing/2014/main" id="{8A2114CA-88B8-E6D8-F42E-4DCFB0AC01AA}"/>
              </a:ext>
            </a:extLst>
          </p:cNvPr>
          <p:cNvPicPr>
            <a:picLocks noChangeAspect="1"/>
          </p:cNvPicPr>
          <p:nvPr/>
        </p:nvPicPr>
        <p:blipFill>
          <a:blip r:embed="rId16">
            <a:extLst>
              <a:ext uri="{28A0092B-C50C-407E-A947-70E740481C1C}">
                <a14:useLocalDpi xmlns:a14="http://schemas.microsoft.com/office/drawing/2010/main" val="0"/>
              </a:ext>
            </a:extLst>
          </a:blip>
          <a:srcRect l="41280" t="20349"/>
          <a:stretch>
            <a:fillRect/>
          </a:stretch>
        </p:blipFill>
        <p:spPr bwMode="auto">
          <a:xfrm>
            <a:off x="0" y="0"/>
            <a:ext cx="2181225"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43" name="Picture 9">
            <a:extLst>
              <a:ext uri="{FF2B5EF4-FFF2-40B4-BE49-F238E27FC236}">
                <a16:creationId xmlns:a16="http://schemas.microsoft.com/office/drawing/2014/main" id="{34681C24-FE44-3BA7-FD93-6064676C071A}"/>
              </a:ext>
            </a:extLst>
          </p:cNvPr>
          <p:cNvPicPr>
            <a:picLocks noChangeAspect="1"/>
          </p:cNvPicPr>
          <p:nvPr/>
        </p:nvPicPr>
        <p:blipFill>
          <a:blip r:embed="rId17">
            <a:extLst>
              <a:ext uri="{28A0092B-C50C-407E-A947-70E740481C1C}">
                <a14:useLocalDpi xmlns:a14="http://schemas.microsoft.com/office/drawing/2010/main" val="0"/>
              </a:ext>
            </a:extLst>
          </a:blip>
          <a:srcRect r="30562" b="17145"/>
          <a:stretch>
            <a:fillRect/>
          </a:stretch>
        </p:blipFill>
        <p:spPr bwMode="auto">
          <a:xfrm>
            <a:off x="7018338" y="2276475"/>
            <a:ext cx="2125662"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44" name="Title Placeholder 1">
            <a:extLst>
              <a:ext uri="{FF2B5EF4-FFF2-40B4-BE49-F238E27FC236}">
                <a16:creationId xmlns:a16="http://schemas.microsoft.com/office/drawing/2014/main" id="{E57AF57F-5C9E-FCF7-00FF-18CE3593A2C2}"/>
              </a:ext>
            </a:extLst>
          </p:cNvPr>
          <p:cNvSpPr>
            <a:spLocks noGrp="1"/>
          </p:cNvSpPr>
          <p:nvPr>
            <p:ph type="title"/>
          </p:nvPr>
        </p:nvSpPr>
        <p:spPr bwMode="auto">
          <a:xfrm>
            <a:off x="323850" y="274638"/>
            <a:ext cx="84963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it-IT"/>
              <a:t>Click to edit Master title style</a:t>
            </a:r>
            <a:endParaRPr lang="en-GB" altLang="it-IT"/>
          </a:p>
        </p:txBody>
      </p:sp>
      <p:sp>
        <p:nvSpPr>
          <p:cNvPr id="727045" name="Text Placeholder 2">
            <a:extLst>
              <a:ext uri="{FF2B5EF4-FFF2-40B4-BE49-F238E27FC236}">
                <a16:creationId xmlns:a16="http://schemas.microsoft.com/office/drawing/2014/main" id="{37C21656-745E-3859-F385-A8AFCA3D5A96}"/>
              </a:ext>
            </a:extLst>
          </p:cNvPr>
          <p:cNvSpPr>
            <a:spLocks noGrp="1"/>
          </p:cNvSpPr>
          <p:nvPr>
            <p:ph type="body" idx="1"/>
          </p:nvPr>
        </p:nvSpPr>
        <p:spPr bwMode="auto">
          <a:xfrm>
            <a:off x="323850" y="1341438"/>
            <a:ext cx="84963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pic>
        <p:nvPicPr>
          <p:cNvPr id="727046" name="Picture 7" descr="BRIDGE LOGO Blue and Green_V1.jpg">
            <a:extLst>
              <a:ext uri="{FF2B5EF4-FFF2-40B4-BE49-F238E27FC236}">
                <a16:creationId xmlns:a16="http://schemas.microsoft.com/office/drawing/2014/main" id="{772F9AFF-E932-BDFE-055A-1EB0D45FC1ED}"/>
              </a:ext>
            </a:extLst>
          </p:cNvPr>
          <p:cNvPicPr>
            <a:picLocks noChangeAspect="1"/>
          </p:cNvPicPr>
          <p:nvPr/>
        </p:nvPicPr>
        <p:blipFill>
          <a:blip r:embed="rId18">
            <a:extLst>
              <a:ext uri="{28A0092B-C50C-407E-A947-70E740481C1C}">
                <a14:useLocalDpi xmlns:a14="http://schemas.microsoft.com/office/drawing/2010/main" val="0"/>
              </a:ext>
            </a:extLst>
          </a:blip>
          <a:srcRect b="19820"/>
          <a:stretch>
            <a:fillRect/>
          </a:stretch>
        </p:blipFill>
        <p:spPr bwMode="auto">
          <a:xfrm>
            <a:off x="71438" y="5700713"/>
            <a:ext cx="1443037"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403850"/>
      </p:ext>
    </p:extLst>
  </p:cSld>
  <p:clrMap bg1="lt1" tx1="dk1" bg2="lt2" tx2="dk2" accent1="accent1" accent2="accent2" accent3="accent3" accent4="accent4" accent5="accent5" accent6="accent6" hlink="hlink" folHlink="folHlink"/>
  <p:sldLayoutIdLst>
    <p:sldLayoutId id="2147494394" r:id="rId1"/>
    <p:sldLayoutId id="2147494395" r:id="rId2"/>
    <p:sldLayoutId id="2147494396" r:id="rId3"/>
    <p:sldLayoutId id="2147494397" r:id="rId4"/>
    <p:sldLayoutId id="2147494398" r:id="rId5"/>
    <p:sldLayoutId id="2147494399" r:id="rId6"/>
    <p:sldLayoutId id="2147494400" r:id="rId7"/>
    <p:sldLayoutId id="2147494401" r:id="rId8"/>
    <p:sldLayoutId id="2147494402" r:id="rId9"/>
    <p:sldLayoutId id="2147494403" r:id="rId10"/>
    <p:sldLayoutId id="2147494404" r:id="rId11"/>
    <p:sldLayoutId id="2147494405" r:id="rId12"/>
    <p:sldLayoutId id="2147494406" r:id="rId13"/>
    <p:sldLayoutId id="2147494407" r:id="rId14"/>
  </p:sldLayoutIdLst>
  <p:txStyles>
    <p:titleStyle>
      <a:lvl1pPr algn="ctr" rtl="0" eaLnBrk="0" fontAlgn="base" hangingPunct="0">
        <a:spcBef>
          <a:spcPct val="0"/>
        </a:spcBef>
        <a:spcAft>
          <a:spcPct val="0"/>
        </a:spcAft>
        <a:defRPr sz="2800"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2800">
          <a:solidFill>
            <a:schemeClr val="tx1"/>
          </a:solidFill>
          <a:latin typeface="Arial" charset="0"/>
          <a:ea typeface="ＭＳ Ｐゴシック" charset="0"/>
          <a:cs typeface="Arial" panose="020B0604020202020204" pitchFamily="34" charset="0"/>
        </a:defRPr>
      </a:lvl2pPr>
      <a:lvl3pPr algn="ctr" rtl="0" eaLnBrk="0" fontAlgn="base" hangingPunct="0">
        <a:spcBef>
          <a:spcPct val="0"/>
        </a:spcBef>
        <a:spcAft>
          <a:spcPct val="0"/>
        </a:spcAft>
        <a:defRPr sz="2800">
          <a:solidFill>
            <a:schemeClr val="tx1"/>
          </a:solidFill>
          <a:latin typeface="Arial" charset="0"/>
          <a:ea typeface="ＭＳ Ｐゴシック" charset="0"/>
          <a:cs typeface="Arial" panose="020B0604020202020204" pitchFamily="34" charset="0"/>
        </a:defRPr>
      </a:lvl3pPr>
      <a:lvl4pPr algn="ctr" rtl="0" eaLnBrk="0" fontAlgn="base" hangingPunct="0">
        <a:spcBef>
          <a:spcPct val="0"/>
        </a:spcBef>
        <a:spcAft>
          <a:spcPct val="0"/>
        </a:spcAft>
        <a:defRPr sz="2800">
          <a:solidFill>
            <a:schemeClr val="tx1"/>
          </a:solidFill>
          <a:latin typeface="Arial" charset="0"/>
          <a:ea typeface="ＭＳ Ｐゴシック" charset="0"/>
          <a:cs typeface="Arial" panose="020B0604020202020204" pitchFamily="34" charset="0"/>
        </a:defRPr>
      </a:lvl4pPr>
      <a:lvl5pPr algn="ctr" rtl="0" eaLnBrk="0" fontAlgn="base" hangingPunct="0">
        <a:spcBef>
          <a:spcPct val="0"/>
        </a:spcBef>
        <a:spcAft>
          <a:spcPct val="0"/>
        </a:spcAft>
        <a:defRPr sz="2800">
          <a:solidFill>
            <a:schemeClr val="tx1"/>
          </a:solidFill>
          <a:latin typeface="Arial" charset="0"/>
          <a:ea typeface="ＭＳ Ｐゴシック" charset="0"/>
          <a:cs typeface="Arial" panose="020B0604020202020204" pitchFamily="34" charset="0"/>
        </a:defRPr>
      </a:lvl5pPr>
      <a:lvl6pPr marL="457200" algn="ctr" rtl="0" fontAlgn="base">
        <a:spcBef>
          <a:spcPct val="0"/>
        </a:spcBef>
        <a:spcAft>
          <a:spcPct val="0"/>
        </a:spcAft>
        <a:defRPr sz="2800">
          <a:solidFill>
            <a:schemeClr val="tx1"/>
          </a:solidFill>
          <a:latin typeface="Arial" charset="0"/>
          <a:ea typeface="ＭＳ Ｐゴシック" charset="0"/>
        </a:defRPr>
      </a:lvl6pPr>
      <a:lvl7pPr marL="914400" algn="ctr" rtl="0" fontAlgn="base">
        <a:spcBef>
          <a:spcPct val="0"/>
        </a:spcBef>
        <a:spcAft>
          <a:spcPct val="0"/>
        </a:spcAft>
        <a:defRPr sz="2800">
          <a:solidFill>
            <a:schemeClr val="tx1"/>
          </a:solidFill>
          <a:latin typeface="Arial" charset="0"/>
          <a:ea typeface="ＭＳ Ｐゴシック" charset="0"/>
        </a:defRPr>
      </a:lvl7pPr>
      <a:lvl8pPr marL="1371600" algn="ctr" rtl="0" fontAlgn="base">
        <a:spcBef>
          <a:spcPct val="0"/>
        </a:spcBef>
        <a:spcAft>
          <a:spcPct val="0"/>
        </a:spcAft>
        <a:defRPr sz="2800">
          <a:solidFill>
            <a:schemeClr val="tx1"/>
          </a:solidFill>
          <a:latin typeface="Arial" charset="0"/>
          <a:ea typeface="ＭＳ Ｐゴシック" charset="0"/>
        </a:defRPr>
      </a:lvl8pPr>
      <a:lvl9pPr marL="1828800" algn="ctr" rtl="0" fontAlgn="base">
        <a:spcBef>
          <a:spcPct val="0"/>
        </a:spcBef>
        <a:spcAft>
          <a:spcPct val="0"/>
        </a:spcAft>
        <a:defRPr sz="2800">
          <a:solidFill>
            <a:schemeClr val="tx1"/>
          </a:solidFill>
          <a:latin typeface="Arial" charset="0"/>
          <a:ea typeface="ＭＳ Ｐゴシック" charset="0"/>
        </a:defRPr>
      </a:lvl9pPr>
    </p:titleStyle>
    <p:bodyStyle>
      <a:lvl1pPr marL="247650" indent="-247650" algn="l" rtl="0" eaLnBrk="0" fontAlgn="base" hangingPunct="0">
        <a:spcBef>
          <a:spcPct val="0"/>
        </a:spcBef>
        <a:spcAft>
          <a:spcPts val="600"/>
        </a:spcAft>
        <a:buClr>
          <a:schemeClr val="accent2"/>
        </a:buClr>
        <a:buFont typeface="Wingdings" pitchFamily="2" charset="2"/>
        <a:buChar char="§"/>
        <a:defRPr sz="2000" kern="1200">
          <a:solidFill>
            <a:schemeClr val="tx1"/>
          </a:solidFill>
          <a:latin typeface="Arial" pitchFamily="34" charset="0"/>
          <a:ea typeface="ＭＳ Ｐゴシック" charset="0"/>
          <a:cs typeface="Arial" pitchFamily="34" charset="0"/>
        </a:defRPr>
      </a:lvl1pPr>
      <a:lvl2pPr marL="539750" indent="-279400" algn="l" rtl="0" eaLnBrk="0" fontAlgn="base" hangingPunct="0">
        <a:spcBef>
          <a:spcPct val="0"/>
        </a:spcBef>
        <a:spcAft>
          <a:spcPts val="600"/>
        </a:spcAft>
        <a:buClr>
          <a:schemeClr val="accent1"/>
        </a:buClr>
        <a:buFont typeface="Wingdings" pitchFamily="2" charset="2"/>
        <a:buChar char=""/>
        <a:defRPr sz="2000" kern="1200">
          <a:solidFill>
            <a:schemeClr val="tx1"/>
          </a:solidFill>
          <a:latin typeface="Arial" pitchFamily="34" charset="0"/>
          <a:ea typeface="ＭＳ Ｐゴシック" charset="0"/>
          <a:cs typeface="Arial" pitchFamily="34" charset="0"/>
        </a:defRPr>
      </a:lvl2pPr>
      <a:lvl3pPr marL="838200" indent="-285750" algn="l" rtl="0" eaLnBrk="0" fontAlgn="base" hangingPunct="0">
        <a:spcBef>
          <a:spcPct val="0"/>
        </a:spcBef>
        <a:spcAft>
          <a:spcPts val="600"/>
        </a:spcAft>
        <a:buClr>
          <a:schemeClr val="accent1"/>
        </a:buClr>
        <a:buFont typeface="Wingdings" pitchFamily="2" charset="2"/>
        <a:buChar char=""/>
        <a:defRPr sz="2000" kern="1200">
          <a:solidFill>
            <a:schemeClr val="tx1"/>
          </a:solidFill>
          <a:latin typeface="Arial" pitchFamily="34" charset="0"/>
          <a:ea typeface="ＭＳ Ｐゴシック" charset="0"/>
          <a:cs typeface="Arial" pitchFamily="34" charset="0"/>
        </a:defRPr>
      </a:lvl3pPr>
      <a:lvl4pPr marL="1136650" indent="-298450" algn="l" rtl="0" eaLnBrk="0" fontAlgn="base" hangingPunct="0">
        <a:spcBef>
          <a:spcPct val="0"/>
        </a:spcBef>
        <a:spcAft>
          <a:spcPts val="600"/>
        </a:spcAft>
        <a:buClr>
          <a:schemeClr val="accent1"/>
        </a:buClr>
        <a:buFont typeface="Wingdings" pitchFamily="2" charset="2"/>
        <a:buChar char="§"/>
        <a:defRPr sz="2000" kern="1200">
          <a:solidFill>
            <a:schemeClr val="tx1"/>
          </a:solidFill>
          <a:latin typeface="Arial" pitchFamily="34" charset="0"/>
          <a:ea typeface="ＭＳ Ｐゴシック" charset="0"/>
          <a:cs typeface="Arial" pitchFamily="34" charset="0"/>
        </a:defRPr>
      </a:lvl4pPr>
      <a:lvl5pPr marL="1428750" indent="-279400" algn="l" rtl="0" eaLnBrk="0" fontAlgn="base" hangingPunct="0">
        <a:spcBef>
          <a:spcPct val="0"/>
        </a:spcBef>
        <a:spcAft>
          <a:spcPts val="600"/>
        </a:spcAft>
        <a:buClr>
          <a:schemeClr val="accent1"/>
        </a:buClr>
        <a:buFont typeface="Wingdings" pitchFamily="2" charset="2"/>
        <a:buChar char=""/>
        <a:defRPr sz="2000" kern="1200">
          <a:solidFill>
            <a:schemeClr val="tx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bwMode="gray">
          <a:xfrm>
            <a:off x="730250" y="1262063"/>
            <a:ext cx="8245475"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3" rIns="91389" bIns="45693" numCol="1" anchor="b" anchorCtr="0" compatLnSpc="1">
            <a:prstTxWarp prst="textNoShape">
              <a:avLst/>
            </a:prstTxWarp>
            <a:spAutoFit/>
          </a:bodyPr>
          <a:lstStyle/>
          <a:p>
            <a:pPr lvl="0"/>
            <a:r>
              <a:rPr lang="en-US"/>
              <a:t>Click to edit Master title style</a:t>
            </a:r>
          </a:p>
        </p:txBody>
      </p:sp>
      <p:sp>
        <p:nvSpPr>
          <p:cNvPr id="699395" name="Rectangle 3"/>
          <p:cNvSpPr>
            <a:spLocks noGrp="1" noChangeArrowheads="1"/>
          </p:cNvSpPr>
          <p:nvPr>
            <p:ph type="body" idx="1"/>
          </p:nvPr>
        </p:nvSpPr>
        <p:spPr bwMode="gray">
          <a:xfrm>
            <a:off x="701675" y="2176463"/>
            <a:ext cx="7239000" cy="403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3" rIns="91389"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9396" name="Line 39"/>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 xmlns:a14="http://schemas.microsoft.com/office/drawing/2010/main">
                <a:noFill/>
              </a14:hiddenFill>
            </a:ext>
          </a:extLst>
        </p:spPr>
        <p:txBody>
          <a:bodyPr wrap="none" lIns="91400" tIns="45702" rIns="91400" bIns="45702" anchor="ctr"/>
          <a:lstStyle/>
          <a:p>
            <a:endParaRPr lang="it-IT"/>
          </a:p>
        </p:txBody>
      </p:sp>
    </p:spTree>
    <p:extLst>
      <p:ext uri="{BB962C8B-B14F-4D97-AF65-F5344CB8AC3E}">
        <p14:creationId xmlns:p14="http://schemas.microsoft.com/office/powerpoint/2010/main" val="108148917"/>
      </p:ext>
    </p:extLst>
  </p:cSld>
  <p:clrMap bg1="lt1" tx1="dk1" bg2="lt2" tx2="dk2" accent1="accent1" accent2="accent2" accent3="accent3" accent4="accent4" accent5="accent5" accent6="accent6" hlink="hlink" folHlink="folHlink"/>
  <p:sldLayoutIdLst>
    <p:sldLayoutId id="2147494409" r:id="rId1"/>
    <p:sldLayoutId id="2147494410" r:id="rId2"/>
  </p:sldLayoutIdLst>
  <p:txStyles>
    <p:titleStyle>
      <a:lvl1pPr algn="l" rtl="0" eaLnBrk="0" fontAlgn="base" hangingPunct="0">
        <a:spcBef>
          <a:spcPct val="30000"/>
        </a:spcBef>
        <a:spcAft>
          <a:spcPct val="0"/>
        </a:spcAft>
        <a:defRPr sz="2500">
          <a:solidFill>
            <a:schemeClr val="tx2"/>
          </a:solidFill>
          <a:latin typeface="+mj-lt"/>
          <a:ea typeface="ＭＳ Ｐゴシック" charset="-128"/>
          <a:cs typeface="ＭＳ Ｐゴシック" charset="0"/>
        </a:defRPr>
      </a:lvl1pPr>
      <a:lvl2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2pPr>
      <a:lvl3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3pPr>
      <a:lvl4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4pPr>
      <a:lvl5pPr algn="l" rtl="0" eaLnBrk="0" fontAlgn="base" hangingPunct="0">
        <a:spcBef>
          <a:spcPct val="30000"/>
        </a:spcBef>
        <a:spcAft>
          <a:spcPct val="0"/>
        </a:spcAft>
        <a:defRPr sz="2500">
          <a:solidFill>
            <a:schemeClr val="tx2"/>
          </a:solidFill>
          <a:latin typeface="Arial" charset="0"/>
          <a:ea typeface="ＭＳ Ｐゴシック" charset="-128"/>
          <a:cs typeface="ＭＳ Ｐゴシック" charset="0"/>
        </a:defRPr>
      </a:lvl5pPr>
      <a:lvl6pPr marL="457011" algn="l" rtl="0" fontAlgn="base">
        <a:spcBef>
          <a:spcPct val="30000"/>
        </a:spcBef>
        <a:spcAft>
          <a:spcPct val="0"/>
        </a:spcAft>
        <a:defRPr sz="2500">
          <a:solidFill>
            <a:schemeClr val="tx2"/>
          </a:solidFill>
          <a:latin typeface="Arial" charset="0"/>
        </a:defRPr>
      </a:lvl6pPr>
      <a:lvl7pPr marL="914021" algn="l" rtl="0" fontAlgn="base">
        <a:spcBef>
          <a:spcPct val="30000"/>
        </a:spcBef>
        <a:spcAft>
          <a:spcPct val="0"/>
        </a:spcAft>
        <a:defRPr sz="2500">
          <a:solidFill>
            <a:schemeClr val="tx2"/>
          </a:solidFill>
          <a:latin typeface="Arial" charset="0"/>
        </a:defRPr>
      </a:lvl7pPr>
      <a:lvl8pPr marL="1371032" algn="l" rtl="0" fontAlgn="base">
        <a:spcBef>
          <a:spcPct val="30000"/>
        </a:spcBef>
        <a:spcAft>
          <a:spcPct val="0"/>
        </a:spcAft>
        <a:defRPr sz="2500">
          <a:solidFill>
            <a:schemeClr val="tx2"/>
          </a:solidFill>
          <a:latin typeface="Arial" charset="0"/>
        </a:defRPr>
      </a:lvl8pPr>
      <a:lvl9pPr marL="1828041" algn="l" rtl="0" fontAlgn="base">
        <a:spcBef>
          <a:spcPct val="30000"/>
        </a:spcBef>
        <a:spcAft>
          <a:spcPct val="0"/>
        </a:spcAft>
        <a:defRPr sz="2500">
          <a:solidFill>
            <a:schemeClr val="tx2"/>
          </a:solidFill>
          <a:latin typeface="Arial" charset="0"/>
        </a:defRPr>
      </a:lvl9pPr>
    </p:titleStyle>
    <p:bodyStyle>
      <a:lvl1pPr marL="227013" indent="-227013" algn="l" rtl="0" eaLnBrk="0" fontAlgn="base" hangingPunct="0">
        <a:spcBef>
          <a:spcPct val="50000"/>
        </a:spcBef>
        <a:spcAft>
          <a:spcPct val="0"/>
        </a:spcAft>
        <a:buClr>
          <a:schemeClr val="tx1"/>
        </a:buClr>
        <a:buSzPct val="120000"/>
        <a:buFont typeface="Arial" charset="0"/>
        <a:buChar char="•"/>
        <a:defRPr sz="2200">
          <a:solidFill>
            <a:schemeClr val="tx1"/>
          </a:solidFill>
          <a:latin typeface="+mn-lt"/>
          <a:ea typeface="ＭＳ Ｐゴシック" charset="-128"/>
          <a:cs typeface="ＭＳ Ｐゴシック" charset="0"/>
        </a:defRPr>
      </a:lvl1pPr>
      <a:lvl2pPr marL="566738" indent="-223838"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128"/>
          <a:cs typeface="ＭＳ Ｐゴシック" charset="0"/>
        </a:defRPr>
      </a:lvl2pPr>
      <a:lvl3pPr marL="862013" indent="-179388"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128"/>
          <a:cs typeface="ＭＳ Ｐゴシック" charset="0"/>
        </a:defRPr>
      </a:lvl3pPr>
      <a:lvl4pPr marL="1204913" indent="-177800"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128"/>
          <a:cs typeface="ＭＳ Ｐゴシック" charset="0"/>
        </a:defRPr>
      </a:lvl4pPr>
      <a:lvl5pPr marL="1597025" indent="-222250" algn="l" rtl="0" eaLnBrk="0" fontAlgn="base" hangingPunct="0">
        <a:spcBef>
          <a:spcPct val="25000"/>
        </a:spcBef>
        <a:spcAft>
          <a:spcPct val="0"/>
        </a:spcAft>
        <a:buClr>
          <a:schemeClr val="bg2"/>
        </a:buClr>
        <a:buSzPct val="120000"/>
        <a:buFont typeface="Arial" charset="0"/>
        <a:defRPr sz="2000">
          <a:solidFill>
            <a:schemeClr val="tx2"/>
          </a:solidFill>
          <a:latin typeface="+mn-lt"/>
          <a:ea typeface="ＭＳ Ｐゴシック" charset="-128"/>
          <a:cs typeface="ＭＳ Ｐゴシック" charset="0"/>
        </a:defRPr>
      </a:lvl5pPr>
      <a:lvl6pPr marL="2054961" indent="-223746" algn="l" rtl="0" fontAlgn="base">
        <a:spcBef>
          <a:spcPct val="25000"/>
        </a:spcBef>
        <a:spcAft>
          <a:spcPct val="0"/>
        </a:spcAft>
        <a:buClr>
          <a:schemeClr val="bg2"/>
        </a:buClr>
        <a:buSzPct val="120000"/>
        <a:buFont typeface="Arial" charset="0"/>
        <a:defRPr sz="2000">
          <a:solidFill>
            <a:schemeClr val="tx2"/>
          </a:solidFill>
          <a:latin typeface="+mn-lt"/>
        </a:defRPr>
      </a:lvl6pPr>
      <a:lvl7pPr marL="2511971" indent="-223746" algn="l" rtl="0" fontAlgn="base">
        <a:spcBef>
          <a:spcPct val="25000"/>
        </a:spcBef>
        <a:spcAft>
          <a:spcPct val="0"/>
        </a:spcAft>
        <a:buClr>
          <a:schemeClr val="bg2"/>
        </a:buClr>
        <a:buSzPct val="120000"/>
        <a:buFont typeface="Arial" charset="0"/>
        <a:defRPr sz="2000">
          <a:solidFill>
            <a:schemeClr val="tx2"/>
          </a:solidFill>
          <a:latin typeface="+mn-lt"/>
        </a:defRPr>
      </a:lvl7pPr>
      <a:lvl8pPr marL="2968981" indent="-223746" algn="l" rtl="0" fontAlgn="base">
        <a:spcBef>
          <a:spcPct val="25000"/>
        </a:spcBef>
        <a:spcAft>
          <a:spcPct val="0"/>
        </a:spcAft>
        <a:buClr>
          <a:schemeClr val="bg2"/>
        </a:buClr>
        <a:buSzPct val="120000"/>
        <a:buFont typeface="Arial" charset="0"/>
        <a:defRPr sz="2000">
          <a:solidFill>
            <a:schemeClr val="tx2"/>
          </a:solidFill>
          <a:latin typeface="+mn-lt"/>
        </a:defRPr>
      </a:lvl8pPr>
      <a:lvl9pPr marL="3425992" indent="-223746" algn="l" rtl="0" fontAlgn="base">
        <a:spcBef>
          <a:spcPct val="25000"/>
        </a:spcBef>
        <a:spcAft>
          <a:spcPct val="0"/>
        </a:spcAft>
        <a:buClr>
          <a:schemeClr val="bg2"/>
        </a:buClr>
        <a:buSzPct val="120000"/>
        <a:buFont typeface="Arial" charset="0"/>
        <a:defRPr sz="2000">
          <a:solidFill>
            <a:schemeClr val="tx2"/>
          </a:solidFill>
          <a:latin typeface="+mn-lt"/>
        </a:defRPr>
      </a:lvl9pPr>
    </p:bodyStyle>
    <p:otherStyle>
      <a:defPPr>
        <a:defRPr lang="it-IT"/>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C84584A-161E-F849-B224-C5BDBB85D4B8}"/>
              </a:ext>
            </a:extLst>
          </p:cNvPr>
          <p:cNvSpPr>
            <a:spLocks noGrp="1" noChangeArrowheads="1"/>
          </p:cNvSpPr>
          <p:nvPr>
            <p:ph type="title"/>
          </p:nvPr>
        </p:nvSpPr>
        <p:spPr bwMode="gray">
          <a:xfrm>
            <a:off x="730250" y="1255713"/>
            <a:ext cx="82454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3" rIns="91330" bIns="45663" numCol="1" anchor="b" anchorCtr="0" compatLnSpc="1">
            <a:prstTxWarp prst="textNoShape">
              <a:avLst/>
            </a:prstTxWarp>
            <a:spAutoFit/>
          </a:bodyPr>
          <a:lstStyle/>
          <a:p>
            <a:pPr lvl="0"/>
            <a:r>
              <a:rPr lang="en-US" altLang="it-IT"/>
              <a:t>Click to edit Master title style</a:t>
            </a:r>
          </a:p>
        </p:txBody>
      </p:sp>
      <p:sp>
        <p:nvSpPr>
          <p:cNvPr id="5123" name="Rectangle 3">
            <a:extLst>
              <a:ext uri="{FF2B5EF4-FFF2-40B4-BE49-F238E27FC236}">
                <a16:creationId xmlns:a16="http://schemas.microsoft.com/office/drawing/2014/main" id="{F3B5A870-BB82-CA4D-ABCD-5BD5D276FFE5}"/>
              </a:ext>
            </a:extLst>
          </p:cNvPr>
          <p:cNvSpPr>
            <a:spLocks noGrp="1" noChangeArrowheads="1"/>
          </p:cNvSpPr>
          <p:nvPr>
            <p:ph type="body" idx="1"/>
          </p:nvPr>
        </p:nvSpPr>
        <p:spPr bwMode="gray">
          <a:xfrm>
            <a:off x="701675" y="2176463"/>
            <a:ext cx="7239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3" rIns="91330" bIns="45663"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5124" name="Line 39">
            <a:extLst>
              <a:ext uri="{FF2B5EF4-FFF2-40B4-BE49-F238E27FC236}">
                <a16:creationId xmlns:a16="http://schemas.microsoft.com/office/drawing/2014/main" id="{741532A1-B82C-BD41-8A86-006AD1CFE688}"/>
              </a:ext>
            </a:extLst>
          </p:cNvPr>
          <p:cNvSpPr>
            <a:spLocks noChangeShapeType="1"/>
          </p:cNvSpPr>
          <p:nvPr/>
        </p:nvSpPr>
        <p:spPr bwMode="auto">
          <a:xfrm>
            <a:off x="838200" y="6400800"/>
            <a:ext cx="78486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wrap="none" lIns="91340" tIns="45672" rIns="91340" bIns="45672" anchor="ctr"/>
          <a:lstStyle/>
          <a:p>
            <a:endParaRPr lang="it-IT"/>
          </a:p>
        </p:txBody>
      </p:sp>
    </p:spTree>
  </p:cSld>
  <p:clrMap bg1="lt1" tx1="dk1" bg2="lt2" tx2="dk2" accent1="accent1" accent2="accent2" accent3="accent3" accent4="accent4" accent5="accent5" accent6="accent6" hlink="hlink" folHlink="folHlink"/>
  <p:sldLayoutIdLst>
    <p:sldLayoutId id="2147493990" r:id="rId1"/>
    <p:sldLayoutId id="2147493991" r:id="rId2"/>
  </p:sldLayoutIdLst>
  <p:txStyles>
    <p:titleStyle>
      <a:lvl1pPr algn="l" rtl="0" eaLnBrk="0" fontAlgn="base" hangingPunct="0">
        <a:spcBef>
          <a:spcPct val="30000"/>
        </a:spcBef>
        <a:spcAft>
          <a:spcPct val="0"/>
        </a:spcAft>
        <a:defRPr sz="2500">
          <a:solidFill>
            <a:schemeClr val="tx2"/>
          </a:solidFill>
          <a:latin typeface="+mj-lt"/>
          <a:ea typeface="ＭＳ Ｐゴシック" charset="0"/>
          <a:cs typeface="ＭＳ Ｐゴシック" charset="0"/>
        </a:defRPr>
      </a:lvl1pPr>
      <a:lvl2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2pPr>
      <a:lvl3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3pPr>
      <a:lvl4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4pPr>
      <a:lvl5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5pPr>
      <a:lvl6pPr marL="456725" algn="l" rtl="0" fontAlgn="base">
        <a:spcBef>
          <a:spcPct val="30000"/>
        </a:spcBef>
        <a:spcAft>
          <a:spcPct val="0"/>
        </a:spcAft>
        <a:defRPr sz="2500">
          <a:solidFill>
            <a:schemeClr val="tx2"/>
          </a:solidFill>
          <a:latin typeface="Arial" charset="0"/>
        </a:defRPr>
      </a:lvl6pPr>
      <a:lvl7pPr marL="913453" algn="l" rtl="0" fontAlgn="base">
        <a:spcBef>
          <a:spcPct val="30000"/>
        </a:spcBef>
        <a:spcAft>
          <a:spcPct val="0"/>
        </a:spcAft>
        <a:defRPr sz="2500">
          <a:solidFill>
            <a:schemeClr val="tx2"/>
          </a:solidFill>
          <a:latin typeface="Arial" charset="0"/>
        </a:defRPr>
      </a:lvl7pPr>
      <a:lvl8pPr marL="1370180" algn="l" rtl="0" fontAlgn="base">
        <a:spcBef>
          <a:spcPct val="30000"/>
        </a:spcBef>
        <a:spcAft>
          <a:spcPct val="0"/>
        </a:spcAft>
        <a:defRPr sz="2500">
          <a:solidFill>
            <a:schemeClr val="tx2"/>
          </a:solidFill>
          <a:latin typeface="Arial" charset="0"/>
        </a:defRPr>
      </a:lvl8pPr>
      <a:lvl9pPr marL="1826905" algn="l" rtl="0" fontAlgn="base">
        <a:spcBef>
          <a:spcPct val="30000"/>
        </a:spcBef>
        <a:spcAft>
          <a:spcPct val="0"/>
        </a:spcAft>
        <a:defRPr sz="2500">
          <a:solidFill>
            <a:schemeClr val="tx2"/>
          </a:solidFill>
          <a:latin typeface="Arial" charset="0"/>
        </a:defRPr>
      </a:lvl9pPr>
    </p:titleStyle>
    <p:bodyStyle>
      <a:lvl1pPr marL="225425" indent="-225425" algn="l" rtl="0" eaLnBrk="0" fontAlgn="base" hangingPunct="0">
        <a:spcBef>
          <a:spcPct val="50000"/>
        </a:spcBef>
        <a:spcAft>
          <a:spcPct val="0"/>
        </a:spcAft>
        <a:buClr>
          <a:schemeClr val="tx1"/>
        </a:buClr>
        <a:buSzPct val="120000"/>
        <a:buFont typeface="Arial" panose="020B0604020202020204" pitchFamily="34" charset="0"/>
        <a:buChar char="•"/>
        <a:defRPr sz="2200">
          <a:solidFill>
            <a:schemeClr val="tx1"/>
          </a:solidFill>
          <a:latin typeface="+mn-lt"/>
          <a:ea typeface="ＭＳ Ｐゴシック" charset="0"/>
          <a:cs typeface="ＭＳ Ｐゴシック" charset="0"/>
        </a:defRPr>
      </a:lvl1pPr>
      <a:lvl2pPr marL="565150" indent="-222250"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0"/>
        </a:defRPr>
      </a:lvl2pPr>
      <a:lvl3pPr marL="860425" indent="-177800"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0"/>
        </a:defRPr>
      </a:lvl3pPr>
      <a:lvl4pPr marL="1203325" indent="-176213" algn="l" rtl="0" eaLnBrk="0" fontAlgn="base" hangingPunct="0">
        <a:spcBef>
          <a:spcPct val="25000"/>
        </a:spcBef>
        <a:spcAft>
          <a:spcPct val="0"/>
        </a:spcAft>
        <a:buClr>
          <a:schemeClr val="tx1"/>
        </a:buClr>
        <a:buSzPct val="120000"/>
        <a:buFont typeface="Arial" panose="020B0604020202020204" pitchFamily="34" charset="0"/>
        <a:buChar char="–"/>
        <a:defRPr>
          <a:solidFill>
            <a:schemeClr val="tx1"/>
          </a:solidFill>
          <a:latin typeface="+mn-lt"/>
          <a:ea typeface="ＭＳ Ｐゴシック" charset="0"/>
        </a:defRPr>
      </a:lvl4pPr>
      <a:lvl5pPr marL="1595438" indent="-220663" algn="l" rtl="0" eaLnBrk="0" fontAlgn="base" hangingPunct="0">
        <a:spcBef>
          <a:spcPct val="25000"/>
        </a:spcBef>
        <a:spcAft>
          <a:spcPct val="0"/>
        </a:spcAft>
        <a:buClr>
          <a:schemeClr val="bg2"/>
        </a:buClr>
        <a:buSzPct val="120000"/>
        <a:buFont typeface="Arial" panose="020B0604020202020204" pitchFamily="34" charset="0"/>
        <a:defRPr sz="2000">
          <a:solidFill>
            <a:schemeClr val="tx2"/>
          </a:solidFill>
          <a:latin typeface="+mn-lt"/>
          <a:ea typeface="ＭＳ Ｐゴシック" charset="0"/>
        </a:defRPr>
      </a:lvl5pPr>
      <a:lvl6pPr marL="2053683" indent="-223607" algn="l" rtl="0" fontAlgn="base">
        <a:spcBef>
          <a:spcPct val="25000"/>
        </a:spcBef>
        <a:spcAft>
          <a:spcPct val="0"/>
        </a:spcAft>
        <a:buClr>
          <a:schemeClr val="bg2"/>
        </a:buClr>
        <a:buSzPct val="120000"/>
        <a:buFont typeface="Arial" charset="0"/>
        <a:defRPr sz="2000">
          <a:solidFill>
            <a:schemeClr val="tx2"/>
          </a:solidFill>
          <a:latin typeface="+mn-lt"/>
        </a:defRPr>
      </a:lvl6pPr>
      <a:lvl7pPr marL="2510410" indent="-223607" algn="l" rtl="0" fontAlgn="base">
        <a:spcBef>
          <a:spcPct val="25000"/>
        </a:spcBef>
        <a:spcAft>
          <a:spcPct val="0"/>
        </a:spcAft>
        <a:buClr>
          <a:schemeClr val="bg2"/>
        </a:buClr>
        <a:buSzPct val="120000"/>
        <a:buFont typeface="Arial" charset="0"/>
        <a:defRPr sz="2000">
          <a:solidFill>
            <a:schemeClr val="tx2"/>
          </a:solidFill>
          <a:latin typeface="+mn-lt"/>
        </a:defRPr>
      </a:lvl7pPr>
      <a:lvl8pPr marL="2967134" indent="-223607" algn="l" rtl="0" fontAlgn="base">
        <a:spcBef>
          <a:spcPct val="25000"/>
        </a:spcBef>
        <a:spcAft>
          <a:spcPct val="0"/>
        </a:spcAft>
        <a:buClr>
          <a:schemeClr val="bg2"/>
        </a:buClr>
        <a:buSzPct val="120000"/>
        <a:buFont typeface="Arial" charset="0"/>
        <a:defRPr sz="2000">
          <a:solidFill>
            <a:schemeClr val="tx2"/>
          </a:solidFill>
          <a:latin typeface="+mn-lt"/>
        </a:defRPr>
      </a:lvl8pPr>
      <a:lvl9pPr marL="3423862" indent="-223607" algn="l" rtl="0" fontAlgn="base">
        <a:spcBef>
          <a:spcPct val="25000"/>
        </a:spcBef>
        <a:spcAft>
          <a:spcPct val="0"/>
        </a:spcAft>
        <a:buClr>
          <a:schemeClr val="bg2"/>
        </a:buClr>
        <a:buSzPct val="120000"/>
        <a:buFont typeface="Arial" charset="0"/>
        <a:defRPr sz="2000">
          <a:solidFill>
            <a:schemeClr val="tx2"/>
          </a:solidFill>
          <a:latin typeface="+mn-lt"/>
        </a:defRPr>
      </a:lvl9pPr>
    </p:bodyStyle>
    <p:otherStyle>
      <a:defPPr>
        <a:defRPr lang="it-IT"/>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601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0" tIns="45702" rIns="91400" bIns="45702" numCol="1" anchor="ctr" anchorCtr="0" compatLnSpc="1">
            <a:prstTxWarp prst="textNoShape">
              <a:avLst/>
            </a:prstTxWarp>
          </a:bodyPr>
          <a:lstStyle/>
          <a:p>
            <a:pPr lvl="0"/>
            <a:r>
              <a:rPr lang="it-IT"/>
              <a:t>Fare clic per modificare lo stile del titolo</a:t>
            </a:r>
          </a:p>
        </p:txBody>
      </p:sp>
      <p:sp>
        <p:nvSpPr>
          <p:cNvPr id="72601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0" tIns="45702" rIns="91400" bIns="45702"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00" tIns="45702" rIns="91400" bIns="45702" numCol="1" anchor="ctr" anchorCtr="0" compatLnSpc="1">
            <a:prstTxWarp prst="textNoShape">
              <a:avLst/>
            </a:prstTxWarp>
          </a:bodyPr>
          <a:lstStyle>
            <a:lvl1pPr>
              <a:defRPr sz="1200">
                <a:solidFill>
                  <a:srgbClr val="898989"/>
                </a:solidFill>
                <a:latin typeface="Calibri" charset="0"/>
              </a:defRPr>
            </a:lvl1pPr>
          </a:lstStyle>
          <a:p>
            <a:pPr>
              <a:defRPr/>
            </a:pPr>
            <a:fld id="{F0B20BA7-30C8-7943-9345-2DD913121668}" type="datetimeFigureOut">
              <a:rPr lang="it-IT"/>
              <a:pPr>
                <a:defRPr/>
              </a:pPr>
              <a:t>30/10/23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00" tIns="45702" rIns="91400" bIns="45702"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r">
              <a:defRPr sz="1200">
                <a:solidFill>
                  <a:srgbClr val="898989"/>
                </a:solidFill>
                <a:latin typeface="Calibri" charset="0"/>
              </a:defRPr>
            </a:lvl1pPr>
          </a:lstStyle>
          <a:p>
            <a:pPr>
              <a:defRPr/>
            </a:pPr>
            <a:fld id="{39FE2FE0-3C10-6846-A003-052AF79CFAE2}" type="slidenum">
              <a:rPr lang="it-IT"/>
              <a:pPr>
                <a:defRPr/>
              </a:pPr>
              <a:t>‹N›</a:t>
            </a:fld>
            <a:endParaRPr lang="it-IT"/>
          </a:p>
        </p:txBody>
      </p:sp>
    </p:spTree>
    <p:extLst>
      <p:ext uri="{BB962C8B-B14F-4D97-AF65-F5344CB8AC3E}">
        <p14:creationId xmlns:p14="http://schemas.microsoft.com/office/powerpoint/2010/main" val="1552588476"/>
      </p:ext>
    </p:extLst>
  </p:cSld>
  <p:clrMap bg1="lt1" tx1="dk1" bg2="lt2" tx2="dk2" accent1="accent1" accent2="accent2" accent3="accent3" accent4="accent4" accent5="accent5" accent6="accent6" hlink="hlink" folHlink="folHlink"/>
  <p:sldLayoutIdLst>
    <p:sldLayoutId id="2147494412" r:id="rId1"/>
    <p:sldLayoutId id="2147494413" r:id="rId2"/>
  </p:sldLayoutIdLst>
  <p:txStyles>
    <p:titleStyle>
      <a:lvl1pPr algn="ctr"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2pPr>
      <a:lvl3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3pPr>
      <a:lvl4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4pPr>
      <a:lvl5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ヒラギノ角ゴ Pro W3" charset="0"/>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ヒラギノ角ゴ Pro W3" charset="0"/>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ヒラギノ角ゴ Pro W3" charset="0"/>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ヒラギノ角ゴ Pro W3"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4E10DFC-E2CD-5040-B440-D20139B100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260350"/>
            <a:ext cx="15113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992"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25" algn="ctr" rtl="0" fontAlgn="base">
        <a:spcBef>
          <a:spcPct val="0"/>
        </a:spcBef>
        <a:spcAft>
          <a:spcPct val="0"/>
        </a:spcAft>
        <a:defRPr sz="4400">
          <a:solidFill>
            <a:schemeClr val="tx1"/>
          </a:solidFill>
          <a:latin typeface="Calibri" pitchFamily="34" charset="0"/>
        </a:defRPr>
      </a:lvl6pPr>
      <a:lvl7pPr marL="913453" algn="ctr" rtl="0" fontAlgn="base">
        <a:spcBef>
          <a:spcPct val="0"/>
        </a:spcBef>
        <a:spcAft>
          <a:spcPct val="0"/>
        </a:spcAft>
        <a:defRPr sz="4400">
          <a:solidFill>
            <a:schemeClr val="tx1"/>
          </a:solidFill>
          <a:latin typeface="Calibri" pitchFamily="34" charset="0"/>
        </a:defRPr>
      </a:lvl7pPr>
      <a:lvl8pPr marL="1370180" algn="ctr" rtl="0" fontAlgn="base">
        <a:spcBef>
          <a:spcPct val="0"/>
        </a:spcBef>
        <a:spcAft>
          <a:spcPct val="0"/>
        </a:spcAft>
        <a:defRPr sz="4400">
          <a:solidFill>
            <a:schemeClr val="tx1"/>
          </a:solidFill>
          <a:latin typeface="Calibri" pitchFamily="34" charset="0"/>
        </a:defRPr>
      </a:lvl8pPr>
      <a:lvl9pPr marL="1826905" algn="ctr" rtl="0" fontAlgn="base">
        <a:spcBef>
          <a:spcPct val="0"/>
        </a:spcBef>
        <a:spcAft>
          <a:spcPct val="0"/>
        </a:spcAft>
        <a:defRPr sz="4400">
          <a:solidFill>
            <a:schemeClr val="tx1"/>
          </a:solidFill>
          <a:latin typeface="Calibri" pitchFamily="34" charset="0"/>
        </a:defRPr>
      </a:lvl9pPr>
    </p:titleStyle>
    <p:bodyStyle>
      <a:lvl1pPr marL="339725" indent="-339725"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39775" indent="-28257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39825" indent="-22542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7025" indent="-225425"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4225" indent="-225425"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1995"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22"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48"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74" indent="-228363"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1288E66-1798-A540-9F8B-ADF2BA66EC59}"/>
              </a:ext>
            </a:extLst>
          </p:cNvPr>
          <p:cNvSpPr>
            <a:spLocks noGrp="1" noChangeArrowheads="1"/>
          </p:cNvSpPr>
          <p:nvPr>
            <p:ph type="title"/>
          </p:nvPr>
        </p:nvSpPr>
        <p:spPr bwMode="auto">
          <a:xfrm>
            <a:off x="457200" y="274638"/>
            <a:ext cx="8229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ctr" anchorCtr="0" compatLnSpc="1">
            <a:prstTxWarp prst="textNoShape">
              <a:avLst/>
            </a:prstTxWarp>
          </a:bodyPr>
          <a:lstStyle/>
          <a:p>
            <a:pPr lvl="0"/>
            <a:r>
              <a:rPr lang="en-US" altLang="it-IT"/>
              <a:t>Click to edit Master title style</a:t>
            </a:r>
          </a:p>
        </p:txBody>
      </p:sp>
      <p:sp>
        <p:nvSpPr>
          <p:cNvPr id="22531" name="Rectangle 3">
            <a:extLst>
              <a:ext uri="{FF2B5EF4-FFF2-40B4-BE49-F238E27FC236}">
                <a16:creationId xmlns:a16="http://schemas.microsoft.com/office/drawing/2014/main" id="{158BFC9B-4994-4D45-9C4F-9E1C0B758DA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26628" name="Rectangle 4">
            <a:extLst>
              <a:ext uri="{FF2B5EF4-FFF2-40B4-BE49-F238E27FC236}">
                <a16:creationId xmlns:a16="http://schemas.microsoft.com/office/drawing/2014/main" id="{C27C6025-88C7-3F4B-9FE0-F86283A243B4}"/>
              </a:ext>
            </a:extLst>
          </p:cNvPr>
          <p:cNvSpPr>
            <a:spLocks noGrp="1" noChangeArrowheads="1"/>
          </p:cNvSpPr>
          <p:nvPr>
            <p:ph type="dt" sz="half" idx="2"/>
          </p:nvPr>
        </p:nvSpPr>
        <p:spPr bwMode="auto">
          <a:xfrm>
            <a:off x="361950" y="6654800"/>
            <a:ext cx="2133600" cy="123825"/>
          </a:xfrm>
          <a:prstGeom prst="rect">
            <a:avLst/>
          </a:prstGeom>
          <a:noFill/>
          <a:ln w="9525">
            <a:noFill/>
            <a:miter lim="800000"/>
            <a:headEnd/>
            <a:tailEnd/>
          </a:ln>
        </p:spPr>
        <p:txBody>
          <a:bodyPr vert="horz" wrap="square" lIns="91340" tIns="45672" rIns="91340" bIns="45672" numCol="1" anchor="t" anchorCtr="0" compatLnSpc="1">
            <a:prstTxWarp prst="textNoShape">
              <a:avLst/>
            </a:prstTxWarp>
          </a:bodyPr>
          <a:lstStyle>
            <a:lvl1pPr>
              <a:buClr>
                <a:srgbClr val="FFFFFF"/>
              </a:buClr>
              <a:buFont typeface="Arial" pitchFamily="34" charset="0"/>
              <a:buNone/>
              <a:defRPr sz="1000">
                <a:solidFill>
                  <a:srgbClr val="FFFFFF"/>
                </a:solidFill>
                <a:latin typeface="Arial" pitchFamily="34" charset="0"/>
                <a:ea typeface="+mn-ea"/>
                <a:cs typeface="Arial" pitchFamily="34" charset="0"/>
                <a:sym typeface="Arial" pitchFamily="34" charset="0"/>
              </a:defRPr>
            </a:lvl1pPr>
          </a:lstStyle>
          <a:p>
            <a:pPr>
              <a:defRPr/>
            </a:pPr>
            <a:r>
              <a:rPr lang="en-US"/>
              <a:t>10/16/09</a:t>
            </a:r>
          </a:p>
        </p:txBody>
      </p:sp>
    </p:spTree>
  </p:cSld>
  <p:clrMap bg1="dk2" tx1="lt1" bg2="dk1" tx2="lt2" accent1="accent1" accent2="accent2" accent3="accent3" accent4="accent4" accent5="accent5" accent6="accent6" hlink="hlink" folHlink="folHlink"/>
  <p:sldLayoutIdLst>
    <p:sldLayoutId id="2147493935" r:id="rId1"/>
    <p:sldLayoutId id="2147493936" r:id="rId2"/>
    <p:sldLayoutId id="2147493937" r:id="rId3"/>
    <p:sldLayoutId id="2147493938" r:id="rId4"/>
    <p:sldLayoutId id="2147493939" r:id="rId5"/>
    <p:sldLayoutId id="2147493940" r:id="rId6"/>
    <p:sldLayoutId id="2147493941" r:id="rId7"/>
    <p:sldLayoutId id="2147493942" r:id="rId8"/>
    <p:sldLayoutId id="2147493943" r:id="rId9"/>
    <p:sldLayoutId id="2147493944" r:id="rId10"/>
    <p:sldLayoutId id="2147493945" r:id="rId11"/>
  </p:sldLayoutIdLst>
  <p:hf sldNum="0" hdr="0" ftr="0"/>
  <p:txStyles>
    <p:titleStyle>
      <a:lvl1pPr algn="l" rtl="0" eaLnBrk="0" fontAlgn="base" hangingPunct="0">
        <a:spcBef>
          <a:spcPct val="0"/>
        </a:spcBef>
        <a:spcAft>
          <a:spcPct val="0"/>
        </a:spcAft>
        <a:defRPr sz="3200" b="1">
          <a:solidFill>
            <a:srgbClr val="FFEC3B"/>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FFEC3B"/>
          </a:solidFill>
          <a:latin typeface="Arial" pitchFamily="34" charset="0"/>
          <a:ea typeface="ＭＳ Ｐゴシック" charset="0"/>
          <a:cs typeface="ＭＳ Ｐゴシック" charset="0"/>
        </a:defRPr>
      </a:lvl5pPr>
      <a:lvl6pPr marL="456725" algn="l" rtl="0" eaLnBrk="0" fontAlgn="base" hangingPunct="0">
        <a:spcBef>
          <a:spcPct val="0"/>
        </a:spcBef>
        <a:spcAft>
          <a:spcPct val="0"/>
        </a:spcAft>
        <a:defRPr sz="3200" b="1">
          <a:solidFill>
            <a:srgbClr val="FFEC3B"/>
          </a:solidFill>
          <a:latin typeface="Arial" pitchFamily="34" charset="0"/>
        </a:defRPr>
      </a:lvl6pPr>
      <a:lvl7pPr marL="913453" algn="l" rtl="0" eaLnBrk="0" fontAlgn="base" hangingPunct="0">
        <a:spcBef>
          <a:spcPct val="0"/>
        </a:spcBef>
        <a:spcAft>
          <a:spcPct val="0"/>
        </a:spcAft>
        <a:defRPr sz="3200" b="1">
          <a:solidFill>
            <a:srgbClr val="FFEC3B"/>
          </a:solidFill>
          <a:latin typeface="Arial" pitchFamily="34" charset="0"/>
        </a:defRPr>
      </a:lvl7pPr>
      <a:lvl8pPr marL="1370180" algn="l" rtl="0" eaLnBrk="0" fontAlgn="base" hangingPunct="0">
        <a:spcBef>
          <a:spcPct val="0"/>
        </a:spcBef>
        <a:spcAft>
          <a:spcPct val="0"/>
        </a:spcAft>
        <a:defRPr sz="3200" b="1">
          <a:solidFill>
            <a:srgbClr val="FFEC3B"/>
          </a:solidFill>
          <a:latin typeface="Arial" pitchFamily="34" charset="0"/>
        </a:defRPr>
      </a:lvl8pPr>
      <a:lvl9pPr marL="1826905" algn="l" rtl="0" eaLnBrk="0" fontAlgn="base" hangingPunct="0">
        <a:spcBef>
          <a:spcPct val="0"/>
        </a:spcBef>
        <a:spcAft>
          <a:spcPct val="0"/>
        </a:spcAft>
        <a:defRPr sz="3200" b="1">
          <a:solidFill>
            <a:srgbClr val="FFEC3B"/>
          </a:solidFill>
          <a:latin typeface="Arial" pitchFamily="34" charset="0"/>
        </a:defRPr>
      </a:lvl9pPr>
    </p:titleStyle>
    <p:bodyStyle>
      <a:lvl1pPr marL="339725" indent="-339725" algn="l" rtl="0" eaLnBrk="0" fontAlgn="base" hangingPunct="0">
        <a:spcBef>
          <a:spcPct val="20000"/>
        </a:spcBef>
        <a:spcAft>
          <a:spcPct val="0"/>
        </a:spcAft>
        <a:buChar char="•"/>
        <a:defRPr sz="2400" b="1">
          <a:solidFill>
            <a:schemeClr val="tx1"/>
          </a:solidFill>
          <a:latin typeface="+mn-lt"/>
          <a:ea typeface="ＭＳ Ｐゴシック" charset="0"/>
          <a:cs typeface="ＭＳ Ｐゴシック" charset="0"/>
        </a:defRPr>
      </a:lvl1pPr>
      <a:lvl2pPr marL="739775" indent="-282575" algn="l" rtl="0" eaLnBrk="0" fontAlgn="base" hangingPunct="0">
        <a:spcBef>
          <a:spcPct val="20000"/>
        </a:spcBef>
        <a:spcAft>
          <a:spcPct val="0"/>
        </a:spcAft>
        <a:buChar char="–"/>
        <a:defRPr sz="2200" b="1">
          <a:solidFill>
            <a:schemeClr val="tx1"/>
          </a:solidFill>
          <a:latin typeface="+mn-lt"/>
          <a:ea typeface="ＭＳ Ｐゴシック" charset="0"/>
        </a:defRPr>
      </a:lvl2pPr>
      <a:lvl3pPr marL="1139825" indent="-225425" algn="l" rtl="0" eaLnBrk="0" fontAlgn="base" hangingPunct="0">
        <a:spcBef>
          <a:spcPct val="20000"/>
        </a:spcBef>
        <a:spcAft>
          <a:spcPct val="0"/>
        </a:spcAft>
        <a:buChar char="•"/>
        <a:defRPr sz="2000" b="1">
          <a:solidFill>
            <a:schemeClr val="tx1"/>
          </a:solidFill>
          <a:latin typeface="+mn-lt"/>
          <a:ea typeface="ＭＳ Ｐゴシック" charset="0"/>
        </a:defRPr>
      </a:lvl3pPr>
      <a:lvl4pPr marL="1597025" indent="-225425" algn="l" rtl="0" eaLnBrk="0" fontAlgn="base" hangingPunct="0">
        <a:spcBef>
          <a:spcPct val="20000"/>
        </a:spcBef>
        <a:spcAft>
          <a:spcPct val="0"/>
        </a:spcAft>
        <a:buChar char="–"/>
        <a:defRPr sz="2000" b="1">
          <a:solidFill>
            <a:schemeClr val="tx1"/>
          </a:solidFill>
          <a:latin typeface="+mn-lt"/>
          <a:ea typeface="ＭＳ Ｐゴシック" charset="0"/>
        </a:defRPr>
      </a:lvl4pPr>
      <a:lvl5pPr marL="2054225" indent="-225425" algn="l" rtl="0" eaLnBrk="0" fontAlgn="base" hangingPunct="0">
        <a:spcBef>
          <a:spcPct val="20000"/>
        </a:spcBef>
        <a:spcAft>
          <a:spcPct val="0"/>
        </a:spcAft>
        <a:buChar char="»"/>
        <a:defRPr sz="2000" b="1">
          <a:solidFill>
            <a:schemeClr val="tx1"/>
          </a:solidFill>
          <a:latin typeface="+mn-lt"/>
          <a:ea typeface="ＭＳ Ｐゴシック" charset="0"/>
        </a:defRPr>
      </a:lvl5pPr>
      <a:lvl6pPr marL="2511995" indent="-228363" algn="l" rtl="0" eaLnBrk="0" fontAlgn="base" hangingPunct="0">
        <a:spcBef>
          <a:spcPct val="20000"/>
        </a:spcBef>
        <a:spcAft>
          <a:spcPct val="0"/>
        </a:spcAft>
        <a:buChar char="»"/>
        <a:defRPr sz="2000" b="1">
          <a:solidFill>
            <a:schemeClr val="tx1"/>
          </a:solidFill>
          <a:latin typeface="+mn-lt"/>
        </a:defRPr>
      </a:lvl6pPr>
      <a:lvl7pPr marL="2968722" indent="-228363" algn="l" rtl="0" eaLnBrk="0" fontAlgn="base" hangingPunct="0">
        <a:spcBef>
          <a:spcPct val="20000"/>
        </a:spcBef>
        <a:spcAft>
          <a:spcPct val="0"/>
        </a:spcAft>
        <a:buChar char="»"/>
        <a:defRPr sz="2000" b="1">
          <a:solidFill>
            <a:schemeClr val="tx1"/>
          </a:solidFill>
          <a:latin typeface="+mn-lt"/>
        </a:defRPr>
      </a:lvl7pPr>
      <a:lvl8pPr marL="3425448" indent="-228363" algn="l" rtl="0" eaLnBrk="0" fontAlgn="base" hangingPunct="0">
        <a:spcBef>
          <a:spcPct val="20000"/>
        </a:spcBef>
        <a:spcAft>
          <a:spcPct val="0"/>
        </a:spcAft>
        <a:buChar char="»"/>
        <a:defRPr sz="2000" b="1">
          <a:solidFill>
            <a:schemeClr val="tx1"/>
          </a:solidFill>
          <a:latin typeface="+mn-lt"/>
        </a:defRPr>
      </a:lvl8pPr>
      <a:lvl9pPr marL="3882174" indent="-228363"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818" name="Picture 2" descr="Picture 1">
            <a:extLst>
              <a:ext uri="{FF2B5EF4-FFF2-40B4-BE49-F238E27FC236}">
                <a16:creationId xmlns:a16="http://schemas.microsoft.com/office/drawing/2014/main" id="{75BF47AE-1F79-324F-A469-DA1BD214F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46050"/>
            <a:ext cx="88487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0CAD724B-D2FB-1B46-9976-02AAD4D04A74}"/>
              </a:ext>
            </a:extLst>
          </p:cNvPr>
          <p:cNvSpPr>
            <a:spLocks noGrp="1" noChangeArrowheads="1"/>
          </p:cNvSpPr>
          <p:nvPr>
            <p:ph type="title"/>
          </p:nvPr>
        </p:nvSpPr>
        <p:spPr bwMode="auto">
          <a:xfrm>
            <a:off x="1751013" y="381000"/>
            <a:ext cx="70119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ctr" anchorCtr="0" compatLnSpc="1">
            <a:prstTxWarp prst="textNoShape">
              <a:avLst/>
            </a:prstTxWarp>
          </a:bodyPr>
          <a:lstStyle/>
          <a:p>
            <a:pPr lvl="0"/>
            <a:r>
              <a:rPr lang="en-US" altLang="it-IT"/>
              <a:t>Click to edit Master title style</a:t>
            </a:r>
          </a:p>
        </p:txBody>
      </p:sp>
      <p:sp>
        <p:nvSpPr>
          <p:cNvPr id="34820" name="Rectangle 4">
            <a:extLst>
              <a:ext uri="{FF2B5EF4-FFF2-40B4-BE49-F238E27FC236}">
                <a16:creationId xmlns:a16="http://schemas.microsoft.com/office/drawing/2014/main" id="{5ABB3F44-5996-BD4C-A444-896E97291084}"/>
              </a:ext>
            </a:extLst>
          </p:cNvPr>
          <p:cNvSpPr>
            <a:spLocks noGrp="1" noChangeArrowheads="1"/>
          </p:cNvSpPr>
          <p:nvPr>
            <p:ph type="body" idx="1"/>
          </p:nvPr>
        </p:nvSpPr>
        <p:spPr bwMode="auto">
          <a:xfrm>
            <a:off x="381000" y="1382713"/>
            <a:ext cx="8382000"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0" tIns="45672" rIns="91340" bIns="45672"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Tree>
  </p:cSld>
  <p:clrMap bg1="lt1" tx1="dk1" bg2="lt2" tx2="dk2" accent1="accent1" accent2="accent2" accent3="accent3" accent4="accent4" accent5="accent5" accent6="accent6" hlink="hlink" folHlink="folHlink"/>
  <p:sldLayoutIdLst>
    <p:sldLayoutId id="2147494005" r:id="rId1"/>
  </p:sldLayoutIdLst>
  <p:txStyles>
    <p:titleStyle>
      <a:lvl1pPr algn="ctr" rtl="0" eaLnBrk="0" fontAlgn="base" hangingPunct="0">
        <a:spcBef>
          <a:spcPct val="0"/>
        </a:spcBef>
        <a:spcAft>
          <a:spcPct val="0"/>
        </a:spcAft>
        <a:defRPr sz="2800" b="1">
          <a:solidFill>
            <a:schemeClr val="tx1"/>
          </a:solidFill>
          <a:latin typeface="+mj-lt"/>
          <a:ea typeface="+mj-ea"/>
          <a:cs typeface="ＭＳ Ｐゴシック" charset="0"/>
        </a:defRPr>
      </a:lvl1pPr>
      <a:lvl2pPr algn="ctr" rtl="0" eaLnBrk="0" fontAlgn="base" hangingPunct="0">
        <a:spcBef>
          <a:spcPct val="0"/>
        </a:spcBef>
        <a:spcAft>
          <a:spcPct val="0"/>
        </a:spcAft>
        <a:defRPr sz="2800" b="1">
          <a:solidFill>
            <a:schemeClr val="tx1"/>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sz="2800" b="1">
          <a:solidFill>
            <a:schemeClr val="tx1"/>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sz="2800" b="1">
          <a:solidFill>
            <a:schemeClr val="tx1"/>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sz="2800" b="1">
          <a:solidFill>
            <a:schemeClr val="tx1"/>
          </a:solidFill>
          <a:latin typeface="Arial" charset="0"/>
          <a:ea typeface="ＭＳ Ｐゴシック" pitchFamily="50" charset="-128"/>
          <a:cs typeface="ＭＳ Ｐゴシック" charset="0"/>
        </a:defRPr>
      </a:lvl5pPr>
      <a:lvl6pPr marL="456725" algn="ctr" rtl="0" eaLnBrk="1" fontAlgn="base" hangingPunct="1">
        <a:spcBef>
          <a:spcPct val="0"/>
        </a:spcBef>
        <a:spcAft>
          <a:spcPct val="0"/>
        </a:spcAft>
        <a:defRPr sz="2800" b="1">
          <a:solidFill>
            <a:schemeClr val="tx1"/>
          </a:solidFill>
          <a:latin typeface="Arial" charset="0"/>
          <a:ea typeface="ＭＳ Ｐゴシック" pitchFamily="50" charset="-128"/>
        </a:defRPr>
      </a:lvl6pPr>
      <a:lvl7pPr marL="913453" algn="ctr" rtl="0" eaLnBrk="1" fontAlgn="base" hangingPunct="1">
        <a:spcBef>
          <a:spcPct val="0"/>
        </a:spcBef>
        <a:spcAft>
          <a:spcPct val="0"/>
        </a:spcAft>
        <a:defRPr sz="2800" b="1">
          <a:solidFill>
            <a:schemeClr val="tx1"/>
          </a:solidFill>
          <a:latin typeface="Arial" charset="0"/>
          <a:ea typeface="ＭＳ Ｐゴシック" pitchFamily="50" charset="-128"/>
        </a:defRPr>
      </a:lvl7pPr>
      <a:lvl8pPr marL="1370180" algn="ctr" rtl="0" eaLnBrk="1" fontAlgn="base" hangingPunct="1">
        <a:spcBef>
          <a:spcPct val="0"/>
        </a:spcBef>
        <a:spcAft>
          <a:spcPct val="0"/>
        </a:spcAft>
        <a:defRPr sz="2800" b="1">
          <a:solidFill>
            <a:schemeClr val="tx1"/>
          </a:solidFill>
          <a:latin typeface="Arial" charset="0"/>
          <a:ea typeface="ＭＳ Ｐゴシック" pitchFamily="50" charset="-128"/>
        </a:defRPr>
      </a:lvl8pPr>
      <a:lvl9pPr marL="1826905" algn="ctr" rtl="0" eaLnBrk="1" fontAlgn="base" hangingPunct="1">
        <a:spcBef>
          <a:spcPct val="0"/>
        </a:spcBef>
        <a:spcAft>
          <a:spcPct val="0"/>
        </a:spcAft>
        <a:defRPr sz="2800" b="1">
          <a:solidFill>
            <a:schemeClr val="tx1"/>
          </a:solidFill>
          <a:latin typeface="Arial" charset="0"/>
          <a:ea typeface="ＭＳ Ｐゴシック" pitchFamily="50" charset="-128"/>
        </a:defRPr>
      </a:lvl9pPr>
    </p:titleStyle>
    <p:bodyStyle>
      <a:lvl1pPr marL="339725" indent="-339725" algn="l" rtl="0" eaLnBrk="0" fontAlgn="base" hangingPunct="0">
        <a:lnSpc>
          <a:spcPct val="105000"/>
        </a:lnSpc>
        <a:spcBef>
          <a:spcPct val="50000"/>
        </a:spcBef>
        <a:spcAft>
          <a:spcPct val="0"/>
        </a:spcAft>
        <a:buClr>
          <a:schemeClr val="accent2"/>
        </a:buClr>
        <a:buFont typeface="Wingdings" pitchFamily="2" charset="2"/>
        <a:buChar char="§"/>
        <a:defRPr sz="2200" b="1">
          <a:solidFill>
            <a:srgbClr val="1B2D7C"/>
          </a:solidFill>
          <a:latin typeface="+mn-lt"/>
          <a:ea typeface="+mn-ea"/>
          <a:cs typeface="ＭＳ Ｐゴシック" charset="0"/>
        </a:defRPr>
      </a:lvl1pPr>
      <a:lvl2pPr marL="739775" indent="-282575" algn="l" rtl="0" eaLnBrk="0" fontAlgn="base" hangingPunct="0">
        <a:lnSpc>
          <a:spcPct val="105000"/>
        </a:lnSpc>
        <a:spcBef>
          <a:spcPct val="25000"/>
        </a:spcBef>
        <a:spcAft>
          <a:spcPct val="0"/>
        </a:spcAft>
        <a:buClr>
          <a:srgbClr val="921D61"/>
        </a:buClr>
        <a:buFont typeface="Times" pitchFamily="2" charset="0"/>
        <a:buChar char="•"/>
        <a:defRPr sz="2800" b="1">
          <a:solidFill>
            <a:schemeClr val="tx1"/>
          </a:solidFill>
          <a:latin typeface="+mn-lt"/>
          <a:ea typeface="+mn-ea"/>
        </a:defRPr>
      </a:lvl2pPr>
      <a:lvl3pPr marL="1139825" indent="-225425" algn="l" rtl="0" eaLnBrk="0" fontAlgn="base" hangingPunct="0">
        <a:lnSpc>
          <a:spcPct val="105000"/>
        </a:lnSpc>
        <a:spcBef>
          <a:spcPct val="0"/>
        </a:spcBef>
        <a:spcAft>
          <a:spcPct val="0"/>
        </a:spcAft>
        <a:buClr>
          <a:srgbClr val="921D61"/>
        </a:buClr>
        <a:buChar char="-"/>
        <a:defRPr sz="2400" b="1">
          <a:solidFill>
            <a:srgbClr val="1B2D7C"/>
          </a:solidFill>
          <a:latin typeface="+mn-lt"/>
          <a:ea typeface="+mn-ea"/>
        </a:defRPr>
      </a:lvl3pPr>
      <a:lvl4pPr marL="1597025" indent="-225425" algn="l" rtl="0" eaLnBrk="0" fontAlgn="base" hangingPunct="0">
        <a:lnSpc>
          <a:spcPct val="105000"/>
        </a:lnSpc>
        <a:spcBef>
          <a:spcPct val="0"/>
        </a:spcBef>
        <a:spcAft>
          <a:spcPct val="0"/>
        </a:spcAft>
        <a:buClr>
          <a:srgbClr val="921D61"/>
        </a:buClr>
        <a:buFont typeface="Times" pitchFamily="2" charset="0"/>
        <a:buChar char="•"/>
        <a:defRPr sz="2000" b="1">
          <a:solidFill>
            <a:schemeClr val="tx1"/>
          </a:solidFill>
          <a:latin typeface="+mn-lt"/>
          <a:ea typeface="+mn-ea"/>
        </a:defRPr>
      </a:lvl4pPr>
      <a:lvl5pPr marL="2054225" indent="-225425" algn="l" rtl="0" eaLnBrk="0" fontAlgn="base" hangingPunct="0">
        <a:lnSpc>
          <a:spcPct val="105000"/>
        </a:lnSpc>
        <a:spcBef>
          <a:spcPct val="0"/>
        </a:spcBef>
        <a:spcAft>
          <a:spcPct val="0"/>
        </a:spcAft>
        <a:buClr>
          <a:srgbClr val="921D61"/>
        </a:buClr>
        <a:buChar char="o"/>
        <a:defRPr sz="2000" b="1">
          <a:solidFill>
            <a:srgbClr val="1B2D7C"/>
          </a:solidFill>
          <a:latin typeface="+mn-lt"/>
          <a:ea typeface="+mn-ea"/>
        </a:defRPr>
      </a:lvl5pPr>
      <a:lvl6pPr marL="2511995" indent="-228363" algn="l" rtl="0" eaLnBrk="1" fontAlgn="base" hangingPunct="1">
        <a:lnSpc>
          <a:spcPct val="105000"/>
        </a:lnSpc>
        <a:spcBef>
          <a:spcPct val="0"/>
        </a:spcBef>
        <a:spcAft>
          <a:spcPct val="0"/>
        </a:spcAft>
        <a:buClr>
          <a:srgbClr val="921D61"/>
        </a:buClr>
        <a:buChar char="o"/>
        <a:defRPr b="1">
          <a:solidFill>
            <a:srgbClr val="1B2D7C"/>
          </a:solidFill>
          <a:latin typeface="+mn-lt"/>
          <a:ea typeface="+mn-ea"/>
        </a:defRPr>
      </a:lvl6pPr>
      <a:lvl7pPr marL="2968722" indent="-228363" algn="l" rtl="0" eaLnBrk="1" fontAlgn="base" hangingPunct="1">
        <a:lnSpc>
          <a:spcPct val="105000"/>
        </a:lnSpc>
        <a:spcBef>
          <a:spcPct val="0"/>
        </a:spcBef>
        <a:spcAft>
          <a:spcPct val="0"/>
        </a:spcAft>
        <a:buClr>
          <a:srgbClr val="921D61"/>
        </a:buClr>
        <a:buChar char="o"/>
        <a:defRPr b="1">
          <a:solidFill>
            <a:srgbClr val="1B2D7C"/>
          </a:solidFill>
          <a:latin typeface="+mn-lt"/>
          <a:ea typeface="+mn-ea"/>
        </a:defRPr>
      </a:lvl7pPr>
      <a:lvl8pPr marL="3425448" indent="-228363" algn="l" rtl="0" eaLnBrk="1" fontAlgn="base" hangingPunct="1">
        <a:lnSpc>
          <a:spcPct val="105000"/>
        </a:lnSpc>
        <a:spcBef>
          <a:spcPct val="0"/>
        </a:spcBef>
        <a:spcAft>
          <a:spcPct val="0"/>
        </a:spcAft>
        <a:buClr>
          <a:srgbClr val="921D61"/>
        </a:buClr>
        <a:buChar char="o"/>
        <a:defRPr b="1">
          <a:solidFill>
            <a:srgbClr val="1B2D7C"/>
          </a:solidFill>
          <a:latin typeface="+mn-lt"/>
          <a:ea typeface="+mn-ea"/>
        </a:defRPr>
      </a:lvl8pPr>
      <a:lvl9pPr marL="3882174" indent="-228363" algn="l" rtl="0" eaLnBrk="1" fontAlgn="base" hangingPunct="1">
        <a:lnSpc>
          <a:spcPct val="105000"/>
        </a:lnSpc>
        <a:spcBef>
          <a:spcPct val="0"/>
        </a:spcBef>
        <a:spcAft>
          <a:spcPct val="0"/>
        </a:spcAft>
        <a:buClr>
          <a:srgbClr val="921D61"/>
        </a:buClr>
        <a:buChar char="o"/>
        <a:defRPr b="1">
          <a:solidFill>
            <a:srgbClr val="1B2D7C"/>
          </a:solidFill>
          <a:latin typeface="+mn-lt"/>
          <a:ea typeface="+mn-ea"/>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57089D8-DA1C-E74C-B2B5-D378EFD1C212}"/>
              </a:ext>
            </a:extLst>
          </p:cNvPr>
          <p:cNvSpPr>
            <a:spLocks noGrp="1" noChangeArrowheads="1"/>
          </p:cNvSpPr>
          <p:nvPr>
            <p:ph type="body" idx="1"/>
          </p:nvPr>
        </p:nvSpPr>
        <p:spPr bwMode="auto">
          <a:xfrm>
            <a:off x="490538" y="1358900"/>
            <a:ext cx="840263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393" tIns="44403" rIns="90393" bIns="44403"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36867" name="Rectangle 3">
            <a:extLst>
              <a:ext uri="{FF2B5EF4-FFF2-40B4-BE49-F238E27FC236}">
                <a16:creationId xmlns:a16="http://schemas.microsoft.com/office/drawing/2014/main" id="{F25A8F2C-B878-9F4C-AC75-52D1B7CA555D}"/>
              </a:ext>
            </a:extLst>
          </p:cNvPr>
          <p:cNvSpPr>
            <a:spLocks noChangeArrowheads="1"/>
          </p:cNvSpPr>
          <p:nvPr/>
        </p:nvSpPr>
        <p:spPr bwMode="auto">
          <a:xfrm>
            <a:off x="1979613" y="0"/>
            <a:ext cx="7164387" cy="981075"/>
          </a:xfrm>
          <a:prstGeom prst="rect">
            <a:avLst/>
          </a:prstGeom>
          <a:solidFill>
            <a:srgbClr val="B0C6FE"/>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FFFF"/>
              </a:buClr>
              <a:buSzPct val="68000"/>
              <a:buFont typeface="Wingdings" pitchFamily="2" charset="2"/>
              <a:buNone/>
            </a:pPr>
            <a:endParaRPr lang="nl-NL" altLang="it-IT" sz="2600" b="1">
              <a:solidFill>
                <a:srgbClr val="FFFFFF"/>
              </a:solidFill>
            </a:endParaRPr>
          </a:p>
        </p:txBody>
      </p:sp>
      <p:sp>
        <p:nvSpPr>
          <p:cNvPr id="36868" name="Rectangle 4">
            <a:extLst>
              <a:ext uri="{FF2B5EF4-FFF2-40B4-BE49-F238E27FC236}">
                <a16:creationId xmlns:a16="http://schemas.microsoft.com/office/drawing/2014/main" id="{2A05273F-992A-6748-B710-A94EB90A78B9}"/>
              </a:ext>
            </a:extLst>
          </p:cNvPr>
          <p:cNvSpPr>
            <a:spLocks noChangeArrowheads="1"/>
          </p:cNvSpPr>
          <p:nvPr/>
        </p:nvSpPr>
        <p:spPr bwMode="auto">
          <a:xfrm>
            <a:off x="0" y="0"/>
            <a:ext cx="2051050" cy="981075"/>
          </a:xfrm>
          <a:prstGeom prst="rect">
            <a:avLst/>
          </a:prstGeom>
          <a:solidFill>
            <a:srgbClr val="F8F8F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FFFF"/>
              </a:buClr>
              <a:buSzPct val="68000"/>
              <a:buFont typeface="Wingdings" pitchFamily="2" charset="2"/>
              <a:buNone/>
            </a:pPr>
            <a:endParaRPr lang="nl-NL" altLang="it-IT" sz="2600" b="1">
              <a:solidFill>
                <a:srgbClr val="FFFFFF"/>
              </a:solidFill>
            </a:endParaRPr>
          </a:p>
        </p:txBody>
      </p:sp>
      <p:pic>
        <p:nvPicPr>
          <p:cNvPr id="36869" name="Picture 5" descr="Logo-EORTC-[Converted]">
            <a:extLst>
              <a:ext uri="{FF2B5EF4-FFF2-40B4-BE49-F238E27FC236}">
                <a16:creationId xmlns:a16="http://schemas.microsoft.com/office/drawing/2014/main" id="{5011E142-2189-C34F-908E-EF310349F1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50" y="260350"/>
            <a:ext cx="18002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6">
            <a:extLst>
              <a:ext uri="{FF2B5EF4-FFF2-40B4-BE49-F238E27FC236}">
                <a16:creationId xmlns:a16="http://schemas.microsoft.com/office/drawing/2014/main" id="{CED9738B-8261-EB47-81D0-7A5D1DCA0D26}"/>
              </a:ext>
            </a:extLst>
          </p:cNvPr>
          <p:cNvSpPr>
            <a:spLocks noGrp="1" noChangeArrowheads="1"/>
          </p:cNvSpPr>
          <p:nvPr>
            <p:ph type="title"/>
          </p:nvPr>
        </p:nvSpPr>
        <p:spPr bwMode="auto">
          <a:xfrm>
            <a:off x="2141538" y="0"/>
            <a:ext cx="70024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393" tIns="44403" rIns="90393" bIns="44403" numCol="1" anchor="ctr" anchorCtr="0" compatLnSpc="1">
            <a:prstTxWarp prst="textNoShape">
              <a:avLst/>
            </a:prstTxWarp>
          </a:bodyPr>
          <a:lstStyle/>
          <a:p>
            <a:pPr lvl="0"/>
            <a:r>
              <a:rPr lang="en-US" altLang="it-IT"/>
              <a:t>Click to edit Master title style</a:t>
            </a:r>
          </a:p>
        </p:txBody>
      </p:sp>
      <p:sp>
        <p:nvSpPr>
          <p:cNvPr id="354314" name="Text Box 10">
            <a:extLst>
              <a:ext uri="{FF2B5EF4-FFF2-40B4-BE49-F238E27FC236}">
                <a16:creationId xmlns:a16="http://schemas.microsoft.com/office/drawing/2014/main" id="{FD17C2CB-763D-C641-BD18-D004134248FE}"/>
              </a:ext>
            </a:extLst>
          </p:cNvPr>
          <p:cNvSpPr txBox="1">
            <a:spLocks noChangeArrowheads="1"/>
          </p:cNvSpPr>
          <p:nvPr userDrawn="1"/>
        </p:nvSpPr>
        <p:spPr bwMode="auto">
          <a:xfrm>
            <a:off x="8255000" y="6556375"/>
            <a:ext cx="889000" cy="304800"/>
          </a:xfrm>
          <a:prstGeom prst="rect">
            <a:avLst/>
          </a:prstGeom>
          <a:noFill/>
          <a:ln w="12700" algn="ctr">
            <a:noFill/>
            <a:miter lim="800000"/>
            <a:headEnd/>
            <a:tailEnd/>
          </a:ln>
          <a:effectLst/>
        </p:spPr>
        <p:txBody>
          <a:bodyPr lIns="90393" tIns="44403" rIns="90393" bIns="44403">
            <a:spAutoFit/>
          </a:bodyPr>
          <a:lstStyle>
            <a:lvl1pPr marL="342900" indent="-342900" defTabSz="7620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7620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7620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7620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7620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buClr>
                <a:srgbClr val="FFFFFF"/>
              </a:buClr>
              <a:buSzPct val="68000"/>
              <a:buFont typeface="Wingdings" pitchFamily="2" charset="2"/>
              <a:buNone/>
            </a:pPr>
            <a:fld id="{16BDA25B-9610-7B4E-ACA3-FE6C46045C3F}" type="slidenum">
              <a:rPr lang="en-US" altLang="it-IT" sz="1400" b="1">
                <a:solidFill>
                  <a:srgbClr val="FFFFFF"/>
                </a:solidFill>
              </a:rPr>
              <a:pPr algn="r" eaLnBrk="1" hangingPunct="1">
                <a:spcBef>
                  <a:spcPct val="50000"/>
                </a:spcBef>
                <a:buClr>
                  <a:srgbClr val="FFFFFF"/>
                </a:buClr>
                <a:buSzPct val="68000"/>
                <a:buFont typeface="Wingdings" pitchFamily="2" charset="2"/>
                <a:buNone/>
              </a:pPr>
              <a:t>‹N›</a:t>
            </a:fld>
            <a:endParaRPr lang="en-US" altLang="it-IT" sz="1400" b="1">
              <a:solidFill>
                <a:srgbClr val="FFFFFF"/>
              </a:solidFill>
            </a:endParaRPr>
          </a:p>
        </p:txBody>
      </p:sp>
    </p:spTree>
  </p:cSld>
  <p:clrMap bg1="dk2" tx1="lt1" bg2="dk1" tx2="lt2" accent1="accent1" accent2="accent2" accent3="accent3" accent4="accent4" accent5="accent5" accent6="accent6" hlink="hlink" folHlink="folHlink"/>
  <p:sldLayoutIdLst>
    <p:sldLayoutId id="2147494006" r:id="rId1"/>
    <p:sldLayoutId id="2147494007" r:id="rId2"/>
    <p:sldLayoutId id="2147494008" r:id="rId3"/>
    <p:sldLayoutId id="2147494009" r:id="rId4"/>
    <p:sldLayoutId id="2147494010" r:id="rId5"/>
    <p:sldLayoutId id="2147494011" r:id="rId6"/>
    <p:sldLayoutId id="2147494012" r:id="rId7"/>
    <p:sldLayoutId id="2147494013" r:id="rId8"/>
    <p:sldLayoutId id="2147494014" r:id="rId9"/>
    <p:sldLayoutId id="2147494015" r:id="rId10"/>
    <p:sldLayoutId id="2147494016" r:id="rId11"/>
  </p:sldLayoutIdLst>
  <p:txStyles>
    <p:titleStyle>
      <a:lvl1pPr algn="l" defTabSz="758825" rtl="0" eaLnBrk="0" fontAlgn="base" hangingPunct="0">
        <a:lnSpc>
          <a:spcPct val="90000"/>
        </a:lnSpc>
        <a:spcBef>
          <a:spcPct val="0"/>
        </a:spcBef>
        <a:spcAft>
          <a:spcPct val="0"/>
        </a:spcAft>
        <a:defRPr sz="2800" b="1">
          <a:solidFill>
            <a:srgbClr val="000000"/>
          </a:solidFill>
          <a:latin typeface="+mj-lt"/>
          <a:ea typeface="+mj-ea"/>
          <a:cs typeface="ＭＳ Ｐゴシック" charset="0"/>
        </a:defRPr>
      </a:lvl1pPr>
      <a:lvl2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2pPr>
      <a:lvl3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3pPr>
      <a:lvl4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4pPr>
      <a:lvl5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5pPr>
      <a:lvl6pPr marL="456725"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6pPr>
      <a:lvl7pPr marL="913453"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7pPr>
      <a:lvl8pPr marL="1370180"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8pPr>
      <a:lvl9pPr marL="1826905"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9pPr>
    </p:titleStyle>
    <p:bodyStyle>
      <a:lvl1pPr marL="339725" indent="-339725" algn="l" defTabSz="758825" rtl="0" eaLnBrk="0" fontAlgn="base" hangingPunct="0">
        <a:spcBef>
          <a:spcPct val="50000"/>
        </a:spcBef>
        <a:spcAft>
          <a:spcPct val="0"/>
        </a:spcAft>
        <a:buClr>
          <a:srgbClr val="FFFFFF"/>
        </a:buClr>
        <a:buSzPct val="68000"/>
        <a:buFont typeface="Wingdings" pitchFamily="2" charset="2"/>
        <a:buChar char="l"/>
        <a:defRPr sz="2600" b="1">
          <a:solidFill>
            <a:srgbClr val="FFFFFF"/>
          </a:solidFill>
          <a:latin typeface="+mn-lt"/>
          <a:ea typeface="+mn-ea"/>
          <a:cs typeface="ＭＳ Ｐゴシック" charset="0"/>
        </a:defRPr>
      </a:lvl1pPr>
      <a:lvl2pPr marL="739775" indent="-282575" algn="l" defTabSz="758825" rtl="0" eaLnBrk="0" fontAlgn="base" hangingPunct="0">
        <a:spcBef>
          <a:spcPct val="20000"/>
        </a:spcBef>
        <a:spcAft>
          <a:spcPct val="0"/>
        </a:spcAft>
        <a:buClr>
          <a:srgbClr val="FFFFFF"/>
        </a:buClr>
        <a:buSzPct val="68000"/>
        <a:buFont typeface="Wingdings" pitchFamily="2" charset="2"/>
        <a:buChar char="n"/>
        <a:defRPr sz="2200" b="1">
          <a:solidFill>
            <a:srgbClr val="FFFFFF"/>
          </a:solidFill>
          <a:latin typeface="+mn-lt"/>
          <a:ea typeface="+mn-ea"/>
        </a:defRPr>
      </a:lvl2pPr>
      <a:lvl3pPr marL="1139825" indent="-225425" algn="l" defTabSz="758825" rtl="0" eaLnBrk="0" fontAlgn="base" hangingPunct="0">
        <a:spcBef>
          <a:spcPct val="20000"/>
        </a:spcBef>
        <a:spcAft>
          <a:spcPct val="0"/>
        </a:spcAft>
        <a:buClr>
          <a:srgbClr val="FFFFFF"/>
        </a:buClr>
        <a:buSzPct val="68000"/>
        <a:buFont typeface="Wingdings" pitchFamily="2" charset="2"/>
        <a:buChar char="u"/>
        <a:defRPr b="1">
          <a:solidFill>
            <a:srgbClr val="FFFFFF"/>
          </a:solidFill>
          <a:latin typeface="+mn-lt"/>
          <a:ea typeface="+mn-ea"/>
        </a:defRPr>
      </a:lvl3pPr>
      <a:lvl4pPr marL="1597025" indent="-225425" algn="l" defTabSz="758825" rtl="0" eaLnBrk="0" fontAlgn="base" hangingPunct="0">
        <a:spcBef>
          <a:spcPct val="20000"/>
        </a:spcBef>
        <a:spcAft>
          <a:spcPct val="0"/>
        </a:spcAft>
        <a:buClr>
          <a:srgbClr val="FFFFFF"/>
        </a:buClr>
        <a:buSzPct val="56000"/>
        <a:buFont typeface="Wingdings" pitchFamily="2" charset="2"/>
        <a:buChar char="l"/>
        <a:defRPr sz="1400" b="1">
          <a:solidFill>
            <a:srgbClr val="FFFFFF"/>
          </a:solidFill>
          <a:latin typeface="+mn-lt"/>
          <a:ea typeface="+mn-ea"/>
        </a:defRPr>
      </a:lvl4pPr>
      <a:lvl5pPr marL="2054225" indent="-225425" algn="l" defTabSz="758825" rtl="0" eaLnBrk="0" fontAlgn="base" hangingPunct="0">
        <a:spcBef>
          <a:spcPct val="20000"/>
        </a:spcBef>
        <a:spcAft>
          <a:spcPct val="0"/>
        </a:spcAft>
        <a:buClr>
          <a:srgbClr val="FFFFFF"/>
        </a:buClr>
        <a:buSzPct val="68000"/>
        <a:buFont typeface="Wingdings" pitchFamily="2" charset="2"/>
        <a:buChar char="n"/>
        <a:defRPr sz="1400" b="1">
          <a:solidFill>
            <a:srgbClr val="FFFFFF"/>
          </a:solidFill>
          <a:latin typeface="+mn-lt"/>
          <a:ea typeface="+mn-ea"/>
        </a:defRPr>
      </a:lvl5pPr>
      <a:lvl6pPr marL="2511995"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6pPr>
      <a:lvl7pPr marL="2968722"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7pPr>
      <a:lvl8pPr marL="3425448"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8pPr>
      <a:lvl9pPr marL="3882174"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9pPr>
    </p:bodyStyle>
    <p:otherStyle>
      <a:defPPr>
        <a:defRPr lang="it-IT"/>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2CB5D87-9869-6B41-AABD-A99462F5F967}"/>
              </a:ext>
            </a:extLst>
          </p:cNvPr>
          <p:cNvSpPr>
            <a:spLocks noGrp="1" noChangeArrowheads="1"/>
          </p:cNvSpPr>
          <p:nvPr>
            <p:ph type="body" idx="1"/>
          </p:nvPr>
        </p:nvSpPr>
        <p:spPr bwMode="auto">
          <a:xfrm>
            <a:off x="490538" y="1358900"/>
            <a:ext cx="840263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393" tIns="44403" rIns="90393" bIns="44403"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37891" name="Rectangle 3">
            <a:extLst>
              <a:ext uri="{FF2B5EF4-FFF2-40B4-BE49-F238E27FC236}">
                <a16:creationId xmlns:a16="http://schemas.microsoft.com/office/drawing/2014/main" id="{78610989-0CC6-8744-BD29-C0A3E5A17706}"/>
              </a:ext>
            </a:extLst>
          </p:cNvPr>
          <p:cNvSpPr>
            <a:spLocks noChangeArrowheads="1"/>
          </p:cNvSpPr>
          <p:nvPr/>
        </p:nvSpPr>
        <p:spPr bwMode="auto">
          <a:xfrm>
            <a:off x="1979613" y="0"/>
            <a:ext cx="7164387" cy="981075"/>
          </a:xfrm>
          <a:prstGeom prst="rect">
            <a:avLst/>
          </a:prstGeom>
          <a:solidFill>
            <a:srgbClr val="B0C6FE"/>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FFFF"/>
              </a:buClr>
              <a:buSzPct val="68000"/>
              <a:buFont typeface="Wingdings" pitchFamily="2" charset="2"/>
              <a:buNone/>
            </a:pPr>
            <a:endParaRPr lang="nl-NL" altLang="it-IT" sz="2600" b="1">
              <a:solidFill>
                <a:srgbClr val="FFFFFF"/>
              </a:solidFill>
            </a:endParaRPr>
          </a:p>
        </p:txBody>
      </p:sp>
      <p:sp>
        <p:nvSpPr>
          <p:cNvPr id="37892" name="Rectangle 4">
            <a:extLst>
              <a:ext uri="{FF2B5EF4-FFF2-40B4-BE49-F238E27FC236}">
                <a16:creationId xmlns:a16="http://schemas.microsoft.com/office/drawing/2014/main" id="{F30B3401-EB98-ED4C-84B5-C33E714931DE}"/>
              </a:ext>
            </a:extLst>
          </p:cNvPr>
          <p:cNvSpPr>
            <a:spLocks noChangeArrowheads="1"/>
          </p:cNvSpPr>
          <p:nvPr/>
        </p:nvSpPr>
        <p:spPr bwMode="auto">
          <a:xfrm>
            <a:off x="0" y="0"/>
            <a:ext cx="2051050" cy="981075"/>
          </a:xfrm>
          <a:prstGeom prst="rect">
            <a:avLst/>
          </a:prstGeom>
          <a:solidFill>
            <a:srgbClr val="F8F8F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FFFF"/>
              </a:buClr>
              <a:buSzPct val="68000"/>
              <a:buFont typeface="Wingdings" pitchFamily="2" charset="2"/>
              <a:buNone/>
            </a:pPr>
            <a:endParaRPr lang="nl-NL" altLang="it-IT" sz="2600" b="1">
              <a:solidFill>
                <a:srgbClr val="FFFFFF"/>
              </a:solidFill>
            </a:endParaRPr>
          </a:p>
        </p:txBody>
      </p:sp>
      <p:pic>
        <p:nvPicPr>
          <p:cNvPr id="37893" name="Picture 5" descr="Logo-EORTC-[Converted]">
            <a:extLst>
              <a:ext uri="{FF2B5EF4-FFF2-40B4-BE49-F238E27FC236}">
                <a16:creationId xmlns:a16="http://schemas.microsoft.com/office/drawing/2014/main" id="{4294EC31-9CEB-084F-B03D-4D2E778828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50" y="260350"/>
            <a:ext cx="18002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6">
            <a:extLst>
              <a:ext uri="{FF2B5EF4-FFF2-40B4-BE49-F238E27FC236}">
                <a16:creationId xmlns:a16="http://schemas.microsoft.com/office/drawing/2014/main" id="{1B2B1303-1036-D444-9EA2-6D5562050DA1}"/>
              </a:ext>
            </a:extLst>
          </p:cNvPr>
          <p:cNvSpPr>
            <a:spLocks noGrp="1" noChangeArrowheads="1"/>
          </p:cNvSpPr>
          <p:nvPr>
            <p:ph type="title"/>
          </p:nvPr>
        </p:nvSpPr>
        <p:spPr bwMode="auto">
          <a:xfrm>
            <a:off x="2141538" y="0"/>
            <a:ext cx="70024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393" tIns="44403" rIns="90393" bIns="44403" numCol="1" anchor="ctr" anchorCtr="0" compatLnSpc="1">
            <a:prstTxWarp prst="textNoShape">
              <a:avLst/>
            </a:prstTxWarp>
          </a:bodyPr>
          <a:lstStyle/>
          <a:p>
            <a:pPr lvl="0"/>
            <a:r>
              <a:rPr lang="en-US" altLang="it-IT"/>
              <a:t>Click to edit Master title style</a:t>
            </a:r>
          </a:p>
        </p:txBody>
      </p:sp>
      <p:sp>
        <p:nvSpPr>
          <p:cNvPr id="354314" name="Text Box 10">
            <a:extLst>
              <a:ext uri="{FF2B5EF4-FFF2-40B4-BE49-F238E27FC236}">
                <a16:creationId xmlns:a16="http://schemas.microsoft.com/office/drawing/2014/main" id="{DB7AB4A5-3C7F-D948-868C-2D0FA86E2884}"/>
              </a:ext>
            </a:extLst>
          </p:cNvPr>
          <p:cNvSpPr txBox="1">
            <a:spLocks noChangeArrowheads="1"/>
          </p:cNvSpPr>
          <p:nvPr userDrawn="1"/>
        </p:nvSpPr>
        <p:spPr bwMode="auto">
          <a:xfrm>
            <a:off x="8255000" y="6556375"/>
            <a:ext cx="889000" cy="304800"/>
          </a:xfrm>
          <a:prstGeom prst="rect">
            <a:avLst/>
          </a:prstGeom>
          <a:noFill/>
          <a:ln w="12700" algn="ctr">
            <a:noFill/>
            <a:miter lim="800000"/>
            <a:headEnd/>
            <a:tailEnd/>
          </a:ln>
          <a:effectLst/>
        </p:spPr>
        <p:txBody>
          <a:bodyPr lIns="90393" tIns="44403" rIns="90393" bIns="44403">
            <a:spAutoFit/>
          </a:bodyPr>
          <a:lstStyle>
            <a:lvl1pPr marL="342900" indent="-342900" defTabSz="7620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7620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7620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7620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7620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buClr>
                <a:srgbClr val="FFFFFF"/>
              </a:buClr>
              <a:buSzPct val="68000"/>
              <a:buFont typeface="Wingdings" pitchFamily="2" charset="2"/>
              <a:buNone/>
            </a:pPr>
            <a:fld id="{2CD1DBCB-B35F-4E49-9201-1291CE178DDD}" type="slidenum">
              <a:rPr lang="en-US" altLang="it-IT" sz="1400" b="1">
                <a:solidFill>
                  <a:srgbClr val="FFFFFF"/>
                </a:solidFill>
              </a:rPr>
              <a:pPr algn="r" eaLnBrk="1" hangingPunct="1">
                <a:spcBef>
                  <a:spcPct val="50000"/>
                </a:spcBef>
                <a:buClr>
                  <a:srgbClr val="FFFFFF"/>
                </a:buClr>
                <a:buSzPct val="68000"/>
                <a:buFont typeface="Wingdings" pitchFamily="2" charset="2"/>
                <a:buNone/>
              </a:pPr>
              <a:t>‹N›</a:t>
            </a:fld>
            <a:endParaRPr lang="en-US" altLang="it-IT" sz="1400" b="1">
              <a:solidFill>
                <a:srgbClr val="FFFFFF"/>
              </a:solidFill>
            </a:endParaRPr>
          </a:p>
        </p:txBody>
      </p:sp>
    </p:spTree>
  </p:cSld>
  <p:clrMap bg1="dk2" tx1="lt1" bg2="dk1" tx2="lt2" accent1="accent1" accent2="accent2" accent3="accent3" accent4="accent4" accent5="accent5" accent6="accent6" hlink="hlink" folHlink="folHlink"/>
  <p:sldLayoutIdLst>
    <p:sldLayoutId id="2147494017" r:id="rId1"/>
    <p:sldLayoutId id="2147494018" r:id="rId2"/>
    <p:sldLayoutId id="2147494019" r:id="rId3"/>
    <p:sldLayoutId id="2147494020" r:id="rId4"/>
    <p:sldLayoutId id="2147494021" r:id="rId5"/>
    <p:sldLayoutId id="2147494022" r:id="rId6"/>
    <p:sldLayoutId id="2147494023" r:id="rId7"/>
    <p:sldLayoutId id="2147494024" r:id="rId8"/>
    <p:sldLayoutId id="2147494025" r:id="rId9"/>
    <p:sldLayoutId id="2147494026" r:id="rId10"/>
    <p:sldLayoutId id="2147494027" r:id="rId11"/>
  </p:sldLayoutIdLst>
  <p:txStyles>
    <p:titleStyle>
      <a:lvl1pPr algn="l" defTabSz="758825" rtl="0" eaLnBrk="0" fontAlgn="base" hangingPunct="0">
        <a:lnSpc>
          <a:spcPct val="90000"/>
        </a:lnSpc>
        <a:spcBef>
          <a:spcPct val="0"/>
        </a:spcBef>
        <a:spcAft>
          <a:spcPct val="0"/>
        </a:spcAft>
        <a:defRPr sz="2800" b="1">
          <a:solidFill>
            <a:srgbClr val="000000"/>
          </a:solidFill>
          <a:latin typeface="+mj-lt"/>
          <a:ea typeface="+mj-ea"/>
          <a:cs typeface="ＭＳ Ｐゴシック" charset="0"/>
        </a:defRPr>
      </a:lvl1pPr>
      <a:lvl2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2pPr>
      <a:lvl3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3pPr>
      <a:lvl4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4pPr>
      <a:lvl5pPr algn="l" defTabSz="758825" rtl="0" eaLnBrk="0" fontAlgn="base" hangingPunct="0">
        <a:lnSpc>
          <a:spcPct val="90000"/>
        </a:lnSpc>
        <a:spcBef>
          <a:spcPct val="0"/>
        </a:spcBef>
        <a:spcAft>
          <a:spcPct val="0"/>
        </a:spcAft>
        <a:defRPr sz="2800" b="1">
          <a:solidFill>
            <a:srgbClr val="000000"/>
          </a:solidFill>
          <a:latin typeface="Arial" charset="0"/>
          <a:ea typeface="ＭＳ Ｐゴシック" charset="0"/>
          <a:cs typeface="ＭＳ Ｐゴシック" charset="0"/>
        </a:defRPr>
      </a:lvl5pPr>
      <a:lvl6pPr marL="456725"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6pPr>
      <a:lvl7pPr marL="913453"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7pPr>
      <a:lvl8pPr marL="1370180"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8pPr>
      <a:lvl9pPr marL="1826905" algn="l" defTabSz="761210" rtl="0" eaLnBrk="0" fontAlgn="base" hangingPunct="0">
        <a:lnSpc>
          <a:spcPct val="90000"/>
        </a:lnSpc>
        <a:spcBef>
          <a:spcPct val="0"/>
        </a:spcBef>
        <a:spcAft>
          <a:spcPct val="0"/>
        </a:spcAft>
        <a:defRPr sz="2800" b="1">
          <a:solidFill>
            <a:srgbClr val="000000"/>
          </a:solidFill>
          <a:latin typeface="Arial" charset="0"/>
          <a:ea typeface="ＭＳ Ｐゴシック" charset="0"/>
        </a:defRPr>
      </a:lvl9pPr>
    </p:titleStyle>
    <p:bodyStyle>
      <a:lvl1pPr marL="339725" indent="-339725" algn="l" defTabSz="758825" rtl="0" eaLnBrk="0" fontAlgn="base" hangingPunct="0">
        <a:spcBef>
          <a:spcPct val="50000"/>
        </a:spcBef>
        <a:spcAft>
          <a:spcPct val="0"/>
        </a:spcAft>
        <a:buClr>
          <a:srgbClr val="FFFFFF"/>
        </a:buClr>
        <a:buSzPct val="68000"/>
        <a:buFont typeface="Wingdings" pitchFamily="2" charset="2"/>
        <a:buChar char="l"/>
        <a:defRPr sz="2600" b="1">
          <a:solidFill>
            <a:srgbClr val="FFFFFF"/>
          </a:solidFill>
          <a:latin typeface="+mn-lt"/>
          <a:ea typeface="+mn-ea"/>
          <a:cs typeface="ＭＳ Ｐゴシック" charset="0"/>
        </a:defRPr>
      </a:lvl1pPr>
      <a:lvl2pPr marL="739775" indent="-282575" algn="l" defTabSz="758825" rtl="0" eaLnBrk="0" fontAlgn="base" hangingPunct="0">
        <a:spcBef>
          <a:spcPct val="20000"/>
        </a:spcBef>
        <a:spcAft>
          <a:spcPct val="0"/>
        </a:spcAft>
        <a:buClr>
          <a:srgbClr val="FFFFFF"/>
        </a:buClr>
        <a:buSzPct val="68000"/>
        <a:buFont typeface="Wingdings" pitchFamily="2" charset="2"/>
        <a:buChar char="n"/>
        <a:defRPr sz="2200" b="1">
          <a:solidFill>
            <a:srgbClr val="FFFFFF"/>
          </a:solidFill>
          <a:latin typeface="+mn-lt"/>
          <a:ea typeface="+mn-ea"/>
        </a:defRPr>
      </a:lvl2pPr>
      <a:lvl3pPr marL="1139825" indent="-225425" algn="l" defTabSz="758825" rtl="0" eaLnBrk="0" fontAlgn="base" hangingPunct="0">
        <a:spcBef>
          <a:spcPct val="20000"/>
        </a:spcBef>
        <a:spcAft>
          <a:spcPct val="0"/>
        </a:spcAft>
        <a:buClr>
          <a:srgbClr val="FFFFFF"/>
        </a:buClr>
        <a:buSzPct val="68000"/>
        <a:buFont typeface="Wingdings" pitchFamily="2" charset="2"/>
        <a:buChar char="u"/>
        <a:defRPr b="1">
          <a:solidFill>
            <a:srgbClr val="FFFFFF"/>
          </a:solidFill>
          <a:latin typeface="+mn-lt"/>
          <a:ea typeface="+mn-ea"/>
        </a:defRPr>
      </a:lvl3pPr>
      <a:lvl4pPr marL="1597025" indent="-225425" algn="l" defTabSz="758825" rtl="0" eaLnBrk="0" fontAlgn="base" hangingPunct="0">
        <a:spcBef>
          <a:spcPct val="20000"/>
        </a:spcBef>
        <a:spcAft>
          <a:spcPct val="0"/>
        </a:spcAft>
        <a:buClr>
          <a:srgbClr val="FFFFFF"/>
        </a:buClr>
        <a:buSzPct val="56000"/>
        <a:buFont typeface="Wingdings" pitchFamily="2" charset="2"/>
        <a:buChar char="l"/>
        <a:defRPr sz="1400" b="1">
          <a:solidFill>
            <a:srgbClr val="FFFFFF"/>
          </a:solidFill>
          <a:latin typeface="+mn-lt"/>
          <a:ea typeface="+mn-ea"/>
        </a:defRPr>
      </a:lvl4pPr>
      <a:lvl5pPr marL="2054225" indent="-225425" algn="l" defTabSz="758825" rtl="0" eaLnBrk="0" fontAlgn="base" hangingPunct="0">
        <a:spcBef>
          <a:spcPct val="20000"/>
        </a:spcBef>
        <a:spcAft>
          <a:spcPct val="0"/>
        </a:spcAft>
        <a:buClr>
          <a:srgbClr val="FFFFFF"/>
        </a:buClr>
        <a:buSzPct val="68000"/>
        <a:buFont typeface="Wingdings" pitchFamily="2" charset="2"/>
        <a:buChar char="n"/>
        <a:defRPr sz="1400" b="1">
          <a:solidFill>
            <a:srgbClr val="FFFFFF"/>
          </a:solidFill>
          <a:latin typeface="+mn-lt"/>
          <a:ea typeface="+mn-ea"/>
        </a:defRPr>
      </a:lvl5pPr>
      <a:lvl6pPr marL="2511995"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6pPr>
      <a:lvl7pPr marL="2968722"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7pPr>
      <a:lvl8pPr marL="3425448"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8pPr>
      <a:lvl9pPr marL="3882174" indent="-228363" algn="l" defTabSz="761210" rtl="0" eaLnBrk="0" fontAlgn="base" hangingPunct="0">
        <a:spcBef>
          <a:spcPct val="20000"/>
        </a:spcBef>
        <a:spcAft>
          <a:spcPct val="0"/>
        </a:spcAft>
        <a:buClr>
          <a:srgbClr val="FFFFFF"/>
        </a:buClr>
        <a:buSzPct val="68000"/>
        <a:buFont typeface="Wingdings" charset="0"/>
        <a:buChar char="n"/>
        <a:defRPr sz="1400" b="1">
          <a:solidFill>
            <a:srgbClr val="FFFFFF"/>
          </a:solidFill>
          <a:latin typeface="+mn-lt"/>
          <a:ea typeface="+mn-ea"/>
        </a:defRPr>
      </a:lvl9pPr>
    </p:bodyStyle>
    <p:otherStyle>
      <a:defPPr>
        <a:defRPr lang="it-IT"/>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7.emf"/><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6.emf"/><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9.xml"/><Relationship Id="rId5" Type="http://schemas.openxmlformats.org/officeDocument/2006/relationships/image" Target="../media/image30.emf"/><Relationship Id="rId4" Type="http://schemas.openxmlformats.org/officeDocument/2006/relationships/chart" Target="../charts/char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3.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6.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1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211.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image" Target="../media/image39.tiff"/><Relationship Id="rId4" Type="http://schemas.openxmlformats.org/officeDocument/2006/relationships/image" Target="../media/image33.tiff"/><Relationship Id="rId9" Type="http://schemas.openxmlformats.org/officeDocument/2006/relationships/image" Target="../media/image38.tiff"/></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52.xml"/><Relationship Id="rId6" Type="http://schemas.openxmlformats.org/officeDocument/2006/relationships/image" Target="../media/image65.jpeg"/><Relationship Id="rId5" Type="http://schemas.openxmlformats.org/officeDocument/2006/relationships/image" Target="../media/image64.tiff"/><Relationship Id="rId4" Type="http://schemas.openxmlformats.org/officeDocument/2006/relationships/image" Target="../media/image6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52.xml"/><Relationship Id="rId4" Type="http://schemas.openxmlformats.org/officeDocument/2006/relationships/image" Target="../media/image70.tiff"/></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69.xml"/><Relationship Id="rId5" Type="http://schemas.openxmlformats.org/officeDocument/2006/relationships/image" Target="../media/image30.emf"/><Relationship Id="rId4" Type="http://schemas.openxmlformats.org/officeDocument/2006/relationships/chart" Target="../charts/char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30.xml"/><Relationship Id="rId5" Type="http://schemas.openxmlformats.org/officeDocument/2006/relationships/image" Target="../media/image73.tiff"/><Relationship Id="rId4" Type="http://schemas.openxmlformats.org/officeDocument/2006/relationships/image" Target="../media/image72.tiff"/></Relationships>
</file>

<file path=ppt/slides/_rels/slide4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1.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211.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image" Target="../media/image39.tiff"/><Relationship Id="rId4" Type="http://schemas.openxmlformats.org/officeDocument/2006/relationships/image" Target="../media/image33.tiff"/><Relationship Id="rId9" Type="http://schemas.openxmlformats.org/officeDocument/2006/relationships/image" Target="../media/image38.tiff"/></Relationships>
</file>

<file path=ppt/slides/_rels/slide47.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161.xml"/><Relationship Id="rId4" Type="http://schemas.openxmlformats.org/officeDocument/2006/relationships/image" Target="../media/image81.tiff"/></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71.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oleObject" Target="../embeddings/oleObject1.bin"/><Relationship Id="rId1" Type="http://schemas.openxmlformats.org/officeDocument/2006/relationships/slideLayout" Target="../slideLayouts/slideLayout257.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4.xml"/></Relationships>
</file>

<file path=ppt/slides/_rels/slide5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73.xml"/></Relationships>
</file>

<file path=ppt/slides/_rels/slide5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52.xml"/><Relationship Id="rId4" Type="http://schemas.openxmlformats.org/officeDocument/2006/relationships/image" Target="../media/image70.tiff"/></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30.emf"/><Relationship Id="rId2" Type="http://schemas.openxmlformats.org/officeDocument/2006/relationships/image" Target="../media/image89.png"/><Relationship Id="rId1" Type="http://schemas.openxmlformats.org/officeDocument/2006/relationships/slideLayout" Target="../slideLayouts/slideLayout140.xml"/><Relationship Id="rId6" Type="http://schemas.openxmlformats.org/officeDocument/2006/relationships/image" Target="../media/image93.tiff"/><Relationship Id="rId5" Type="http://schemas.openxmlformats.org/officeDocument/2006/relationships/image" Target="../media/image92.png"/><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67FB7D3-23F9-A041-961F-75EE49CCD567}"/>
              </a:ext>
            </a:extLst>
          </p:cNvPr>
          <p:cNvSpPr>
            <a:spLocks noGrp="1" noChangeArrowheads="1"/>
          </p:cNvSpPr>
          <p:nvPr>
            <p:ph type="ctrTitle"/>
          </p:nvPr>
        </p:nvSpPr>
        <p:spPr>
          <a:xfrm>
            <a:off x="53975" y="476672"/>
            <a:ext cx="9036050" cy="1631101"/>
          </a:xfrm>
        </p:spPr>
        <p:txBody>
          <a:bodyPr/>
          <a:lstStyle/>
          <a:p>
            <a:pPr algn="ctr"/>
            <a:br>
              <a:rPr lang="it-IT" b="1" dirty="0"/>
            </a:br>
            <a:br>
              <a:rPr lang="it-IT" b="1" dirty="0"/>
            </a:br>
            <a:r>
              <a:rPr lang="it-IT" b="1" dirty="0"/>
              <a:t> </a:t>
            </a:r>
            <a:r>
              <a:rPr lang="en-US" b="1" dirty="0"/>
              <a:t>Treatment of thrombocytopenia </a:t>
            </a:r>
            <a:br>
              <a:rPr lang="en-US" b="1" dirty="0"/>
            </a:br>
            <a:r>
              <a:rPr lang="en-US" b="1" dirty="0"/>
              <a:t>and neutropenia in  MDS</a:t>
            </a:r>
            <a:endParaRPr lang="it-IT" b="1" dirty="0"/>
          </a:p>
        </p:txBody>
      </p:sp>
      <p:sp>
        <p:nvSpPr>
          <p:cNvPr id="163842" name="Rectangle 3">
            <a:extLst>
              <a:ext uri="{FF2B5EF4-FFF2-40B4-BE49-F238E27FC236}">
                <a16:creationId xmlns:a16="http://schemas.microsoft.com/office/drawing/2014/main" id="{88F69CFB-C2F7-8147-B915-81D5E2D0397B}"/>
              </a:ext>
            </a:extLst>
          </p:cNvPr>
          <p:cNvSpPr>
            <a:spLocks noGrp="1" noChangeArrowheads="1"/>
          </p:cNvSpPr>
          <p:nvPr>
            <p:ph type="subTitle" idx="1"/>
          </p:nvPr>
        </p:nvSpPr>
        <p:spPr>
          <a:xfrm>
            <a:off x="179388" y="4941888"/>
            <a:ext cx="8058150" cy="1752600"/>
          </a:xfrm>
          <a:solidFill>
            <a:schemeClr val="bg1"/>
          </a:solidFill>
        </p:spPr>
        <p:txBody>
          <a:bodyPr/>
          <a:lstStyle/>
          <a:p>
            <a:pPr eaLnBrk="1" hangingPunct="1"/>
            <a:r>
              <a:rPr lang="en-US" altLang="it-IT" dirty="0">
                <a:ea typeface="ＭＳ Ｐゴシック" panose="020B0600070205080204" pitchFamily="34" charset="-128"/>
              </a:rPr>
              <a:t>Valeria Santini</a:t>
            </a:r>
          </a:p>
          <a:p>
            <a:pPr eaLnBrk="1" hangingPunct="1"/>
            <a:r>
              <a:rPr lang="en-US" altLang="it-IT" dirty="0">
                <a:ea typeface="ＭＳ Ｐゴシック" panose="020B0600070205080204" pitchFamily="34" charset="-128"/>
              </a:rPr>
              <a:t> MDS Unit</a:t>
            </a:r>
          </a:p>
          <a:p>
            <a:pPr eaLnBrk="1" hangingPunct="1"/>
            <a:r>
              <a:rPr lang="en-US" altLang="it-IT" dirty="0">
                <a:ea typeface="ＭＳ Ｐゴシック" panose="020B0600070205080204" pitchFamily="34" charset="-128"/>
              </a:rPr>
              <a:t>  </a:t>
            </a:r>
            <a:r>
              <a:rPr lang="en-US" altLang="it-IT" dirty="0" err="1">
                <a:ea typeface="ＭＳ Ｐゴシック" panose="020B0600070205080204" pitchFamily="34" charset="-128"/>
              </a:rPr>
              <a:t>Ematologia</a:t>
            </a:r>
            <a:r>
              <a:rPr lang="en-US" altLang="it-IT" dirty="0">
                <a:ea typeface="ＭＳ Ｐゴシック" panose="020B0600070205080204" pitchFamily="34" charset="-128"/>
              </a:rPr>
              <a:t>, </a:t>
            </a:r>
            <a:r>
              <a:rPr lang="en-US" altLang="it-IT" dirty="0" err="1">
                <a:ea typeface="ＭＳ Ｐゴシック" panose="020B0600070205080204" pitchFamily="34" charset="-128"/>
              </a:rPr>
              <a:t>Università</a:t>
            </a:r>
            <a:r>
              <a:rPr lang="en-US" altLang="it-IT" dirty="0">
                <a:ea typeface="ＭＳ Ｐゴシック" panose="020B0600070205080204" pitchFamily="34" charset="-128"/>
              </a:rPr>
              <a:t> di Firenze</a:t>
            </a:r>
          </a:p>
          <a:p>
            <a:pPr eaLnBrk="1" hangingPunct="1"/>
            <a:r>
              <a:rPr lang="en-US" altLang="it-IT" dirty="0">
                <a:ea typeface="ＭＳ Ｐゴシック" panose="020B0600070205080204" pitchFamily="34" charset="-128"/>
              </a:rPr>
              <a:t> </a:t>
            </a:r>
          </a:p>
        </p:txBody>
      </p:sp>
      <p:pic>
        <p:nvPicPr>
          <p:cNvPr id="163843" name="Picture 7" descr="193439877-2004426c-9b64-4e96-85aa-e63980962f33">
            <a:extLst>
              <a:ext uri="{FF2B5EF4-FFF2-40B4-BE49-F238E27FC236}">
                <a16:creationId xmlns:a16="http://schemas.microsoft.com/office/drawing/2014/main" id="{9C9DEF1D-3469-DD40-8F06-E5694E2F9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2528887"/>
            <a:ext cx="2619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8086" y="2670064"/>
            <a:ext cx="8772629" cy="4009806"/>
          </a:xfrm>
          <a:prstGeom prst="rect">
            <a:avLst/>
          </a:prstGeom>
        </p:spPr>
      </p:pic>
      <p:pic>
        <p:nvPicPr>
          <p:cNvPr id="3" name="Immagine 2"/>
          <p:cNvPicPr>
            <a:picLocks noChangeAspect="1"/>
          </p:cNvPicPr>
          <p:nvPr/>
        </p:nvPicPr>
        <p:blipFill>
          <a:blip r:embed="rId3"/>
          <a:stretch>
            <a:fillRect/>
          </a:stretch>
        </p:blipFill>
        <p:spPr>
          <a:xfrm>
            <a:off x="7308304" y="6355475"/>
            <a:ext cx="1754400" cy="510000"/>
          </a:xfrm>
          <a:prstGeom prst="rect">
            <a:avLst/>
          </a:prstGeom>
        </p:spPr>
      </p:pic>
      <p:sp>
        <p:nvSpPr>
          <p:cNvPr id="4" name="CasellaDiTesto 3"/>
          <p:cNvSpPr txBox="1"/>
          <p:nvPr/>
        </p:nvSpPr>
        <p:spPr>
          <a:xfrm>
            <a:off x="6120718" y="6355475"/>
            <a:ext cx="1239442" cy="307777"/>
          </a:xfrm>
          <a:prstGeom prst="rect">
            <a:avLst/>
          </a:prstGeom>
          <a:noFill/>
        </p:spPr>
        <p:txBody>
          <a:bodyPr wrap="none" rtlCol="0">
            <a:spAutoFit/>
          </a:bodyPr>
          <a:lstStyle/>
          <a:p>
            <a:r>
              <a:rPr lang="it-IT" sz="1400" dirty="0" err="1"/>
              <a:t>Jachiet</a:t>
            </a:r>
            <a:r>
              <a:rPr lang="it-IT" sz="1400" dirty="0"/>
              <a:t> et al. </a:t>
            </a:r>
            <a:endParaRPr lang="en-US" sz="1400" dirty="0"/>
          </a:p>
        </p:txBody>
      </p:sp>
      <p:sp>
        <p:nvSpPr>
          <p:cNvPr id="5" name="CasellaDiTesto 4"/>
          <p:cNvSpPr txBox="1"/>
          <p:nvPr/>
        </p:nvSpPr>
        <p:spPr>
          <a:xfrm>
            <a:off x="640446" y="381878"/>
            <a:ext cx="7545058" cy="954107"/>
          </a:xfrm>
          <a:prstGeom prst="rect">
            <a:avLst/>
          </a:prstGeom>
          <a:noFill/>
        </p:spPr>
        <p:txBody>
          <a:bodyPr wrap="square" rtlCol="0">
            <a:spAutoFit/>
          </a:bodyPr>
          <a:lstStyle/>
          <a:p>
            <a:pPr algn="ctr"/>
            <a:r>
              <a:rPr lang="it-IT" sz="2800" b="1" dirty="0" err="1">
                <a:solidFill>
                  <a:schemeClr val="accent1">
                    <a:lumMod val="75000"/>
                  </a:schemeClr>
                </a:solidFill>
              </a:rPr>
              <a:t>Incidence</a:t>
            </a:r>
            <a:r>
              <a:rPr lang="it-IT" sz="2800" b="1" dirty="0">
                <a:solidFill>
                  <a:schemeClr val="accent1">
                    <a:lumMod val="75000"/>
                  </a:schemeClr>
                </a:solidFill>
              </a:rPr>
              <a:t> and </a:t>
            </a:r>
            <a:r>
              <a:rPr lang="it-IT" sz="2800" b="1" dirty="0" err="1">
                <a:solidFill>
                  <a:schemeClr val="accent1">
                    <a:lumMod val="75000"/>
                  </a:schemeClr>
                </a:solidFill>
              </a:rPr>
              <a:t>outcome</a:t>
            </a:r>
            <a:r>
              <a:rPr lang="it-IT" sz="2800" b="1" dirty="0">
                <a:solidFill>
                  <a:schemeClr val="accent1">
                    <a:lumMod val="75000"/>
                  </a:schemeClr>
                </a:solidFill>
              </a:rPr>
              <a:t> </a:t>
            </a:r>
          </a:p>
          <a:p>
            <a:pPr algn="ctr"/>
            <a:r>
              <a:rPr lang="it-IT" sz="2800" b="1" dirty="0">
                <a:solidFill>
                  <a:schemeClr val="accent1">
                    <a:lumMod val="75000"/>
                  </a:schemeClr>
                </a:solidFill>
              </a:rPr>
              <a:t>of immune </a:t>
            </a:r>
            <a:r>
              <a:rPr lang="it-IT" sz="2800" b="1" dirty="0" err="1">
                <a:solidFill>
                  <a:schemeClr val="accent1">
                    <a:lumMod val="75000"/>
                  </a:schemeClr>
                </a:solidFill>
              </a:rPr>
              <a:t>thrombocytopenia</a:t>
            </a:r>
            <a:r>
              <a:rPr lang="it-IT" sz="2800" b="1" dirty="0">
                <a:solidFill>
                  <a:schemeClr val="accent1">
                    <a:lumMod val="75000"/>
                  </a:schemeClr>
                </a:solidFill>
              </a:rPr>
              <a:t> in LR MDS</a:t>
            </a:r>
            <a:endParaRPr lang="en-US" sz="2800" b="1" dirty="0">
              <a:solidFill>
                <a:schemeClr val="accent1">
                  <a:lumMod val="75000"/>
                </a:schemeClr>
              </a:solidFill>
            </a:endParaRPr>
          </a:p>
        </p:txBody>
      </p:sp>
      <p:sp>
        <p:nvSpPr>
          <p:cNvPr id="6" name="Rettangolo 5"/>
          <p:cNvSpPr/>
          <p:nvPr/>
        </p:nvSpPr>
        <p:spPr>
          <a:xfrm>
            <a:off x="3347864" y="2242844"/>
            <a:ext cx="4736746" cy="338554"/>
          </a:xfrm>
          <a:prstGeom prst="rect">
            <a:avLst/>
          </a:prstGeom>
        </p:spPr>
        <p:txBody>
          <a:bodyPr wrap="none">
            <a:spAutoFit/>
          </a:bodyPr>
          <a:lstStyle/>
          <a:p>
            <a:r>
              <a:rPr lang="en-US" sz="1600" i="1" dirty="0" err="1">
                <a:solidFill>
                  <a:srgbClr val="212121"/>
                </a:solidFill>
                <a:latin typeface="BlinkMacSystemFont"/>
              </a:rPr>
              <a:t>Seguier</a:t>
            </a:r>
            <a:r>
              <a:rPr lang="en-US" sz="1600" i="1" dirty="0">
                <a:solidFill>
                  <a:srgbClr val="212121"/>
                </a:solidFill>
                <a:latin typeface="BlinkMacSystemFont"/>
              </a:rPr>
              <a:t> J et al. </a:t>
            </a:r>
            <a:r>
              <a:rPr lang="en-US" sz="1600" i="1" dirty="0" err="1">
                <a:solidFill>
                  <a:srgbClr val="212121"/>
                </a:solidFill>
                <a:latin typeface="BlinkMacSystemFont"/>
              </a:rPr>
              <a:t>Autoimmun</a:t>
            </a:r>
            <a:r>
              <a:rPr lang="en-US" sz="1600" i="1" dirty="0">
                <a:solidFill>
                  <a:srgbClr val="212121"/>
                </a:solidFill>
                <a:latin typeface="BlinkMacSystemFont"/>
              </a:rPr>
              <a:t> Rev. 2019;18(1):36-42</a:t>
            </a:r>
            <a:endParaRPr lang="en-US" sz="1600" dirty="0"/>
          </a:p>
        </p:txBody>
      </p:sp>
      <p:sp>
        <p:nvSpPr>
          <p:cNvPr id="7" name="CasellaDiTesto 6"/>
          <p:cNvSpPr txBox="1"/>
          <p:nvPr/>
        </p:nvSpPr>
        <p:spPr>
          <a:xfrm>
            <a:off x="539552" y="1703442"/>
            <a:ext cx="6455613" cy="369332"/>
          </a:xfrm>
          <a:prstGeom prst="rect">
            <a:avLst/>
          </a:prstGeom>
          <a:noFill/>
        </p:spPr>
        <p:txBody>
          <a:bodyPr wrap="none" rtlCol="0">
            <a:spAutoFit/>
          </a:bodyPr>
          <a:lstStyle/>
          <a:p>
            <a:r>
              <a:rPr lang="it-IT" b="1" dirty="0"/>
              <a:t>Immune </a:t>
            </a:r>
            <a:r>
              <a:rPr lang="it-IT" b="1" dirty="0" err="1"/>
              <a:t>cytopenias</a:t>
            </a:r>
            <a:r>
              <a:rPr lang="it-IT" b="1" dirty="0"/>
              <a:t> are </a:t>
            </a:r>
            <a:r>
              <a:rPr lang="it-IT" b="1" dirty="0" err="1"/>
              <a:t>present</a:t>
            </a:r>
            <a:r>
              <a:rPr lang="it-IT" b="1" dirty="0"/>
              <a:t> in 17% or LR MDS </a:t>
            </a:r>
            <a:r>
              <a:rPr lang="it-IT" b="1" dirty="0" err="1"/>
              <a:t>cases</a:t>
            </a:r>
            <a:r>
              <a:rPr lang="it-IT" b="1" dirty="0"/>
              <a:t> </a:t>
            </a:r>
            <a:endParaRPr lang="en-US" b="1" dirty="0"/>
          </a:p>
        </p:txBody>
      </p:sp>
    </p:spTree>
    <p:extLst>
      <p:ext uri="{BB962C8B-B14F-4D97-AF65-F5344CB8AC3E}">
        <p14:creationId xmlns:p14="http://schemas.microsoft.com/office/powerpoint/2010/main" val="2713609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403648" y="1106425"/>
            <a:ext cx="6776465" cy="4410807"/>
          </a:xfrm>
          <a:prstGeom prst="rect">
            <a:avLst/>
          </a:prstGeom>
        </p:spPr>
      </p:pic>
      <p:sp>
        <p:nvSpPr>
          <p:cNvPr id="4" name="CasellaDiTesto 3"/>
          <p:cNvSpPr txBox="1"/>
          <p:nvPr/>
        </p:nvSpPr>
        <p:spPr>
          <a:xfrm>
            <a:off x="5713433" y="6220898"/>
            <a:ext cx="1239442" cy="307777"/>
          </a:xfrm>
          <a:prstGeom prst="rect">
            <a:avLst/>
          </a:prstGeom>
          <a:noFill/>
        </p:spPr>
        <p:txBody>
          <a:bodyPr wrap="none" rtlCol="0">
            <a:spAutoFit/>
          </a:bodyPr>
          <a:lstStyle/>
          <a:p>
            <a:r>
              <a:rPr lang="it-IT" sz="1400" dirty="0" err="1"/>
              <a:t>Jachiet</a:t>
            </a:r>
            <a:r>
              <a:rPr lang="it-IT" sz="1400" dirty="0"/>
              <a:t> et al. </a:t>
            </a:r>
            <a:endParaRPr lang="en-US" sz="1400" dirty="0"/>
          </a:p>
        </p:txBody>
      </p:sp>
      <p:pic>
        <p:nvPicPr>
          <p:cNvPr id="5" name="Immagine 4"/>
          <p:cNvPicPr>
            <a:picLocks noChangeAspect="1"/>
          </p:cNvPicPr>
          <p:nvPr/>
        </p:nvPicPr>
        <p:blipFill>
          <a:blip r:embed="rId3"/>
          <a:stretch>
            <a:fillRect/>
          </a:stretch>
        </p:blipFill>
        <p:spPr>
          <a:xfrm>
            <a:off x="6952875" y="6200866"/>
            <a:ext cx="1754400" cy="510000"/>
          </a:xfrm>
          <a:prstGeom prst="rect">
            <a:avLst/>
          </a:prstGeom>
        </p:spPr>
      </p:pic>
      <p:sp>
        <p:nvSpPr>
          <p:cNvPr id="6" name="CasellaDiTesto 5"/>
          <p:cNvSpPr txBox="1"/>
          <p:nvPr/>
        </p:nvSpPr>
        <p:spPr>
          <a:xfrm>
            <a:off x="1187624" y="1196752"/>
            <a:ext cx="100811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19885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308304" y="6355475"/>
            <a:ext cx="1754400" cy="510000"/>
          </a:xfrm>
          <a:prstGeom prst="rect">
            <a:avLst/>
          </a:prstGeom>
        </p:spPr>
      </p:pic>
      <p:sp>
        <p:nvSpPr>
          <p:cNvPr id="4" name="CasellaDiTesto 3"/>
          <p:cNvSpPr txBox="1"/>
          <p:nvPr/>
        </p:nvSpPr>
        <p:spPr>
          <a:xfrm>
            <a:off x="6120718" y="6355475"/>
            <a:ext cx="1239442" cy="307777"/>
          </a:xfrm>
          <a:prstGeom prst="rect">
            <a:avLst/>
          </a:prstGeom>
          <a:noFill/>
        </p:spPr>
        <p:txBody>
          <a:bodyPr wrap="none" rtlCol="0">
            <a:spAutoFit/>
          </a:bodyPr>
          <a:lstStyle/>
          <a:p>
            <a:r>
              <a:rPr lang="it-IT" sz="1400" dirty="0" err="1"/>
              <a:t>Jachiet</a:t>
            </a:r>
            <a:r>
              <a:rPr lang="it-IT" sz="1400" dirty="0"/>
              <a:t> et al. </a:t>
            </a:r>
            <a:endParaRPr lang="en-US" sz="1400" dirty="0"/>
          </a:p>
        </p:txBody>
      </p:sp>
      <p:sp>
        <p:nvSpPr>
          <p:cNvPr id="5" name="CasellaDiTesto 4"/>
          <p:cNvSpPr txBox="1"/>
          <p:nvPr/>
        </p:nvSpPr>
        <p:spPr>
          <a:xfrm>
            <a:off x="227318" y="116632"/>
            <a:ext cx="8061822" cy="400110"/>
          </a:xfrm>
          <a:prstGeom prst="rect">
            <a:avLst/>
          </a:prstGeom>
          <a:noFill/>
        </p:spPr>
        <p:txBody>
          <a:bodyPr wrap="none" rtlCol="0">
            <a:spAutoFit/>
          </a:bodyPr>
          <a:lstStyle/>
          <a:p>
            <a:r>
              <a:rPr lang="it-IT" sz="2000" b="1" dirty="0" err="1">
                <a:solidFill>
                  <a:schemeClr val="accent1">
                    <a:lumMod val="75000"/>
                  </a:schemeClr>
                </a:solidFill>
              </a:rPr>
              <a:t>Incidence</a:t>
            </a:r>
            <a:r>
              <a:rPr lang="it-IT" sz="2000" b="1" dirty="0">
                <a:solidFill>
                  <a:schemeClr val="accent1">
                    <a:lumMod val="75000"/>
                  </a:schemeClr>
                </a:solidFill>
              </a:rPr>
              <a:t> and </a:t>
            </a:r>
            <a:r>
              <a:rPr lang="it-IT" sz="2000" b="1" dirty="0" err="1">
                <a:solidFill>
                  <a:schemeClr val="accent1">
                    <a:lumMod val="75000"/>
                  </a:schemeClr>
                </a:solidFill>
              </a:rPr>
              <a:t>outcome</a:t>
            </a:r>
            <a:r>
              <a:rPr lang="it-IT" sz="2000" b="1" dirty="0">
                <a:solidFill>
                  <a:schemeClr val="accent1">
                    <a:lumMod val="75000"/>
                  </a:schemeClr>
                </a:solidFill>
              </a:rPr>
              <a:t> of immune </a:t>
            </a:r>
            <a:r>
              <a:rPr lang="it-IT" sz="2000" b="1" dirty="0" err="1">
                <a:solidFill>
                  <a:schemeClr val="accent1">
                    <a:lumMod val="75000"/>
                  </a:schemeClr>
                </a:solidFill>
              </a:rPr>
              <a:t>thrombocytopenia</a:t>
            </a:r>
            <a:r>
              <a:rPr lang="it-IT" sz="2000" b="1" dirty="0">
                <a:solidFill>
                  <a:schemeClr val="accent1">
                    <a:lumMod val="75000"/>
                  </a:schemeClr>
                </a:solidFill>
              </a:rPr>
              <a:t> in LR MDS</a:t>
            </a:r>
            <a:endParaRPr lang="en-US" sz="2000" b="1" dirty="0">
              <a:solidFill>
                <a:schemeClr val="accent1">
                  <a:lumMod val="75000"/>
                </a:schemeClr>
              </a:solidFill>
            </a:endParaRPr>
          </a:p>
        </p:txBody>
      </p:sp>
      <p:pic>
        <p:nvPicPr>
          <p:cNvPr id="6" name="Immagine 5"/>
          <p:cNvPicPr>
            <a:picLocks noChangeAspect="1"/>
          </p:cNvPicPr>
          <p:nvPr/>
        </p:nvPicPr>
        <p:blipFill>
          <a:blip r:embed="rId3"/>
          <a:stretch>
            <a:fillRect/>
          </a:stretch>
        </p:blipFill>
        <p:spPr>
          <a:xfrm>
            <a:off x="226799" y="812699"/>
            <a:ext cx="8690401" cy="5232601"/>
          </a:xfrm>
          <a:prstGeom prst="rect">
            <a:avLst/>
          </a:prstGeom>
        </p:spPr>
      </p:pic>
    </p:spTree>
    <p:extLst>
      <p:ext uri="{BB962C8B-B14F-4D97-AF65-F5344CB8AC3E}">
        <p14:creationId xmlns:p14="http://schemas.microsoft.com/office/powerpoint/2010/main" val="427170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256AA585-DC59-1E44-B09C-5F8A7B83867D}"/>
              </a:ext>
            </a:extLst>
          </p:cNvPr>
          <p:cNvSpPr txBox="1">
            <a:spLocks noChangeArrowheads="1"/>
          </p:cNvSpPr>
          <p:nvPr/>
        </p:nvSpPr>
        <p:spPr bwMode="auto">
          <a:xfrm>
            <a:off x="155575" y="219075"/>
            <a:ext cx="83994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altLang="it-IT" sz="4000" b="1"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rPr>
              <a:t> </a:t>
            </a:r>
            <a:r>
              <a:rPr kumimoji="0" lang="en-US" altLang="it-IT" sz="40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Thrombocytopenia in MDS: </a:t>
            </a:r>
            <a:r>
              <a:rPr kumimoji="0" lang="it-IT" altLang="it-IT" sz="32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thrombomimetic agents in </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altLang="it-IT" sz="32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 experimental studies  </a:t>
            </a:r>
          </a:p>
        </p:txBody>
      </p:sp>
      <p:sp>
        <p:nvSpPr>
          <p:cNvPr id="182274" name="CasellaDiTesto 2">
            <a:extLst>
              <a:ext uri="{FF2B5EF4-FFF2-40B4-BE49-F238E27FC236}">
                <a16:creationId xmlns:a16="http://schemas.microsoft.com/office/drawing/2014/main" id="{5ADA39A2-19B4-A748-94FA-103E89B7BACF}"/>
              </a:ext>
            </a:extLst>
          </p:cNvPr>
          <p:cNvSpPr txBox="1">
            <a:spLocks noChangeArrowheads="1"/>
          </p:cNvSpPr>
          <p:nvPr/>
        </p:nvSpPr>
        <p:spPr bwMode="auto">
          <a:xfrm>
            <a:off x="396875" y="2309813"/>
            <a:ext cx="8580438" cy="4400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Eltrombopag</a:t>
            </a: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 </a:t>
            </a:r>
            <a:r>
              <a:rPr kumimoji="0" lang="en-GB"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Small molecule TPO receptor agonist</a:t>
            </a:r>
            <a:endParaRPr kumimoji="0" lang="en-US"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Oral administration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Approved for treatment of immune thrombocytopenic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purpura and aplastic anemia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Pct val="200000"/>
              <a:buFontTx/>
              <a:buNone/>
              <a:tabLst/>
              <a:defRPr/>
            </a:pPr>
            <a:r>
              <a:rPr kumimoji="0" lang="it-IT" altLang="it-IT" sz="28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Romiplostim</a:t>
            </a: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 – </a:t>
            </a:r>
            <a:r>
              <a:rPr kumimoji="0" lang="en-US" altLang="it-IT" sz="22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peptibody with two single-chain subunits:</a:t>
            </a:r>
          </a:p>
          <a:p>
            <a:pPr marL="0" marR="0" lvl="0" indent="0" algn="l" defTabSz="914400" rtl="0" eaLnBrk="1" fontAlgn="base" latinLnBrk="0" hangingPunct="1">
              <a:lnSpc>
                <a:spcPct val="100000"/>
              </a:lnSpc>
              <a:spcBef>
                <a:spcPct val="0"/>
              </a:spcBef>
              <a:spcAft>
                <a:spcPct val="0"/>
              </a:spcAft>
              <a:buClr>
                <a:srgbClr val="00B0F0"/>
              </a:buClr>
              <a:buSzPct val="200000"/>
              <a:buFontTx/>
              <a:buNone/>
              <a:tabLst/>
              <a:defRPr/>
            </a:pPr>
            <a:r>
              <a:rPr kumimoji="0" lang="en-US" altLang="it-IT" sz="22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Antibody Fc domain and peptide with 2 TPO-R binding domains </a:t>
            </a:r>
            <a:endPar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Subcutaneous administration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Approved for treatment of immune thrombocytopenic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purpura</a:t>
            </a:r>
          </a:p>
        </p:txBody>
      </p:sp>
    </p:spTree>
    <p:extLst>
      <p:ext uri="{BB962C8B-B14F-4D97-AF65-F5344CB8AC3E}">
        <p14:creationId xmlns:p14="http://schemas.microsoft.com/office/powerpoint/2010/main" val="1006520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78624A7-B5E3-AC4F-9E8D-3136706312B6}"/>
              </a:ext>
            </a:extLst>
          </p:cNvPr>
          <p:cNvGraphicFramePr>
            <a:graphicFrameLocks/>
          </p:cNvGraphicFramePr>
          <p:nvPr/>
        </p:nvGraphicFramePr>
        <p:xfrm>
          <a:off x="971600" y="1484784"/>
          <a:ext cx="7128792"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183298" name="CasellaDiTesto 2">
            <a:extLst>
              <a:ext uri="{FF2B5EF4-FFF2-40B4-BE49-F238E27FC236}">
                <a16:creationId xmlns:a16="http://schemas.microsoft.com/office/drawing/2014/main" id="{BD38D8DB-B4D2-8A4F-B5C1-D178D08AF314}"/>
              </a:ext>
            </a:extLst>
          </p:cNvPr>
          <p:cNvSpPr txBox="1">
            <a:spLocks noChangeArrowheads="1"/>
          </p:cNvSpPr>
          <p:nvPr/>
        </p:nvSpPr>
        <p:spPr bwMode="auto">
          <a:xfrm>
            <a:off x="2916238" y="5772150"/>
            <a:ext cx="86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PBO</a:t>
            </a:r>
          </a:p>
        </p:txBody>
      </p:sp>
      <p:sp>
        <p:nvSpPr>
          <p:cNvPr id="183299" name="CasellaDiTesto 3">
            <a:extLst>
              <a:ext uri="{FF2B5EF4-FFF2-40B4-BE49-F238E27FC236}">
                <a16:creationId xmlns:a16="http://schemas.microsoft.com/office/drawing/2014/main" id="{D2595AF8-339A-004B-ADD3-A80D8A7D2748}"/>
              </a:ext>
            </a:extLst>
          </p:cNvPr>
          <p:cNvSpPr txBox="1">
            <a:spLocks noChangeArrowheads="1"/>
          </p:cNvSpPr>
          <p:nvPr/>
        </p:nvSpPr>
        <p:spPr bwMode="auto">
          <a:xfrm>
            <a:off x="3492500" y="5773738"/>
            <a:ext cx="165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Eltrombopag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50-300 mg/die</a:t>
            </a:r>
          </a:p>
        </p:txBody>
      </p:sp>
      <p:sp>
        <p:nvSpPr>
          <p:cNvPr id="183300" name="CasellaDiTesto 2">
            <a:extLst>
              <a:ext uri="{FF2B5EF4-FFF2-40B4-BE49-F238E27FC236}">
                <a16:creationId xmlns:a16="http://schemas.microsoft.com/office/drawing/2014/main" id="{59DE863C-E9EF-D24E-8423-7319A903BE45}"/>
              </a:ext>
            </a:extLst>
          </p:cNvPr>
          <p:cNvSpPr txBox="1">
            <a:spLocks noChangeArrowheads="1"/>
          </p:cNvSpPr>
          <p:nvPr/>
        </p:nvSpPr>
        <p:spPr bwMode="auto">
          <a:xfrm>
            <a:off x="5795963" y="5783263"/>
            <a:ext cx="86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PBO</a:t>
            </a:r>
          </a:p>
        </p:txBody>
      </p:sp>
      <p:sp>
        <p:nvSpPr>
          <p:cNvPr id="183301" name="CasellaDiTesto 3">
            <a:extLst>
              <a:ext uri="{FF2B5EF4-FFF2-40B4-BE49-F238E27FC236}">
                <a16:creationId xmlns:a16="http://schemas.microsoft.com/office/drawing/2014/main" id="{800F30A1-C18A-7C4F-B81B-7EF092A2147F}"/>
              </a:ext>
            </a:extLst>
          </p:cNvPr>
          <p:cNvSpPr txBox="1">
            <a:spLocks noChangeArrowheads="1"/>
          </p:cNvSpPr>
          <p:nvPr/>
        </p:nvSpPr>
        <p:spPr bwMode="auto">
          <a:xfrm>
            <a:off x="6372225" y="5784850"/>
            <a:ext cx="165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Romiplostim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750mcg/week</a:t>
            </a:r>
          </a:p>
        </p:txBody>
      </p:sp>
      <p:sp>
        <p:nvSpPr>
          <p:cNvPr id="183302" name="Rectangle 2">
            <a:extLst>
              <a:ext uri="{FF2B5EF4-FFF2-40B4-BE49-F238E27FC236}">
                <a16:creationId xmlns:a16="http://schemas.microsoft.com/office/drawing/2014/main" id="{F6EBB91E-EEA4-1248-8CFD-70091F82101E}"/>
              </a:ext>
            </a:extLst>
          </p:cNvPr>
          <p:cNvSpPr txBox="1">
            <a:spLocks noChangeArrowheads="1"/>
          </p:cNvSpPr>
          <p:nvPr/>
        </p:nvSpPr>
        <p:spPr bwMode="auto">
          <a:xfrm>
            <a:off x="227013" y="0"/>
            <a:ext cx="83994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altLang="it-IT" sz="4000" b="1"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rPr>
              <a:t> </a:t>
            </a:r>
            <a:r>
              <a:rPr kumimoji="0" lang="en-US" altLang="it-IT" sz="40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 </a:t>
            </a:r>
            <a:r>
              <a:rPr kumimoji="0" lang="it-IT" altLang="it-IT" sz="32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Thrombomimetic agents  induce platelet increase in LR-MDS patients</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altLang="it-IT" sz="2400" b="1" i="0" u="none" strike="noStrike" kern="1200" cap="none" spc="0" normalizeH="0" baseline="0" noProof="0">
                <a:ln>
                  <a:noFill/>
                </a:ln>
                <a:solidFill>
                  <a:srgbClr val="054E7F"/>
                </a:solidFill>
                <a:effectLst/>
                <a:uLnTx/>
                <a:uFillTx/>
                <a:latin typeface="Arial" panose="020B0604020202020204" pitchFamily="34" charset="0"/>
                <a:ea typeface="ＭＳ Ｐゴシック" panose="020B0600070205080204" pitchFamily="34" charset="-128"/>
                <a:cs typeface="+mn-cs"/>
              </a:rPr>
              <a:t>(IWG 2006 HI-P)</a:t>
            </a:r>
          </a:p>
        </p:txBody>
      </p:sp>
      <p:sp>
        <p:nvSpPr>
          <p:cNvPr id="183303" name="CasellaDiTesto 9">
            <a:extLst>
              <a:ext uri="{FF2B5EF4-FFF2-40B4-BE49-F238E27FC236}">
                <a16:creationId xmlns:a16="http://schemas.microsoft.com/office/drawing/2014/main" id="{04F1B1CE-B215-7847-9F41-273765EECE3E}"/>
              </a:ext>
            </a:extLst>
          </p:cNvPr>
          <p:cNvSpPr txBox="1">
            <a:spLocks noChangeArrowheads="1"/>
          </p:cNvSpPr>
          <p:nvPr/>
        </p:nvSpPr>
        <p:spPr bwMode="auto">
          <a:xfrm>
            <a:off x="5962650" y="64039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Giagounidis et al, Cancer 2014;120:1838–46</a:t>
            </a:r>
          </a:p>
        </p:txBody>
      </p:sp>
      <p:sp>
        <p:nvSpPr>
          <p:cNvPr id="183304" name="CasellaDiTesto 10">
            <a:extLst>
              <a:ext uri="{FF2B5EF4-FFF2-40B4-BE49-F238E27FC236}">
                <a16:creationId xmlns:a16="http://schemas.microsoft.com/office/drawing/2014/main" id="{488EB7D8-D743-A448-B363-2D3B8B661782}"/>
              </a:ext>
            </a:extLst>
          </p:cNvPr>
          <p:cNvSpPr txBox="1">
            <a:spLocks noChangeArrowheads="1"/>
          </p:cNvSpPr>
          <p:nvPr/>
        </p:nvSpPr>
        <p:spPr bwMode="auto">
          <a:xfrm>
            <a:off x="5846763" y="2225675"/>
            <a:ext cx="1312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( 240 cases)</a:t>
            </a:r>
          </a:p>
        </p:txBody>
      </p:sp>
      <p:sp>
        <p:nvSpPr>
          <p:cNvPr id="183305" name="CasellaDiTesto 11">
            <a:extLst>
              <a:ext uri="{FF2B5EF4-FFF2-40B4-BE49-F238E27FC236}">
                <a16:creationId xmlns:a16="http://schemas.microsoft.com/office/drawing/2014/main" id="{740C9884-314B-6C40-8FF0-E4450286D1DA}"/>
              </a:ext>
            </a:extLst>
          </p:cNvPr>
          <p:cNvSpPr txBox="1">
            <a:spLocks noChangeArrowheads="1"/>
          </p:cNvSpPr>
          <p:nvPr/>
        </p:nvSpPr>
        <p:spPr bwMode="auto">
          <a:xfrm>
            <a:off x="2141538" y="6400800"/>
            <a:ext cx="313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Oliva et al ; 2016 Lancet Hematology 2017</a:t>
            </a:r>
          </a:p>
        </p:txBody>
      </p:sp>
    </p:spTree>
    <p:extLst>
      <p:ext uri="{BB962C8B-B14F-4D97-AF65-F5344CB8AC3E}">
        <p14:creationId xmlns:p14="http://schemas.microsoft.com/office/powerpoint/2010/main" val="3287699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a:extLst>
              <a:ext uri="{FF2B5EF4-FFF2-40B4-BE49-F238E27FC236}">
                <a16:creationId xmlns:a16="http://schemas.microsoft.com/office/drawing/2014/main" id="{4CCFDFF3-ACD3-1449-BDEE-1A210EDCC73B}"/>
              </a:ext>
            </a:extLst>
          </p:cNvPr>
          <p:cNvSpPr>
            <a:spLocks noGrp="1" noChangeArrowheads="1"/>
          </p:cNvSpPr>
          <p:nvPr>
            <p:ph type="title"/>
          </p:nvPr>
        </p:nvSpPr>
        <p:spPr>
          <a:xfrm>
            <a:off x="0" y="0"/>
            <a:ext cx="8986838" cy="7540471"/>
          </a:xfrm>
        </p:spPr>
        <p:txBody>
          <a:bodyPr/>
          <a:lstStyle/>
          <a:p>
            <a:pPr algn="ctr" eaLnBrk="1" hangingPunct="1"/>
            <a:r>
              <a:rPr lang="en-US" altLang="it-IT" sz="2800" b="1" dirty="0">
                <a:solidFill>
                  <a:srgbClr val="FF0000"/>
                </a:solidFill>
                <a:ea typeface="ＭＳ Ｐゴシック" panose="020B0600070205080204" pitchFamily="34" charset="-128"/>
              </a:rPr>
              <a:t>What we know about </a:t>
            </a:r>
            <a:r>
              <a:rPr lang="en-US" altLang="it-IT" sz="2800" b="1" dirty="0" err="1">
                <a:solidFill>
                  <a:srgbClr val="FF0000"/>
                </a:solidFill>
                <a:ea typeface="ＭＳ Ｐゴシック" panose="020B0600070205080204" pitchFamily="34" charset="-128"/>
              </a:rPr>
              <a:t>thrombomimetic</a:t>
            </a:r>
            <a:r>
              <a:rPr lang="en-US" altLang="it-IT" sz="2800" b="1" dirty="0">
                <a:solidFill>
                  <a:srgbClr val="FF0000"/>
                </a:solidFill>
                <a:ea typeface="ＭＳ Ｐゴシック" panose="020B0600070205080204" pitchFamily="34" charset="-128"/>
              </a:rPr>
              <a:t> agents</a:t>
            </a:r>
            <a:br>
              <a:rPr lang="en-US" altLang="it-IT" sz="2800" b="1" dirty="0">
                <a:solidFill>
                  <a:srgbClr val="FF0000"/>
                </a:solidFill>
                <a:ea typeface="ＭＳ Ｐゴシック" panose="020B0600070205080204" pitchFamily="34" charset="-128"/>
              </a:rPr>
            </a:br>
            <a:r>
              <a:rPr lang="en-US" altLang="it-IT" sz="2800" b="1" u="sng" dirty="0">
                <a:solidFill>
                  <a:srgbClr val="FF0000"/>
                </a:solidFill>
                <a:ea typeface="ＭＳ Ｐゴシック" panose="020B0600070205080204" pitchFamily="34" charset="-128"/>
              </a:rPr>
              <a:t>none approved for MDS</a:t>
            </a:r>
            <a:br>
              <a:rPr lang="en-US" altLang="it-IT" sz="2400" b="1" u="sng" dirty="0">
                <a:ea typeface="ＭＳ Ｐゴシック" panose="020B0600070205080204" pitchFamily="34" charset="-128"/>
              </a:rPr>
            </a:br>
            <a:r>
              <a:rPr lang="en-US" altLang="it-IT" sz="2400" b="1" dirty="0">
                <a:ea typeface="ＭＳ Ｐゴシック" panose="020B0600070205080204" pitchFamily="34" charset="-128"/>
              </a:rPr>
              <a:t>  </a:t>
            </a:r>
            <a:br>
              <a:rPr lang="en-US" altLang="it-IT" sz="2400" b="1" dirty="0">
                <a:ea typeface="ＭＳ Ｐゴシック" panose="020B0600070205080204" pitchFamily="34" charset="-128"/>
              </a:rPr>
            </a:br>
            <a:r>
              <a:rPr lang="en-US" altLang="it-IT" sz="2400" b="1" dirty="0">
                <a:ea typeface="ＭＳ Ｐゴシック" panose="020B0600070205080204" pitchFamily="34" charset="-128"/>
              </a:rPr>
              <a:t>Both </a:t>
            </a:r>
            <a:r>
              <a:rPr lang="en-US" altLang="it-IT" sz="2400" b="1" dirty="0" err="1">
                <a:ea typeface="ＭＳ Ｐゴシック" panose="020B0600070205080204" pitchFamily="34" charset="-128"/>
              </a:rPr>
              <a:t>eltrombopag</a:t>
            </a:r>
            <a:r>
              <a:rPr lang="en-US" altLang="it-IT" sz="2400" b="1" dirty="0">
                <a:ea typeface="ＭＳ Ｐゴシック" panose="020B0600070205080204" pitchFamily="34" charset="-128"/>
              </a:rPr>
              <a:t> and </a:t>
            </a:r>
            <a:r>
              <a:rPr lang="en-US" altLang="it-IT" sz="2400" b="1" dirty="0" err="1">
                <a:ea typeface="ＭＳ Ｐゴシック" panose="020B0600070205080204" pitchFamily="34" charset="-128"/>
              </a:rPr>
              <a:t>romiplostim</a:t>
            </a:r>
            <a:r>
              <a:rPr lang="en-US" altLang="it-IT" sz="2400" b="1" dirty="0">
                <a:ea typeface="ＭＳ Ｐゴシック" panose="020B0600070205080204" pitchFamily="34" charset="-128"/>
              </a:rPr>
              <a:t> are active in inducing platelet increase in severely thrombocytopenic MDS patients </a:t>
            </a:r>
            <a:br>
              <a:rPr lang="en-US" altLang="it-IT" sz="2400" b="1" dirty="0">
                <a:ea typeface="ＭＳ Ｐゴシック" panose="020B0600070205080204" pitchFamily="34" charset="-128"/>
              </a:rPr>
            </a:br>
            <a:r>
              <a:rPr lang="en-US" altLang="it-IT" sz="2400" b="1" dirty="0">
                <a:ea typeface="ＭＳ Ｐゴシック" panose="020B0600070205080204" pitchFamily="34" charset="-128"/>
              </a:rPr>
              <a:t> </a:t>
            </a:r>
            <a:br>
              <a:rPr lang="en-US" altLang="it-IT" sz="2400" b="1" dirty="0">
                <a:ea typeface="ＭＳ Ｐゴシック" panose="020B0600070205080204" pitchFamily="34" charset="-128"/>
              </a:rPr>
            </a:br>
            <a:r>
              <a:rPr lang="en-US" altLang="it-IT" sz="2400" b="1" dirty="0">
                <a:ea typeface="ＭＳ Ｐゴシック" panose="020B0600070205080204" pitchFamily="34" charset="-128"/>
              </a:rPr>
              <a:t>Some MDS patients may achieve improvement in other </a:t>
            </a:r>
            <a:r>
              <a:rPr lang="en-US" altLang="it-IT" sz="2400" b="1" dirty="0" err="1">
                <a:ea typeface="ＭＳ Ｐゴシック" panose="020B0600070205080204" pitchFamily="34" charset="-128"/>
              </a:rPr>
              <a:t>cytopenias</a:t>
            </a:r>
            <a:r>
              <a:rPr lang="en-US" altLang="it-IT" sz="2400" b="1" dirty="0">
                <a:ea typeface="ＭＳ Ｐゴシック" panose="020B0600070205080204" pitchFamily="34" charset="-128"/>
              </a:rPr>
              <a:t> (IWG HI-N and HI-E). Activity on early progenitors?</a:t>
            </a:r>
            <a:br>
              <a:rPr lang="en-US" altLang="it-IT" sz="2400" b="1" dirty="0">
                <a:ea typeface="ＭＳ Ｐゴシック" panose="020B0600070205080204" pitchFamily="34" charset="-128"/>
              </a:rPr>
            </a:br>
            <a:r>
              <a:rPr lang="en-US" altLang="it-IT" sz="2400" b="1" dirty="0">
                <a:ea typeface="ＭＳ Ｐゴシック" panose="020B0600070205080204" pitchFamily="34" charset="-128"/>
              </a:rPr>
              <a:t> </a:t>
            </a:r>
            <a:br>
              <a:rPr lang="en-US" altLang="it-IT" sz="2400" b="1" dirty="0">
                <a:ea typeface="ＭＳ Ｐゴシック" panose="020B0600070205080204" pitchFamily="34" charset="-128"/>
              </a:rPr>
            </a:br>
            <a:r>
              <a:rPr lang="en-US" altLang="it-IT" sz="2400" b="1" dirty="0" err="1">
                <a:ea typeface="ＭＳ Ｐゴシック" panose="020B0600070205080204" pitchFamily="34" charset="-128"/>
              </a:rPr>
              <a:t>Romiplostim</a:t>
            </a:r>
            <a:r>
              <a:rPr lang="en-US" altLang="it-IT" sz="2400" b="1" dirty="0">
                <a:ea typeface="ＭＳ Ｐゴシック" panose="020B0600070205080204" pitchFamily="34" charset="-128"/>
              </a:rPr>
              <a:t> provokes a transient increase in marrow blasts and investigational studies in MDS had been stopped and restarted later.</a:t>
            </a:r>
            <a:br>
              <a:rPr lang="en-US" altLang="it-IT" sz="2400" b="1" dirty="0">
                <a:ea typeface="ＭＳ Ｐゴシック" panose="020B0600070205080204" pitchFamily="34" charset="-128"/>
              </a:rPr>
            </a:br>
            <a:br>
              <a:rPr lang="en-US" altLang="it-IT" sz="2400" b="1" dirty="0">
                <a:ea typeface="ＭＳ Ｐゴシック" panose="020B0600070205080204" pitchFamily="34" charset="-128"/>
              </a:rPr>
            </a:br>
            <a:r>
              <a:rPr lang="en-US" altLang="it-IT" sz="2400" b="1" dirty="0" err="1">
                <a:ea typeface="ＭＳ Ｐゴシック" panose="020B0600070205080204" pitchFamily="34" charset="-128"/>
              </a:rPr>
              <a:t>Romiplostim</a:t>
            </a:r>
            <a:r>
              <a:rPr lang="en-US" altLang="it-IT" sz="2400" b="1" dirty="0">
                <a:ea typeface="ＭＳ Ｐゴシック" panose="020B0600070205080204" pitchFamily="34" charset="-128"/>
              </a:rPr>
              <a:t> and </a:t>
            </a:r>
            <a:r>
              <a:rPr lang="en-US" altLang="it-IT" sz="2400" b="1" dirty="0" err="1">
                <a:ea typeface="ＭＳ Ｐゴシック" panose="020B0600070205080204" pitchFamily="34" charset="-128"/>
              </a:rPr>
              <a:t>eltrombpag</a:t>
            </a:r>
            <a:r>
              <a:rPr lang="en-US" altLang="it-IT" sz="2400" b="1" dirty="0">
                <a:ea typeface="ＭＳ Ｐゴシック" panose="020B0600070205080204" pitchFamily="34" charset="-128"/>
              </a:rPr>
              <a:t> have shown Meg stimulating activity in association with </a:t>
            </a:r>
            <a:r>
              <a:rPr lang="en-US" altLang="it-IT" sz="2400" b="1" dirty="0" err="1">
                <a:ea typeface="ＭＳ Ｐゴシック" panose="020B0600070205080204" pitchFamily="34" charset="-128"/>
              </a:rPr>
              <a:t>hypomethylating</a:t>
            </a:r>
            <a:r>
              <a:rPr lang="en-US" altLang="it-IT" sz="2400" b="1" dirty="0">
                <a:ea typeface="ＭＳ Ｐゴシック" panose="020B0600070205080204" pitchFamily="34" charset="-128"/>
              </a:rPr>
              <a:t> agents in MDS</a:t>
            </a:r>
            <a:br>
              <a:rPr lang="en-US" altLang="it-IT" sz="2400" b="1" dirty="0">
                <a:ea typeface="ＭＳ Ｐゴシック" panose="020B0600070205080204" pitchFamily="34" charset="-128"/>
              </a:rPr>
            </a:br>
            <a:br>
              <a:rPr lang="en-US" altLang="it-IT" sz="2400" b="1" dirty="0">
                <a:ea typeface="ＭＳ Ｐゴシック" panose="020B0600070205080204" pitchFamily="34" charset="-128"/>
              </a:rPr>
            </a:br>
            <a:r>
              <a:rPr lang="en-US" altLang="it-IT" sz="2400" b="1" dirty="0">
                <a:ea typeface="ＭＳ Ｐゴシック" panose="020B0600070205080204" pitchFamily="34" charset="-128"/>
              </a:rPr>
              <a:t> </a:t>
            </a:r>
            <a:br>
              <a:rPr lang="en-US" altLang="it-IT" sz="2400" b="1" dirty="0">
                <a:ea typeface="ＭＳ Ｐゴシック" panose="020B0600070205080204" pitchFamily="34" charset="-128"/>
              </a:rPr>
            </a:br>
            <a:r>
              <a:rPr lang="en-US" altLang="it-IT" sz="2400" b="1" dirty="0">
                <a:ea typeface="ＭＳ Ｐゴシック" panose="020B0600070205080204" pitchFamily="34" charset="-128"/>
              </a:rPr>
              <a:t> </a:t>
            </a:r>
          </a:p>
        </p:txBody>
      </p:sp>
    </p:spTree>
    <p:extLst>
      <p:ext uri="{BB962C8B-B14F-4D97-AF65-F5344CB8AC3E}">
        <p14:creationId xmlns:p14="http://schemas.microsoft.com/office/powerpoint/2010/main" val="931872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13BDE36B-93E5-6440-A8E7-58D924C94448}"/>
              </a:ext>
            </a:extLst>
          </p:cNvPr>
          <p:cNvSpPr>
            <a:spLocks noGrp="1" noChangeArrowheads="1"/>
          </p:cNvSpPr>
          <p:nvPr>
            <p:ph type="title"/>
          </p:nvPr>
        </p:nvSpPr>
        <p:spPr>
          <a:xfrm>
            <a:off x="395288" y="188913"/>
            <a:ext cx="8245475" cy="1557337"/>
          </a:xfrm>
        </p:spPr>
        <p:txBody>
          <a:bodyPr/>
          <a:lstStyle/>
          <a:p>
            <a:pPr eaLnBrk="1" hangingPunct="1"/>
            <a:r>
              <a:rPr lang="en-US" altLang="it-IT" sz="3200" b="1">
                <a:ea typeface="ＭＳ Ｐゴシック" panose="020B0600070205080204" pitchFamily="34" charset="-128"/>
              </a:rPr>
              <a:t>Eltrombopag vs Placebo</a:t>
            </a:r>
            <a:br>
              <a:rPr lang="en-US" altLang="it-IT" sz="3200" b="1">
                <a:ea typeface="ＭＳ Ｐゴシック" panose="020B0600070205080204" pitchFamily="34" charset="-128"/>
              </a:rPr>
            </a:br>
            <a:r>
              <a:rPr lang="en-US" altLang="it-IT" sz="3200" b="1">
                <a:ea typeface="ＭＳ Ｐゴシック" panose="020B0600070205080204" pitchFamily="34" charset="-128"/>
              </a:rPr>
              <a:t> in Low- or Intermediate-1–Risk MDS and low PLT count receiving supportive care</a:t>
            </a:r>
          </a:p>
        </p:txBody>
      </p:sp>
      <p:sp>
        <p:nvSpPr>
          <p:cNvPr id="24579" name="Content Placeholder 14">
            <a:extLst>
              <a:ext uri="{FF2B5EF4-FFF2-40B4-BE49-F238E27FC236}">
                <a16:creationId xmlns:a16="http://schemas.microsoft.com/office/drawing/2014/main" id="{F4E53A2F-5BD8-084C-9A74-6303754496B7}"/>
              </a:ext>
            </a:extLst>
          </p:cNvPr>
          <p:cNvSpPr>
            <a:spLocks noGrp="1"/>
          </p:cNvSpPr>
          <p:nvPr>
            <p:ph idx="1"/>
          </p:nvPr>
        </p:nvSpPr>
        <p:spPr>
          <a:xfrm>
            <a:off x="179388" y="1844675"/>
            <a:ext cx="9145587" cy="1079500"/>
          </a:xfrm>
        </p:spPr>
        <p:txBody>
          <a:bodyPr/>
          <a:lstStyle/>
          <a:p>
            <a:pPr marL="228482" indent="-228482" eaLnBrk="1" hangingPunct="1">
              <a:buFont typeface="Wingdings 2" pitchFamily="18" charset="2"/>
              <a:buChar char=""/>
              <a:defRPr/>
            </a:pPr>
            <a:r>
              <a:rPr lang="en-US" sz="2400" b="1" dirty="0">
                <a:latin typeface="+mj-lt"/>
                <a:ea typeface="+mn-ea"/>
              </a:rPr>
              <a:t>Phase II , national, multicentre, prospective, randomized, single blind study</a:t>
            </a:r>
          </a:p>
        </p:txBody>
      </p:sp>
      <p:sp>
        <p:nvSpPr>
          <p:cNvPr id="185347" name="Text Box 23">
            <a:extLst>
              <a:ext uri="{FF2B5EF4-FFF2-40B4-BE49-F238E27FC236}">
                <a16:creationId xmlns:a16="http://schemas.microsoft.com/office/drawing/2014/main" id="{2D475DB9-A726-5246-ADB5-33C9AECED1B8}"/>
              </a:ext>
            </a:extLst>
          </p:cNvPr>
          <p:cNvSpPr txBox="1">
            <a:spLocks noChangeArrowheads="1"/>
          </p:cNvSpPr>
          <p:nvPr/>
        </p:nvSpPr>
        <p:spPr bwMode="auto">
          <a:xfrm>
            <a:off x="0" y="4573588"/>
            <a:ext cx="1511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it-IT">
                <a:solidFill>
                  <a:srgbClr val="000000"/>
                </a:solidFill>
                <a:latin typeface="Calibri" panose="020F0502020204030204" pitchFamily="34" charset="0"/>
                <a:cs typeface="Arial" panose="020B0604020202020204" pitchFamily="34" charset="0"/>
              </a:rPr>
              <a:t>Patients </a:t>
            </a:r>
            <a:br>
              <a:rPr lang="en-GB" altLang="it-IT">
                <a:solidFill>
                  <a:srgbClr val="000000"/>
                </a:solidFill>
                <a:latin typeface="Calibri" panose="020F0502020204030204" pitchFamily="34" charset="0"/>
                <a:cs typeface="Arial" panose="020B0604020202020204" pitchFamily="34" charset="0"/>
              </a:rPr>
            </a:br>
            <a:r>
              <a:rPr lang="en-GB" altLang="it-IT">
                <a:solidFill>
                  <a:srgbClr val="000000"/>
                </a:solidFill>
                <a:latin typeface="Calibri" panose="020F0502020204030204" pitchFamily="34" charset="0"/>
                <a:cs typeface="Arial" panose="020B0604020202020204" pitchFamily="34" charset="0"/>
              </a:rPr>
              <a:t>(N = 90)</a:t>
            </a:r>
            <a:endParaRPr lang="en-US" altLang="it-IT">
              <a:solidFill>
                <a:srgbClr val="000000"/>
              </a:solidFill>
              <a:latin typeface="Calibri" panose="020F0502020204030204" pitchFamily="34" charset="0"/>
              <a:cs typeface="Arial" panose="020B0604020202020204" pitchFamily="34" charset="0"/>
            </a:endParaRPr>
          </a:p>
        </p:txBody>
      </p:sp>
      <p:sp>
        <p:nvSpPr>
          <p:cNvPr id="183300" name="Rectangle 24">
            <a:extLst>
              <a:ext uri="{FF2B5EF4-FFF2-40B4-BE49-F238E27FC236}">
                <a16:creationId xmlns:a16="http://schemas.microsoft.com/office/drawing/2014/main" id="{F5AD0D18-B685-7847-92CD-D62B7D836F1B}"/>
              </a:ext>
            </a:extLst>
          </p:cNvPr>
          <p:cNvSpPr>
            <a:spLocks noChangeArrowheads="1"/>
          </p:cNvSpPr>
          <p:nvPr/>
        </p:nvSpPr>
        <p:spPr bwMode="auto">
          <a:xfrm>
            <a:off x="2057400" y="3683000"/>
            <a:ext cx="2316163" cy="1185863"/>
          </a:xfrm>
          <a:prstGeom prst="rect">
            <a:avLst/>
          </a:prstGeom>
          <a:solidFill>
            <a:schemeClr val="accent1">
              <a:lumMod val="60000"/>
              <a:lumOff val="40000"/>
            </a:schemeClr>
          </a:solidFill>
          <a:ln>
            <a:noFill/>
          </a:ln>
        </p:spPr>
        <p:txBody>
          <a:bodyPr wrap="none" lIns="91390" tIns="45697" rIns="91390" bIns="45697" anchor="ctr" anchorCtr="1"/>
          <a:lstStyle/>
          <a:p>
            <a:pPr algn="ctr" eaLnBrk="0" hangingPunct="0">
              <a:defRPr/>
            </a:pPr>
            <a:r>
              <a:rPr lang="en-US" sz="2400" b="1" dirty="0">
                <a:solidFill>
                  <a:srgbClr val="FFFFFF"/>
                </a:solidFill>
                <a:latin typeface="Calibri" charset="0"/>
                <a:ea typeface="ＭＳ Ｐゴシック" charset="0"/>
                <a:cs typeface="Arial" charset="0"/>
              </a:rPr>
              <a:t>Eltrombopag </a:t>
            </a:r>
          </a:p>
          <a:p>
            <a:pPr algn="ctr" eaLnBrk="0" hangingPunct="0">
              <a:defRPr/>
            </a:pPr>
            <a:r>
              <a:rPr lang="en-US" sz="2400" b="1" dirty="0">
                <a:solidFill>
                  <a:srgbClr val="FFFFFF"/>
                </a:solidFill>
                <a:latin typeface="Calibri" charset="0"/>
                <a:ea typeface="ＭＳ Ｐゴシック" charset="0"/>
                <a:cs typeface="Arial" charset="0"/>
              </a:rPr>
              <a:t>+ Standard care</a:t>
            </a:r>
          </a:p>
          <a:p>
            <a:pPr algn="ctr" eaLnBrk="0" hangingPunct="0">
              <a:defRPr/>
            </a:pPr>
            <a:r>
              <a:rPr lang="en-US" sz="2400" b="1" dirty="0">
                <a:solidFill>
                  <a:srgbClr val="FFFFFF"/>
                </a:solidFill>
                <a:latin typeface="Calibri" charset="0"/>
                <a:ea typeface="ＭＳ Ｐゴシック" charset="0"/>
                <a:cs typeface="Arial" charset="0"/>
              </a:rPr>
              <a:t> </a:t>
            </a:r>
          </a:p>
        </p:txBody>
      </p:sp>
      <p:sp>
        <p:nvSpPr>
          <p:cNvPr id="185349" name="Line 26">
            <a:extLst>
              <a:ext uri="{FF2B5EF4-FFF2-40B4-BE49-F238E27FC236}">
                <a16:creationId xmlns:a16="http://schemas.microsoft.com/office/drawing/2014/main" id="{B195FD33-A221-FB43-88BD-E65D5D61A3B3}"/>
              </a:ext>
            </a:extLst>
          </p:cNvPr>
          <p:cNvSpPr>
            <a:spLocks noChangeShapeType="1"/>
          </p:cNvSpPr>
          <p:nvPr/>
        </p:nvSpPr>
        <p:spPr bwMode="auto">
          <a:xfrm>
            <a:off x="1562100" y="5029200"/>
            <a:ext cx="420688" cy="4841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90" tIns="45697" rIns="91390" bIns="45697"/>
          <a:lstStyle/>
          <a:p>
            <a:endParaRPr lang="it-IT"/>
          </a:p>
        </p:txBody>
      </p:sp>
      <p:sp>
        <p:nvSpPr>
          <p:cNvPr id="185350" name="Line 27">
            <a:extLst>
              <a:ext uri="{FF2B5EF4-FFF2-40B4-BE49-F238E27FC236}">
                <a16:creationId xmlns:a16="http://schemas.microsoft.com/office/drawing/2014/main" id="{F8495655-6A72-6E4D-8156-E614C0A110FD}"/>
              </a:ext>
            </a:extLst>
          </p:cNvPr>
          <p:cNvSpPr>
            <a:spLocks noChangeShapeType="1"/>
          </p:cNvSpPr>
          <p:nvPr/>
        </p:nvSpPr>
        <p:spPr bwMode="auto">
          <a:xfrm flipV="1">
            <a:off x="1562100" y="4341813"/>
            <a:ext cx="461963" cy="4603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90" tIns="45697" rIns="91390" bIns="45697"/>
          <a:lstStyle/>
          <a:p>
            <a:endParaRPr lang="it-IT"/>
          </a:p>
        </p:txBody>
      </p:sp>
      <p:sp>
        <p:nvSpPr>
          <p:cNvPr id="185351" name="Rectangle 28">
            <a:extLst>
              <a:ext uri="{FF2B5EF4-FFF2-40B4-BE49-F238E27FC236}">
                <a16:creationId xmlns:a16="http://schemas.microsoft.com/office/drawing/2014/main" id="{3A753770-22B4-9F4F-9E85-66B254BD89AB}"/>
              </a:ext>
            </a:extLst>
          </p:cNvPr>
          <p:cNvSpPr>
            <a:spLocks noChangeArrowheads="1"/>
          </p:cNvSpPr>
          <p:nvPr/>
        </p:nvSpPr>
        <p:spPr bwMode="auto">
          <a:xfrm>
            <a:off x="2057400" y="4941888"/>
            <a:ext cx="2316163" cy="11509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it-IT" b="1">
                <a:solidFill>
                  <a:srgbClr val="141415"/>
                </a:solidFill>
                <a:latin typeface="Calibri" panose="020F0502020204030204" pitchFamily="34" charset="0"/>
                <a:cs typeface="Arial" panose="020B0604020202020204" pitchFamily="34" charset="0"/>
              </a:rPr>
              <a:t>Placebo</a:t>
            </a:r>
          </a:p>
          <a:p>
            <a:pPr algn="ctr"/>
            <a:r>
              <a:rPr lang="en-US" altLang="it-IT" b="1">
                <a:solidFill>
                  <a:srgbClr val="141415"/>
                </a:solidFill>
                <a:latin typeface="Calibri" panose="020F0502020204030204" pitchFamily="34" charset="0"/>
                <a:cs typeface="Arial" panose="020B0604020202020204" pitchFamily="34" charset="0"/>
              </a:rPr>
              <a:t>+ Standard care</a:t>
            </a:r>
          </a:p>
          <a:p>
            <a:pPr algn="ctr"/>
            <a:r>
              <a:rPr lang="en-US" altLang="it-IT" b="1">
                <a:solidFill>
                  <a:srgbClr val="141415"/>
                </a:solidFill>
                <a:latin typeface="Calibri" panose="020F0502020204030204" pitchFamily="34" charset="0"/>
                <a:cs typeface="Arial" panose="020B0604020202020204" pitchFamily="34" charset="0"/>
              </a:rPr>
              <a:t> </a:t>
            </a:r>
          </a:p>
        </p:txBody>
      </p:sp>
      <p:sp>
        <p:nvSpPr>
          <p:cNvPr id="185352" name="Line 30">
            <a:extLst>
              <a:ext uri="{FF2B5EF4-FFF2-40B4-BE49-F238E27FC236}">
                <a16:creationId xmlns:a16="http://schemas.microsoft.com/office/drawing/2014/main" id="{4BC78926-2161-E24D-A596-EBA042BB43AE}"/>
              </a:ext>
            </a:extLst>
          </p:cNvPr>
          <p:cNvSpPr>
            <a:spLocks noChangeShapeType="1"/>
          </p:cNvSpPr>
          <p:nvPr/>
        </p:nvSpPr>
        <p:spPr bwMode="auto">
          <a:xfrm rot="16200000" flipH="1">
            <a:off x="5364163" y="3276600"/>
            <a:ext cx="0" cy="20161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90" tIns="45697" rIns="91390" bIns="45697"/>
          <a:lstStyle/>
          <a:p>
            <a:endParaRPr lang="it-IT"/>
          </a:p>
        </p:txBody>
      </p:sp>
      <p:sp>
        <p:nvSpPr>
          <p:cNvPr id="185353" name="Line 32">
            <a:extLst>
              <a:ext uri="{FF2B5EF4-FFF2-40B4-BE49-F238E27FC236}">
                <a16:creationId xmlns:a16="http://schemas.microsoft.com/office/drawing/2014/main" id="{7022DC4A-C823-0A4B-8202-2F19605D146F}"/>
              </a:ext>
            </a:extLst>
          </p:cNvPr>
          <p:cNvSpPr>
            <a:spLocks noChangeShapeType="1"/>
          </p:cNvSpPr>
          <p:nvPr/>
        </p:nvSpPr>
        <p:spPr bwMode="auto">
          <a:xfrm>
            <a:off x="4356100" y="3284538"/>
            <a:ext cx="0" cy="2238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90" tIns="45697" rIns="91390" bIns="45697"/>
          <a:lstStyle/>
          <a:p>
            <a:endParaRPr lang="it-IT"/>
          </a:p>
        </p:txBody>
      </p:sp>
      <p:sp>
        <p:nvSpPr>
          <p:cNvPr id="185354" name="Text Box 23">
            <a:extLst>
              <a:ext uri="{FF2B5EF4-FFF2-40B4-BE49-F238E27FC236}">
                <a16:creationId xmlns:a16="http://schemas.microsoft.com/office/drawing/2014/main" id="{2A867F87-A3D8-8C4D-963C-9FF3AC0E839A}"/>
              </a:ext>
            </a:extLst>
          </p:cNvPr>
          <p:cNvSpPr txBox="1">
            <a:spLocks noChangeArrowheads="1"/>
          </p:cNvSpPr>
          <p:nvPr/>
        </p:nvSpPr>
        <p:spPr bwMode="auto">
          <a:xfrm>
            <a:off x="3563938" y="2852738"/>
            <a:ext cx="1370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it-IT" b="1" i="1">
                <a:solidFill>
                  <a:srgbClr val="000000"/>
                </a:solidFill>
                <a:latin typeface="Calibri" panose="020F0502020204030204" pitchFamily="34" charset="0"/>
                <a:cs typeface="Arial" panose="020B0604020202020204" pitchFamily="34" charset="0"/>
              </a:rPr>
              <a:t>Wk 24</a:t>
            </a:r>
            <a:endParaRPr lang="en-US" altLang="it-IT" b="1" i="1">
              <a:solidFill>
                <a:srgbClr val="000000"/>
              </a:solidFill>
              <a:latin typeface="Calibri" panose="020F0502020204030204" pitchFamily="34" charset="0"/>
              <a:cs typeface="Arial" panose="020B0604020202020204" pitchFamily="34" charset="0"/>
            </a:endParaRPr>
          </a:p>
        </p:txBody>
      </p:sp>
      <p:sp>
        <p:nvSpPr>
          <p:cNvPr id="185355" name="Text Box 23">
            <a:extLst>
              <a:ext uri="{FF2B5EF4-FFF2-40B4-BE49-F238E27FC236}">
                <a16:creationId xmlns:a16="http://schemas.microsoft.com/office/drawing/2014/main" id="{AEF50ECF-EC48-5444-93E3-CAE218250D84}"/>
              </a:ext>
            </a:extLst>
          </p:cNvPr>
          <p:cNvSpPr txBox="1">
            <a:spLocks noChangeArrowheads="1"/>
          </p:cNvSpPr>
          <p:nvPr/>
        </p:nvSpPr>
        <p:spPr bwMode="auto">
          <a:xfrm>
            <a:off x="468313" y="2852738"/>
            <a:ext cx="2419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it-IT" b="1" i="1">
                <a:solidFill>
                  <a:srgbClr val="000000"/>
                </a:solidFill>
                <a:latin typeface="Calibri" panose="020F0502020204030204" pitchFamily="34" charset="0"/>
                <a:cs typeface="Arial" panose="020B0604020202020204" pitchFamily="34" charset="0"/>
              </a:rPr>
              <a:t>Randomization 2:1</a:t>
            </a:r>
          </a:p>
        </p:txBody>
      </p:sp>
      <p:sp>
        <p:nvSpPr>
          <p:cNvPr id="185356" name="Line 32">
            <a:extLst>
              <a:ext uri="{FF2B5EF4-FFF2-40B4-BE49-F238E27FC236}">
                <a16:creationId xmlns:a16="http://schemas.microsoft.com/office/drawing/2014/main" id="{F39F2CD2-0E05-394D-A59D-FF3991C69CF2}"/>
              </a:ext>
            </a:extLst>
          </p:cNvPr>
          <p:cNvSpPr>
            <a:spLocks noChangeShapeType="1"/>
          </p:cNvSpPr>
          <p:nvPr/>
        </p:nvSpPr>
        <p:spPr bwMode="auto">
          <a:xfrm>
            <a:off x="1666875" y="3662363"/>
            <a:ext cx="1588" cy="2635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90" tIns="45697" rIns="91390" bIns="45697"/>
          <a:lstStyle/>
          <a:p>
            <a:endParaRPr lang="it-IT"/>
          </a:p>
        </p:txBody>
      </p:sp>
      <p:sp>
        <p:nvSpPr>
          <p:cNvPr id="185357" name="Rectangle 24">
            <a:extLst>
              <a:ext uri="{FF2B5EF4-FFF2-40B4-BE49-F238E27FC236}">
                <a16:creationId xmlns:a16="http://schemas.microsoft.com/office/drawing/2014/main" id="{74D9CD46-4DED-0B49-BEA4-771B3B11A105}"/>
              </a:ext>
            </a:extLst>
          </p:cNvPr>
          <p:cNvSpPr>
            <a:spLocks noChangeArrowheads="1"/>
          </p:cNvSpPr>
          <p:nvPr/>
        </p:nvSpPr>
        <p:spPr bwMode="auto">
          <a:xfrm>
            <a:off x="6300788" y="3611563"/>
            <a:ext cx="2159000" cy="1185862"/>
          </a:xfrm>
          <a:prstGeom prst="rect">
            <a:avLst/>
          </a:prstGeom>
          <a:solidFill>
            <a:srgbClr val="FB379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it-IT" b="1">
                <a:solidFill>
                  <a:srgbClr val="FFFFFF"/>
                </a:solidFill>
                <a:latin typeface="Calibri" panose="020F0502020204030204" pitchFamily="34" charset="0"/>
                <a:cs typeface="Arial" panose="020B0604020202020204" pitchFamily="34" charset="0"/>
              </a:rPr>
              <a:t>Eltrombopag </a:t>
            </a:r>
          </a:p>
          <a:p>
            <a:pPr algn="ctr"/>
            <a:r>
              <a:rPr lang="en-US" altLang="it-IT" b="1">
                <a:solidFill>
                  <a:srgbClr val="FFFFFF"/>
                </a:solidFill>
                <a:latin typeface="Calibri" panose="020F0502020204030204" pitchFamily="34" charset="0"/>
                <a:cs typeface="Arial" panose="020B0604020202020204" pitchFamily="34" charset="0"/>
              </a:rPr>
              <a:t>+ Standard care</a:t>
            </a:r>
          </a:p>
        </p:txBody>
      </p:sp>
      <p:sp>
        <p:nvSpPr>
          <p:cNvPr id="185358" name="Rectangle 28">
            <a:extLst>
              <a:ext uri="{FF2B5EF4-FFF2-40B4-BE49-F238E27FC236}">
                <a16:creationId xmlns:a16="http://schemas.microsoft.com/office/drawing/2014/main" id="{9B08802E-591D-4045-90B1-3227B35388E1}"/>
              </a:ext>
            </a:extLst>
          </p:cNvPr>
          <p:cNvSpPr>
            <a:spLocks noChangeArrowheads="1"/>
          </p:cNvSpPr>
          <p:nvPr/>
        </p:nvSpPr>
        <p:spPr bwMode="auto">
          <a:xfrm>
            <a:off x="6300788" y="4868863"/>
            <a:ext cx="2159000" cy="12239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it-IT" b="1">
                <a:solidFill>
                  <a:srgbClr val="072428"/>
                </a:solidFill>
                <a:latin typeface="Calibri" panose="020F0502020204030204" pitchFamily="34" charset="0"/>
                <a:cs typeface="Arial" panose="020B0604020202020204" pitchFamily="34" charset="0"/>
              </a:rPr>
              <a:t>Standard Care</a:t>
            </a:r>
          </a:p>
        </p:txBody>
      </p:sp>
      <p:sp>
        <p:nvSpPr>
          <p:cNvPr id="185359" name="Line 32">
            <a:extLst>
              <a:ext uri="{FF2B5EF4-FFF2-40B4-BE49-F238E27FC236}">
                <a16:creationId xmlns:a16="http://schemas.microsoft.com/office/drawing/2014/main" id="{288F7040-00CF-624A-886A-00C17C069599}"/>
              </a:ext>
            </a:extLst>
          </p:cNvPr>
          <p:cNvSpPr>
            <a:spLocks noChangeShapeType="1"/>
          </p:cNvSpPr>
          <p:nvPr/>
        </p:nvSpPr>
        <p:spPr bwMode="auto">
          <a:xfrm>
            <a:off x="8459788" y="3284538"/>
            <a:ext cx="1587" cy="2238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90" tIns="45697" rIns="91390" bIns="45697"/>
          <a:lstStyle/>
          <a:p>
            <a:endParaRPr lang="it-IT"/>
          </a:p>
        </p:txBody>
      </p:sp>
      <p:sp>
        <p:nvSpPr>
          <p:cNvPr id="185360" name="Text Box 23">
            <a:extLst>
              <a:ext uri="{FF2B5EF4-FFF2-40B4-BE49-F238E27FC236}">
                <a16:creationId xmlns:a16="http://schemas.microsoft.com/office/drawing/2014/main" id="{879D88A1-1C2E-5042-B10F-1F08DF4372B9}"/>
              </a:ext>
            </a:extLst>
          </p:cNvPr>
          <p:cNvSpPr txBox="1">
            <a:spLocks noChangeArrowheads="1"/>
          </p:cNvSpPr>
          <p:nvPr/>
        </p:nvSpPr>
        <p:spPr bwMode="auto">
          <a:xfrm>
            <a:off x="7775575" y="2852738"/>
            <a:ext cx="136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it-IT" b="1" i="1">
                <a:solidFill>
                  <a:srgbClr val="000000"/>
                </a:solidFill>
                <a:latin typeface="Calibri" panose="020F0502020204030204" pitchFamily="34" charset="0"/>
                <a:cs typeface="Arial" panose="020B0604020202020204" pitchFamily="34" charset="0"/>
              </a:rPr>
              <a:t>Wk 104</a:t>
            </a:r>
            <a:endParaRPr lang="en-US" altLang="it-IT" b="1" i="1">
              <a:solidFill>
                <a:srgbClr val="000000"/>
              </a:solidFill>
              <a:latin typeface="Calibri" panose="020F0502020204030204" pitchFamily="34" charset="0"/>
              <a:cs typeface="Arial" panose="020B0604020202020204" pitchFamily="34" charset="0"/>
            </a:endParaRPr>
          </a:p>
        </p:txBody>
      </p:sp>
      <p:sp>
        <p:nvSpPr>
          <p:cNvPr id="185361" name="CasellaDiTesto 25">
            <a:extLst>
              <a:ext uri="{FF2B5EF4-FFF2-40B4-BE49-F238E27FC236}">
                <a16:creationId xmlns:a16="http://schemas.microsoft.com/office/drawing/2014/main" id="{7B90BA95-70C6-7A42-B9CB-75947108E788}"/>
              </a:ext>
            </a:extLst>
          </p:cNvPr>
          <p:cNvSpPr txBox="1">
            <a:spLocks noChangeArrowheads="1"/>
          </p:cNvSpPr>
          <p:nvPr/>
        </p:nvSpPr>
        <p:spPr bwMode="auto">
          <a:xfrm>
            <a:off x="4500563" y="3852863"/>
            <a:ext cx="1316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0000"/>
                </a:solidFill>
                <a:latin typeface="Calibri" panose="020F0502020204030204" pitchFamily="34" charset="0"/>
              </a:rPr>
              <a:t>CR and R</a:t>
            </a:r>
          </a:p>
        </p:txBody>
      </p:sp>
      <p:sp>
        <p:nvSpPr>
          <p:cNvPr id="185362" name="Line 30">
            <a:extLst>
              <a:ext uri="{FF2B5EF4-FFF2-40B4-BE49-F238E27FC236}">
                <a16:creationId xmlns:a16="http://schemas.microsoft.com/office/drawing/2014/main" id="{16A2422D-6AF3-F34E-9BD0-DCEBD28CB5F3}"/>
              </a:ext>
            </a:extLst>
          </p:cNvPr>
          <p:cNvSpPr>
            <a:spLocks noChangeShapeType="1"/>
          </p:cNvSpPr>
          <p:nvPr/>
        </p:nvSpPr>
        <p:spPr bwMode="auto">
          <a:xfrm rot="16200000" flipH="1">
            <a:off x="5364163" y="4502150"/>
            <a:ext cx="0" cy="20161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90" tIns="45697" rIns="91390" bIns="45697"/>
          <a:lstStyle/>
          <a:p>
            <a:endParaRPr lang="it-IT"/>
          </a:p>
        </p:txBody>
      </p:sp>
      <p:cxnSp>
        <p:nvCxnSpPr>
          <p:cNvPr id="29" name="Connettore 1 28">
            <a:extLst>
              <a:ext uri="{FF2B5EF4-FFF2-40B4-BE49-F238E27FC236}">
                <a16:creationId xmlns:a16="http://schemas.microsoft.com/office/drawing/2014/main" id="{A1A2CCAE-EF68-3748-B633-FAF64EC525CA}"/>
              </a:ext>
            </a:extLst>
          </p:cNvPr>
          <p:cNvCxnSpPr/>
          <p:nvPr/>
        </p:nvCxnSpPr>
        <p:spPr>
          <a:xfrm>
            <a:off x="0" y="270827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85364" name="CasellaDiTesto 30">
            <a:extLst>
              <a:ext uri="{FF2B5EF4-FFF2-40B4-BE49-F238E27FC236}">
                <a16:creationId xmlns:a16="http://schemas.microsoft.com/office/drawing/2014/main" id="{DDEA5614-2585-5547-A0B1-A5564BEB9225}"/>
              </a:ext>
            </a:extLst>
          </p:cNvPr>
          <p:cNvSpPr txBox="1">
            <a:spLocks noChangeArrowheads="1"/>
          </p:cNvSpPr>
          <p:nvPr/>
        </p:nvSpPr>
        <p:spPr bwMode="auto">
          <a:xfrm>
            <a:off x="250825" y="5949950"/>
            <a:ext cx="8720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0" tIns="45697" rIns="91390" bIns="45697">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0000"/>
                </a:solidFill>
                <a:latin typeface="Calibri" panose="020F0502020204030204" pitchFamily="34" charset="0"/>
              </a:rPr>
              <a:t>Dose start: 50 mg with increases every 2 weeks up to 300 mg daily.</a:t>
            </a:r>
          </a:p>
        </p:txBody>
      </p:sp>
      <p:sp>
        <p:nvSpPr>
          <p:cNvPr id="185365" name="CasellaDiTesto 1">
            <a:extLst>
              <a:ext uri="{FF2B5EF4-FFF2-40B4-BE49-F238E27FC236}">
                <a16:creationId xmlns:a16="http://schemas.microsoft.com/office/drawing/2014/main" id="{5219E78F-4CEE-AD49-AF18-491A78F15688}"/>
              </a:ext>
            </a:extLst>
          </p:cNvPr>
          <p:cNvSpPr txBox="1">
            <a:spLocks noChangeArrowheads="1"/>
          </p:cNvSpPr>
          <p:nvPr/>
        </p:nvSpPr>
        <p:spPr bwMode="auto">
          <a:xfrm flipH="1">
            <a:off x="2268538" y="6488113"/>
            <a:ext cx="6656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it-IT" sz="1800"/>
              <a:t>Oliva EN et al, Lancet Haematol. 2017 Mar;4(3):e127-e136. </a:t>
            </a:r>
            <a:endParaRPr lang="it-IT" altLang="it-IT"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Immagine 1">
            <a:extLst>
              <a:ext uri="{FF2B5EF4-FFF2-40B4-BE49-F238E27FC236}">
                <a16:creationId xmlns:a16="http://schemas.microsoft.com/office/drawing/2014/main" id="{BCEEF518-0F35-1E42-A783-C34900DF9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20713"/>
            <a:ext cx="6840537"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CasellaDiTesto 2">
            <a:extLst>
              <a:ext uri="{FF2B5EF4-FFF2-40B4-BE49-F238E27FC236}">
                <a16:creationId xmlns:a16="http://schemas.microsoft.com/office/drawing/2014/main" id="{DA09B3F4-8C1F-EB44-A2FF-C502828309A6}"/>
              </a:ext>
            </a:extLst>
          </p:cNvPr>
          <p:cNvSpPr txBox="1">
            <a:spLocks noChangeArrowheads="1"/>
          </p:cNvSpPr>
          <p:nvPr/>
        </p:nvSpPr>
        <p:spPr bwMode="auto">
          <a:xfrm>
            <a:off x="349250" y="-168275"/>
            <a:ext cx="84455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600" b="1" dirty="0" err="1">
                <a:solidFill>
                  <a:srgbClr val="183770"/>
                </a:solidFill>
              </a:rPr>
              <a:t>Increase</a:t>
            </a:r>
            <a:r>
              <a:rPr lang="it-IT" altLang="it-IT" sz="3600" b="1" dirty="0">
                <a:solidFill>
                  <a:srgbClr val="183770"/>
                </a:solidFill>
              </a:rPr>
              <a:t> of </a:t>
            </a:r>
            <a:r>
              <a:rPr lang="it-IT" altLang="it-IT" sz="3600" b="1" dirty="0" err="1">
                <a:solidFill>
                  <a:srgbClr val="183770"/>
                </a:solidFill>
              </a:rPr>
              <a:t>platelets</a:t>
            </a:r>
            <a:r>
              <a:rPr lang="it-IT" altLang="it-IT" sz="3600" b="1" dirty="0">
                <a:solidFill>
                  <a:srgbClr val="183770"/>
                </a:solidFill>
              </a:rPr>
              <a:t>  and </a:t>
            </a:r>
            <a:r>
              <a:rPr lang="it-IT" altLang="it-IT" sz="3600" b="1" dirty="0" err="1">
                <a:solidFill>
                  <a:srgbClr val="183770"/>
                </a:solidFill>
              </a:rPr>
              <a:t>hemoglobin</a:t>
            </a:r>
            <a:r>
              <a:rPr lang="it-IT" altLang="it-IT" sz="3600" b="1" dirty="0">
                <a:solidFill>
                  <a:srgbClr val="183770"/>
                </a:solidFill>
              </a:rPr>
              <a:t> </a:t>
            </a:r>
          </a:p>
          <a:p>
            <a:pPr eaLnBrk="1" hangingPunct="1"/>
            <a:r>
              <a:rPr lang="it-IT" altLang="it-IT" sz="3600" b="1" dirty="0">
                <a:solidFill>
                  <a:srgbClr val="183770"/>
                </a:solidFill>
              </a:rPr>
              <a:t>over </a:t>
            </a:r>
            <a:r>
              <a:rPr lang="it-IT" altLang="it-IT" sz="3600" b="1" dirty="0" err="1">
                <a:solidFill>
                  <a:srgbClr val="183770"/>
                </a:solidFill>
              </a:rPr>
              <a:t>eltrombopag</a:t>
            </a:r>
            <a:r>
              <a:rPr lang="it-IT" altLang="it-IT" sz="3600" b="1" dirty="0">
                <a:solidFill>
                  <a:srgbClr val="183770"/>
                </a:solidFill>
              </a:rPr>
              <a:t> treatment </a:t>
            </a:r>
          </a:p>
        </p:txBody>
      </p:sp>
      <p:sp>
        <p:nvSpPr>
          <p:cNvPr id="189443" name="CasellaDiTesto 3">
            <a:extLst>
              <a:ext uri="{FF2B5EF4-FFF2-40B4-BE49-F238E27FC236}">
                <a16:creationId xmlns:a16="http://schemas.microsoft.com/office/drawing/2014/main" id="{80CF19BC-2D68-A444-B5D5-558750780776}"/>
              </a:ext>
            </a:extLst>
          </p:cNvPr>
          <p:cNvSpPr txBox="1">
            <a:spLocks noChangeArrowheads="1"/>
          </p:cNvSpPr>
          <p:nvPr/>
        </p:nvSpPr>
        <p:spPr bwMode="auto">
          <a:xfrm flipH="1">
            <a:off x="2487613" y="6478588"/>
            <a:ext cx="6656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it-IT" sz="1800"/>
              <a:t>Oliva EN et al, Lancet Haematol. 2017 Mar;4(3):e127-e136. </a:t>
            </a:r>
            <a:endParaRPr lang="it-IT" altLang="it-IT" sz="1800"/>
          </a:p>
        </p:txBody>
      </p:sp>
      <p:sp>
        <p:nvSpPr>
          <p:cNvPr id="5" name="CasellaDiTesto 10">
            <a:extLst>
              <a:ext uri="{FF2B5EF4-FFF2-40B4-BE49-F238E27FC236}">
                <a16:creationId xmlns:a16="http://schemas.microsoft.com/office/drawing/2014/main" id="{5EAC45F0-88B4-1847-BA4C-9A2292A127F5}"/>
              </a:ext>
            </a:extLst>
          </p:cNvPr>
          <p:cNvSpPr txBox="1">
            <a:spLocks noChangeArrowheads="1"/>
          </p:cNvSpPr>
          <p:nvPr/>
        </p:nvSpPr>
        <p:spPr bwMode="auto">
          <a:xfrm>
            <a:off x="2123728" y="1682387"/>
            <a:ext cx="8789987" cy="27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dirty="0"/>
              <a:t>At 8 </a:t>
            </a:r>
            <a:r>
              <a:rPr lang="it-IT" altLang="it-IT" sz="1200" dirty="0" err="1"/>
              <a:t>w</a:t>
            </a:r>
            <a:r>
              <a:rPr lang="it-IT" altLang="it-IT" sz="1200" dirty="0"/>
              <a:t>  </a:t>
            </a:r>
            <a:r>
              <a:rPr lang="it-IT" altLang="it-IT" sz="1200" dirty="0" err="1"/>
              <a:t>median</a:t>
            </a:r>
            <a:r>
              <a:rPr lang="it-IT" altLang="it-IT" sz="1200" dirty="0"/>
              <a:t> PLT </a:t>
            </a:r>
            <a:r>
              <a:rPr lang="it-IT" altLang="it-IT" sz="1200" dirty="0" err="1"/>
              <a:t>counts</a:t>
            </a:r>
            <a:r>
              <a:rPr lang="it-IT" altLang="it-IT" sz="1200" dirty="0"/>
              <a:t> </a:t>
            </a:r>
            <a:r>
              <a:rPr lang="it-IT" altLang="it-IT" sz="1200" dirty="0" err="1"/>
              <a:t>increased</a:t>
            </a:r>
            <a:r>
              <a:rPr lang="it-IT" altLang="it-IT" sz="1200" dirty="0"/>
              <a:t> from </a:t>
            </a:r>
            <a:r>
              <a:rPr lang="it-IT" altLang="it-IT" sz="1200" b="1" dirty="0"/>
              <a:t>18 </a:t>
            </a:r>
            <a:r>
              <a:rPr lang="it-IT" altLang="it-IT" sz="1200" b="1" dirty="0" err="1"/>
              <a:t>Gi</a:t>
            </a:r>
            <a:r>
              <a:rPr lang="it-IT" altLang="it-IT" sz="1200" b="1" dirty="0"/>
              <a:t>/L to 44 </a:t>
            </a:r>
            <a:r>
              <a:rPr lang="it-IT" altLang="it-IT" sz="1200" b="1" dirty="0" err="1"/>
              <a:t>Gi</a:t>
            </a:r>
            <a:r>
              <a:rPr lang="it-IT" altLang="it-IT" sz="1200" b="1" dirty="0"/>
              <a:t>/L  </a:t>
            </a:r>
            <a:r>
              <a:rPr lang="it-IT" altLang="it-IT" sz="1200" dirty="0"/>
              <a:t>in the </a:t>
            </a:r>
            <a:r>
              <a:rPr lang="it-IT" altLang="it-IT" sz="1200" dirty="0" err="1"/>
              <a:t>eltrombopag</a:t>
            </a:r>
            <a:r>
              <a:rPr lang="it-IT" altLang="it-IT" sz="1200" dirty="0"/>
              <a:t> </a:t>
            </a:r>
            <a:r>
              <a:rPr lang="it-IT" altLang="it-IT" sz="1200" dirty="0" err="1"/>
              <a:t>arm</a:t>
            </a:r>
            <a:r>
              <a:rPr lang="it-IT" altLang="it-IT" sz="1200"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Immagine 1">
            <a:extLst>
              <a:ext uri="{FF2B5EF4-FFF2-40B4-BE49-F238E27FC236}">
                <a16:creationId xmlns:a16="http://schemas.microsoft.com/office/drawing/2014/main" id="{6F1D73DD-9E39-FA47-80E3-2E3694FFB6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73238"/>
            <a:ext cx="82169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4" name="CasellaDiTesto 2">
            <a:extLst>
              <a:ext uri="{FF2B5EF4-FFF2-40B4-BE49-F238E27FC236}">
                <a16:creationId xmlns:a16="http://schemas.microsoft.com/office/drawing/2014/main" id="{2101F317-18D8-BE40-A132-06249D434FB6}"/>
              </a:ext>
            </a:extLst>
          </p:cNvPr>
          <p:cNvSpPr txBox="1">
            <a:spLocks noChangeArrowheads="1"/>
          </p:cNvSpPr>
          <p:nvPr/>
        </p:nvSpPr>
        <p:spPr bwMode="auto">
          <a:xfrm>
            <a:off x="1187450" y="404813"/>
            <a:ext cx="67691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183770"/>
                </a:solidFill>
              </a:rPr>
              <a:t>Eltrombopag induces platelet increase </a:t>
            </a:r>
          </a:p>
          <a:p>
            <a:pPr algn="ctr" eaLnBrk="1" hangingPunct="1"/>
            <a:r>
              <a:rPr lang="it-IT" altLang="it-IT" sz="2800" b="1">
                <a:solidFill>
                  <a:srgbClr val="183770"/>
                </a:solidFill>
              </a:rPr>
              <a:t>in IPSS low risk MDS patients </a:t>
            </a:r>
          </a:p>
        </p:txBody>
      </p:sp>
      <p:sp>
        <p:nvSpPr>
          <p:cNvPr id="187395" name="CasellaDiTesto 1">
            <a:extLst>
              <a:ext uri="{FF2B5EF4-FFF2-40B4-BE49-F238E27FC236}">
                <a16:creationId xmlns:a16="http://schemas.microsoft.com/office/drawing/2014/main" id="{2C93C8D8-9DA1-2F49-9890-A76BE8D5833E}"/>
              </a:ext>
            </a:extLst>
          </p:cNvPr>
          <p:cNvSpPr txBox="1">
            <a:spLocks noChangeArrowheads="1"/>
          </p:cNvSpPr>
          <p:nvPr/>
        </p:nvSpPr>
        <p:spPr bwMode="auto">
          <a:xfrm flipH="1">
            <a:off x="2266950" y="6308725"/>
            <a:ext cx="6656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it-IT" sz="1800"/>
              <a:t>Oliva EN et al, Lancet Haematol. 2017 Mar;4(3):e127-e136. </a:t>
            </a:r>
            <a:endParaRPr lang="it-IT" altLang="it-IT"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ED58DB-15BD-46EC-ADD4-2DBF3B0AE542}"/>
              </a:ext>
            </a:extLst>
          </p:cNvPr>
          <p:cNvSpPr txBox="1"/>
          <p:nvPr/>
        </p:nvSpPr>
        <p:spPr>
          <a:xfrm>
            <a:off x="1907704" y="715337"/>
            <a:ext cx="5613858" cy="840230"/>
          </a:xfrm>
          <a:prstGeom prst="rect">
            <a:avLst/>
          </a:prstGeom>
          <a:noFill/>
        </p:spPr>
        <p:txBody>
          <a:bodyPr wrap="square" rtlCol="0">
            <a:spAutoFit/>
          </a:bodyPr>
          <a:lstStyle>
            <a:defPPr>
              <a:defRPr lang="en-US"/>
            </a:defPPr>
            <a:lvl1pPr marR="0" lvl="0" indent="0" defTabSz="914400" fontAlgn="auto">
              <a:lnSpc>
                <a:spcPct val="90000"/>
              </a:lnSpc>
              <a:spcBef>
                <a:spcPct val="0"/>
              </a:spcBef>
              <a:spcAft>
                <a:spcPts val="0"/>
              </a:spcAft>
              <a:buClrTx/>
              <a:buSzTx/>
              <a:buFontTx/>
              <a:buNone/>
              <a:tabLst/>
              <a:defRPr sz="3600" b="1">
                <a:solidFill>
                  <a:srgbClr val="054E7F"/>
                </a:solidFill>
                <a:latin typeface="+mj-lt"/>
                <a:ea typeface="MS PGothic" panose="020B0600070205080204" pitchFamily="34" charset="-128"/>
              </a:defRPr>
            </a:lvl1pPr>
          </a:lstStyle>
          <a:p>
            <a:pPr defTabSz="685800"/>
            <a:r>
              <a:rPr lang="en-GB" sz="2700" dirty="0" err="1">
                <a:latin typeface="Calibri" panose="020F0502020204030204"/>
              </a:rPr>
              <a:t>Eltrombopag</a:t>
            </a:r>
            <a:r>
              <a:rPr lang="en-GB" sz="2700" dirty="0">
                <a:latin typeface="Calibri" panose="020F0502020204030204"/>
              </a:rPr>
              <a:t> in MDS: expansion and long term follow up</a:t>
            </a:r>
          </a:p>
        </p:txBody>
      </p:sp>
      <p:pic>
        <p:nvPicPr>
          <p:cNvPr id="10" name="Picture 9">
            <a:extLst>
              <a:ext uri="{FF2B5EF4-FFF2-40B4-BE49-F238E27FC236}">
                <a16:creationId xmlns:a16="http://schemas.microsoft.com/office/drawing/2014/main" id="{5BBFD92B-55C1-4C31-8E76-44DD69D88C5C}"/>
              </a:ext>
            </a:extLst>
          </p:cNvPr>
          <p:cNvPicPr>
            <a:picLocks noChangeAspect="1"/>
          </p:cNvPicPr>
          <p:nvPr/>
        </p:nvPicPr>
        <p:blipFill>
          <a:blip r:embed="rId2"/>
          <a:stretch>
            <a:fillRect/>
          </a:stretch>
        </p:blipFill>
        <p:spPr>
          <a:xfrm>
            <a:off x="937717" y="1827215"/>
            <a:ext cx="7651112" cy="3506760"/>
          </a:xfrm>
          <a:prstGeom prst="rect">
            <a:avLst/>
          </a:prstGeom>
        </p:spPr>
      </p:pic>
      <p:sp>
        <p:nvSpPr>
          <p:cNvPr id="2" name="Text Placeholder 4">
            <a:extLst>
              <a:ext uri="{FF2B5EF4-FFF2-40B4-BE49-F238E27FC236}">
                <a16:creationId xmlns:a16="http://schemas.microsoft.com/office/drawing/2014/main" id="{05E02A53-7FDC-240B-7453-08E39B4231BF}"/>
              </a:ext>
            </a:extLst>
          </p:cNvPr>
          <p:cNvSpPr txBox="1">
            <a:spLocks/>
          </p:cNvSpPr>
          <p:nvPr/>
        </p:nvSpPr>
        <p:spPr>
          <a:xfrm>
            <a:off x="4283968" y="5877272"/>
            <a:ext cx="3770313" cy="166152"/>
          </a:xfrm>
          <a:prstGeom prst="rect">
            <a:avLst/>
          </a:prstGeom>
        </p:spPr>
        <p:txBody>
          <a:bodyPr vert="horz" lIns="68580" tIns="34290" rIns="68580" bIns="3429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da-DK" dirty="0">
                <a:solidFill>
                  <a:prstClr val="black"/>
                </a:solidFill>
                <a:latin typeface="Calibri" panose="020F0502020204030204"/>
              </a:rPr>
              <a:t>Oliva EN, et al. Journal of Clinical Oncology,  2023</a:t>
            </a:r>
          </a:p>
        </p:txBody>
      </p:sp>
    </p:spTree>
    <p:extLst>
      <p:ext uri="{BB962C8B-B14F-4D97-AF65-F5344CB8AC3E}">
        <p14:creationId xmlns:p14="http://schemas.microsoft.com/office/powerpoint/2010/main" val="944269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CD7A3C34-693D-4053-8841-845B6D3149AC}"/>
              </a:ext>
            </a:extLst>
          </p:cNvPr>
          <p:cNvGraphicFramePr>
            <a:graphicFrameLocks/>
          </p:cNvGraphicFramePr>
          <p:nvPr>
            <p:extLst>
              <p:ext uri="{D42A27DB-BD31-4B8C-83A1-F6EECF244321}">
                <p14:modId xmlns:p14="http://schemas.microsoft.com/office/powerpoint/2010/main" val="1059157372"/>
              </p:ext>
            </p:extLst>
          </p:nvPr>
        </p:nvGraphicFramePr>
        <p:xfrm>
          <a:off x="1143000" y="2657475"/>
          <a:ext cx="2571750" cy="1543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a:extLst>
              <a:ext uri="{FF2B5EF4-FFF2-40B4-BE49-F238E27FC236}">
                <a16:creationId xmlns:a16="http://schemas.microsoft.com/office/drawing/2014/main" id="{E85BBDA1-72F9-4C0E-BE4F-017B64537EE9}"/>
              </a:ext>
            </a:extLst>
          </p:cNvPr>
          <p:cNvGraphicFramePr>
            <a:graphicFrameLocks/>
          </p:cNvGraphicFramePr>
          <p:nvPr>
            <p:extLst>
              <p:ext uri="{D42A27DB-BD31-4B8C-83A1-F6EECF244321}">
                <p14:modId xmlns:p14="http://schemas.microsoft.com/office/powerpoint/2010/main" val="1572928134"/>
              </p:ext>
            </p:extLst>
          </p:nvPr>
        </p:nvGraphicFramePr>
        <p:xfrm>
          <a:off x="3180044" y="2675010"/>
          <a:ext cx="2571750" cy="1543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co 5">
            <a:extLst>
              <a:ext uri="{FF2B5EF4-FFF2-40B4-BE49-F238E27FC236}">
                <a16:creationId xmlns:a16="http://schemas.microsoft.com/office/drawing/2014/main" id="{ED206B92-58E2-4BFF-87FE-19A96DDE0373}"/>
              </a:ext>
            </a:extLst>
          </p:cNvPr>
          <p:cNvGraphicFramePr>
            <a:graphicFrameLocks/>
          </p:cNvGraphicFramePr>
          <p:nvPr>
            <p:extLst>
              <p:ext uri="{D42A27DB-BD31-4B8C-83A1-F6EECF244321}">
                <p14:modId xmlns:p14="http://schemas.microsoft.com/office/powerpoint/2010/main" val="2207083805"/>
              </p:ext>
            </p:extLst>
          </p:nvPr>
        </p:nvGraphicFramePr>
        <p:xfrm>
          <a:off x="5423341" y="2657475"/>
          <a:ext cx="2571750" cy="1543050"/>
        </p:xfrm>
        <a:graphic>
          <a:graphicData uri="http://schemas.openxmlformats.org/drawingml/2006/chart">
            <c:chart xmlns:c="http://schemas.openxmlformats.org/drawingml/2006/chart" xmlns:r="http://schemas.openxmlformats.org/officeDocument/2006/relationships" r:id="rId4"/>
          </a:graphicData>
        </a:graphic>
      </p:graphicFrame>
      <p:sp>
        <p:nvSpPr>
          <p:cNvPr id="11" name="CasellaDiTesto 10">
            <a:extLst>
              <a:ext uri="{FF2B5EF4-FFF2-40B4-BE49-F238E27FC236}">
                <a16:creationId xmlns:a16="http://schemas.microsoft.com/office/drawing/2014/main" id="{A5A47920-B8F4-43B9-80E9-07A6DEBE501C}"/>
              </a:ext>
            </a:extLst>
          </p:cNvPr>
          <p:cNvSpPr txBox="1"/>
          <p:nvPr/>
        </p:nvSpPr>
        <p:spPr>
          <a:xfrm>
            <a:off x="2179997" y="4530981"/>
            <a:ext cx="1202034" cy="300082"/>
          </a:xfrm>
          <a:prstGeom prst="rect">
            <a:avLst/>
          </a:prstGeom>
          <a:noFill/>
        </p:spPr>
        <p:txBody>
          <a:bodyPr wrap="square" rtlCol="0">
            <a:spAutoFit/>
          </a:bodyPr>
          <a:lstStyle/>
          <a:p>
            <a:pPr defTabSz="685800" eaLnBrk="0" hangingPunct="0">
              <a:defRPr/>
            </a:pPr>
            <a:r>
              <a:rPr lang="it-IT" sz="1350" dirty="0" err="1">
                <a:solidFill>
                  <a:prstClr val="black"/>
                </a:solidFill>
                <a:latin typeface="Arial" charset="0"/>
                <a:ea typeface="ＭＳ Ｐゴシック" charset="0"/>
              </a:rPr>
              <a:t>Hb</a:t>
            </a:r>
            <a:r>
              <a:rPr lang="it-IT" sz="1350" dirty="0">
                <a:solidFill>
                  <a:prstClr val="black"/>
                </a:solidFill>
                <a:latin typeface="Arial" charset="0"/>
                <a:ea typeface="ＭＳ Ｐゴシック" charset="0"/>
              </a:rPr>
              <a:t> &lt; 10 gr/dl</a:t>
            </a:r>
          </a:p>
        </p:txBody>
      </p:sp>
      <p:sp>
        <p:nvSpPr>
          <p:cNvPr id="12" name="Rettangolo 11">
            <a:extLst>
              <a:ext uri="{FF2B5EF4-FFF2-40B4-BE49-F238E27FC236}">
                <a16:creationId xmlns:a16="http://schemas.microsoft.com/office/drawing/2014/main" id="{E1520AE7-D99E-4B8F-BA18-31C110BDA245}"/>
              </a:ext>
            </a:extLst>
          </p:cNvPr>
          <p:cNvSpPr/>
          <p:nvPr/>
        </p:nvSpPr>
        <p:spPr>
          <a:xfrm>
            <a:off x="1989189" y="4530981"/>
            <a:ext cx="162000" cy="1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it-IT" sz="1350">
              <a:solidFill>
                <a:prstClr val="white"/>
              </a:solidFill>
              <a:latin typeface="Calibri" panose="020F0502020204030204"/>
            </a:endParaRPr>
          </a:p>
        </p:txBody>
      </p:sp>
      <p:sp>
        <p:nvSpPr>
          <p:cNvPr id="13" name="Rettangolo 12">
            <a:extLst>
              <a:ext uri="{FF2B5EF4-FFF2-40B4-BE49-F238E27FC236}">
                <a16:creationId xmlns:a16="http://schemas.microsoft.com/office/drawing/2014/main" id="{E6B8F61E-CCA1-417C-BD86-F3E3EA740D7E}"/>
              </a:ext>
            </a:extLst>
          </p:cNvPr>
          <p:cNvSpPr/>
          <p:nvPr/>
        </p:nvSpPr>
        <p:spPr>
          <a:xfrm>
            <a:off x="3944276" y="4533746"/>
            <a:ext cx="162000" cy="16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it-IT" sz="1350">
              <a:solidFill>
                <a:prstClr val="white"/>
              </a:solidFill>
              <a:latin typeface="Calibri" panose="020F0502020204030204"/>
            </a:endParaRPr>
          </a:p>
        </p:txBody>
      </p:sp>
      <p:sp>
        <p:nvSpPr>
          <p:cNvPr id="14" name="CasellaDiTesto 13">
            <a:extLst>
              <a:ext uri="{FF2B5EF4-FFF2-40B4-BE49-F238E27FC236}">
                <a16:creationId xmlns:a16="http://schemas.microsoft.com/office/drawing/2014/main" id="{6EE870B9-EABA-43CC-A270-55E193A5E734}"/>
              </a:ext>
            </a:extLst>
          </p:cNvPr>
          <p:cNvSpPr txBox="1"/>
          <p:nvPr/>
        </p:nvSpPr>
        <p:spPr>
          <a:xfrm>
            <a:off x="4159055" y="4470424"/>
            <a:ext cx="1386129" cy="300082"/>
          </a:xfrm>
          <a:prstGeom prst="rect">
            <a:avLst/>
          </a:prstGeom>
          <a:noFill/>
        </p:spPr>
        <p:txBody>
          <a:bodyPr wrap="square" rtlCol="0">
            <a:spAutoFit/>
          </a:bodyPr>
          <a:lstStyle/>
          <a:p>
            <a:pPr defTabSz="685800" eaLnBrk="0" hangingPunct="0">
              <a:defRPr/>
            </a:pPr>
            <a:r>
              <a:rPr lang="it-IT" sz="1350" dirty="0">
                <a:solidFill>
                  <a:prstClr val="black"/>
                </a:solidFill>
                <a:latin typeface="Arial" charset="0"/>
                <a:ea typeface="ＭＳ Ｐゴシック" charset="0"/>
              </a:rPr>
              <a:t>  ANC &lt;800/</a:t>
            </a:r>
            <a:r>
              <a:rPr lang="it-IT" sz="1350" dirty="0" err="1">
                <a:solidFill>
                  <a:prstClr val="black"/>
                </a:solidFill>
                <a:latin typeface="Arial" charset="0"/>
                <a:ea typeface="ＭＳ Ｐゴシック" charset="0"/>
              </a:rPr>
              <a:t>uL</a:t>
            </a:r>
            <a:endParaRPr lang="it-IT" sz="1350" dirty="0">
              <a:solidFill>
                <a:prstClr val="black"/>
              </a:solidFill>
              <a:latin typeface="Arial" charset="0"/>
              <a:ea typeface="ＭＳ Ｐゴシック" charset="0"/>
            </a:endParaRPr>
          </a:p>
        </p:txBody>
      </p:sp>
      <p:sp>
        <p:nvSpPr>
          <p:cNvPr id="15" name="Rettangolo 14">
            <a:extLst>
              <a:ext uri="{FF2B5EF4-FFF2-40B4-BE49-F238E27FC236}">
                <a16:creationId xmlns:a16="http://schemas.microsoft.com/office/drawing/2014/main" id="{86F0682E-207C-4118-90F7-039E4B2432F9}"/>
              </a:ext>
            </a:extLst>
          </p:cNvPr>
          <p:cNvSpPr/>
          <p:nvPr/>
        </p:nvSpPr>
        <p:spPr>
          <a:xfrm>
            <a:off x="6054221" y="4536512"/>
            <a:ext cx="162000" cy="162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it-IT" sz="1350">
              <a:solidFill>
                <a:prstClr val="white"/>
              </a:solidFill>
              <a:latin typeface="Calibri" panose="020F0502020204030204"/>
            </a:endParaRPr>
          </a:p>
        </p:txBody>
      </p:sp>
      <p:sp>
        <p:nvSpPr>
          <p:cNvPr id="16" name="CasellaDiTesto 15">
            <a:extLst>
              <a:ext uri="{FF2B5EF4-FFF2-40B4-BE49-F238E27FC236}">
                <a16:creationId xmlns:a16="http://schemas.microsoft.com/office/drawing/2014/main" id="{ACED57F8-96D9-488A-BEFF-C5A692AB9F47}"/>
              </a:ext>
            </a:extLst>
          </p:cNvPr>
          <p:cNvSpPr txBox="1"/>
          <p:nvPr/>
        </p:nvSpPr>
        <p:spPr>
          <a:xfrm>
            <a:off x="6269430" y="4504804"/>
            <a:ext cx="1445820" cy="300082"/>
          </a:xfrm>
          <a:prstGeom prst="rect">
            <a:avLst/>
          </a:prstGeom>
          <a:noFill/>
        </p:spPr>
        <p:txBody>
          <a:bodyPr wrap="square" rtlCol="0">
            <a:spAutoFit/>
          </a:bodyPr>
          <a:lstStyle/>
          <a:p>
            <a:pPr defTabSz="685800" eaLnBrk="0" hangingPunct="0">
              <a:defRPr/>
            </a:pPr>
            <a:r>
              <a:rPr lang="it-IT" sz="1350" dirty="0">
                <a:solidFill>
                  <a:prstClr val="black"/>
                </a:solidFill>
                <a:latin typeface="Arial" charset="0"/>
                <a:ea typeface="ＭＳ Ｐゴシック" charset="0"/>
              </a:rPr>
              <a:t> </a:t>
            </a:r>
            <a:r>
              <a:rPr lang="it-IT" sz="1350" dirty="0" err="1">
                <a:solidFill>
                  <a:prstClr val="black"/>
                </a:solidFill>
                <a:latin typeface="Arial" charset="0"/>
                <a:ea typeface="ＭＳ Ｐゴシック" charset="0"/>
              </a:rPr>
              <a:t>plt</a:t>
            </a:r>
            <a:r>
              <a:rPr lang="it-IT" sz="1350" dirty="0">
                <a:solidFill>
                  <a:prstClr val="black"/>
                </a:solidFill>
                <a:latin typeface="Arial" charset="0"/>
                <a:ea typeface="ＭＳ Ｐゴシック" charset="0"/>
              </a:rPr>
              <a:t> &lt; 100000/</a:t>
            </a:r>
            <a:r>
              <a:rPr lang="it-IT" sz="1350" dirty="0" err="1">
                <a:solidFill>
                  <a:prstClr val="black"/>
                </a:solidFill>
                <a:latin typeface="Arial" charset="0"/>
                <a:ea typeface="ＭＳ Ｐゴシック" charset="0"/>
              </a:rPr>
              <a:t>uL</a:t>
            </a:r>
            <a:r>
              <a:rPr lang="it-IT" sz="1350" dirty="0">
                <a:solidFill>
                  <a:prstClr val="black"/>
                </a:solidFill>
                <a:latin typeface="Arial" charset="0"/>
                <a:ea typeface="ＭＳ Ｐゴシック" charset="0"/>
              </a:rPr>
              <a:t> </a:t>
            </a:r>
          </a:p>
        </p:txBody>
      </p:sp>
      <p:pic>
        <p:nvPicPr>
          <p:cNvPr id="17" name="Immagine 16"/>
          <p:cNvPicPr>
            <a:picLocks noChangeAspect="1"/>
          </p:cNvPicPr>
          <p:nvPr/>
        </p:nvPicPr>
        <p:blipFill>
          <a:blip r:embed="rId5"/>
          <a:stretch>
            <a:fillRect/>
          </a:stretch>
        </p:blipFill>
        <p:spPr>
          <a:xfrm>
            <a:off x="6572250" y="4840996"/>
            <a:ext cx="1076571" cy="1217729"/>
          </a:xfrm>
          <a:prstGeom prst="rect">
            <a:avLst/>
          </a:prstGeom>
        </p:spPr>
      </p:pic>
      <p:sp>
        <p:nvSpPr>
          <p:cNvPr id="18" name="CasellaDiTesto 17"/>
          <p:cNvSpPr txBox="1"/>
          <p:nvPr/>
        </p:nvSpPr>
        <p:spPr>
          <a:xfrm>
            <a:off x="936748" y="441145"/>
            <a:ext cx="7058343" cy="1384995"/>
          </a:xfrm>
          <a:prstGeom prst="rect">
            <a:avLst/>
          </a:prstGeom>
          <a:noFill/>
        </p:spPr>
        <p:txBody>
          <a:bodyPr wrap="none" rtlCol="0">
            <a:spAutoFit/>
          </a:bodyPr>
          <a:lstStyle/>
          <a:p>
            <a:pPr defTabSz="685800" eaLnBrk="0" hangingPunct="0">
              <a:defRPr/>
            </a:pPr>
            <a:r>
              <a:rPr lang="it-IT" sz="2800" b="1" dirty="0" err="1">
                <a:solidFill>
                  <a:srgbClr val="5B9BD5">
                    <a:lumMod val="75000"/>
                  </a:srgbClr>
                </a:solidFill>
                <a:latin typeface="Arial" charset="0"/>
                <a:ea typeface="ＭＳ Ｐゴシック" charset="0"/>
              </a:rPr>
              <a:t>Incidence</a:t>
            </a:r>
            <a:r>
              <a:rPr lang="it-IT" sz="2800" b="1" dirty="0">
                <a:solidFill>
                  <a:srgbClr val="5B9BD5">
                    <a:lumMod val="75000"/>
                  </a:srgbClr>
                </a:solidFill>
                <a:latin typeface="Arial" charset="0"/>
                <a:ea typeface="ＭＳ Ｐゴシック" charset="0"/>
              </a:rPr>
              <a:t> of </a:t>
            </a:r>
            <a:r>
              <a:rPr lang="it-IT" sz="2800" b="1" dirty="0" err="1">
                <a:solidFill>
                  <a:srgbClr val="5B9BD5">
                    <a:lumMod val="75000"/>
                  </a:srgbClr>
                </a:solidFill>
                <a:latin typeface="Arial" charset="0"/>
                <a:ea typeface="ＭＳ Ｐゴシック" charset="0"/>
              </a:rPr>
              <a:t>cytopenias</a:t>
            </a:r>
            <a:r>
              <a:rPr lang="it-IT" sz="2800" b="1" dirty="0">
                <a:solidFill>
                  <a:srgbClr val="5B9BD5">
                    <a:lumMod val="75000"/>
                  </a:srgbClr>
                </a:solidFill>
                <a:latin typeface="Arial" charset="0"/>
                <a:ea typeface="ＭＳ Ｐゴシック" charset="0"/>
              </a:rPr>
              <a:t> in MDS </a:t>
            </a:r>
            <a:r>
              <a:rPr lang="it-IT" sz="2800" b="1" dirty="0" err="1">
                <a:solidFill>
                  <a:srgbClr val="5B9BD5">
                    <a:lumMod val="75000"/>
                  </a:srgbClr>
                </a:solidFill>
                <a:latin typeface="Arial" charset="0"/>
                <a:ea typeface="ＭＳ Ｐゴシック" charset="0"/>
              </a:rPr>
              <a:t>patients</a:t>
            </a:r>
            <a:endParaRPr lang="it-IT" sz="2800" b="1" dirty="0">
              <a:solidFill>
                <a:srgbClr val="5B9BD5">
                  <a:lumMod val="75000"/>
                </a:srgbClr>
              </a:solidFill>
              <a:latin typeface="Arial" charset="0"/>
              <a:ea typeface="ＭＳ Ｐゴシック" charset="0"/>
            </a:endParaRPr>
          </a:p>
          <a:p>
            <a:pPr marL="257175" indent="-257175" algn="ctr" defTabSz="685800" eaLnBrk="0" hangingPunct="0">
              <a:buFontTx/>
              <a:buChar char="-"/>
              <a:defRPr/>
            </a:pPr>
            <a:r>
              <a:rPr lang="it-IT" sz="2800" b="1" dirty="0" err="1">
                <a:solidFill>
                  <a:srgbClr val="5B9BD5">
                    <a:lumMod val="75000"/>
                  </a:srgbClr>
                </a:solidFill>
                <a:latin typeface="Arial" charset="0"/>
                <a:ea typeface="ＭＳ Ｐゴシック" charset="0"/>
              </a:rPr>
              <a:t>Italian</a:t>
            </a:r>
            <a:r>
              <a:rPr lang="it-IT" sz="2800" b="1" dirty="0">
                <a:solidFill>
                  <a:srgbClr val="5B9BD5">
                    <a:lumMod val="75000"/>
                  </a:srgbClr>
                </a:solidFill>
                <a:latin typeface="Arial" charset="0"/>
                <a:ea typeface="ＭＳ Ｐゴシック" charset="0"/>
              </a:rPr>
              <a:t> MDS </a:t>
            </a:r>
            <a:r>
              <a:rPr lang="it-IT" sz="2800" b="1" dirty="0" err="1">
                <a:solidFill>
                  <a:srgbClr val="5B9BD5">
                    <a:lumMod val="75000"/>
                  </a:srgbClr>
                </a:solidFill>
                <a:latin typeface="Arial" charset="0"/>
                <a:ea typeface="ＭＳ Ｐゴシック" charset="0"/>
              </a:rPr>
              <a:t>Registry</a:t>
            </a:r>
            <a:endParaRPr lang="it-IT" sz="2800" b="1" dirty="0">
              <a:solidFill>
                <a:srgbClr val="5B9BD5">
                  <a:lumMod val="75000"/>
                </a:srgbClr>
              </a:solidFill>
              <a:latin typeface="Arial" charset="0"/>
              <a:ea typeface="ＭＳ Ｐゴシック" charset="0"/>
            </a:endParaRPr>
          </a:p>
          <a:p>
            <a:pPr algn="ctr" defTabSz="685800" eaLnBrk="0" hangingPunct="0">
              <a:defRPr/>
            </a:pPr>
            <a:r>
              <a:rPr lang="it-IT" sz="2800" b="1" dirty="0">
                <a:solidFill>
                  <a:srgbClr val="5B9BD5">
                    <a:lumMod val="75000"/>
                  </a:srgbClr>
                </a:solidFill>
                <a:latin typeface="Arial" charset="0"/>
                <a:ea typeface="ＭＳ Ｐゴシック" charset="0"/>
              </a:rPr>
              <a:t># 6819 </a:t>
            </a:r>
            <a:r>
              <a:rPr lang="it-IT" sz="2800" b="1" dirty="0" err="1">
                <a:solidFill>
                  <a:srgbClr val="5B9BD5">
                    <a:lumMod val="75000"/>
                  </a:srgbClr>
                </a:solidFill>
                <a:latin typeface="Arial" charset="0"/>
                <a:ea typeface="ＭＳ Ｐゴシック" charset="0"/>
              </a:rPr>
              <a:t>cases</a:t>
            </a:r>
            <a:endParaRPr lang="en-US" sz="2800" b="1" dirty="0">
              <a:solidFill>
                <a:srgbClr val="5B9BD5">
                  <a:lumMod val="75000"/>
                </a:srgbClr>
              </a:solidFill>
              <a:latin typeface="Arial" charset="0"/>
              <a:ea typeface="ＭＳ Ｐゴシック" charset="0"/>
            </a:endParaRPr>
          </a:p>
        </p:txBody>
      </p:sp>
    </p:spTree>
    <p:extLst>
      <p:ext uri="{BB962C8B-B14F-4D97-AF65-F5344CB8AC3E}">
        <p14:creationId xmlns:p14="http://schemas.microsoft.com/office/powerpoint/2010/main" val="232493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6E7F58-9CAF-4FF0-BA7E-5AEC500753AE}"/>
              </a:ext>
            </a:extLst>
          </p:cNvPr>
          <p:cNvSpPr txBox="1"/>
          <p:nvPr/>
        </p:nvSpPr>
        <p:spPr>
          <a:xfrm>
            <a:off x="2627784" y="355521"/>
            <a:ext cx="4090748" cy="466281"/>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90000"/>
              </a:lnSpc>
              <a:spcBef>
                <a:spcPct val="0"/>
              </a:spcBef>
              <a:defRPr>
                <a:latin typeface="Calibri" panose="020F0502020204030204" pitchFamily="34" charset="0"/>
                <a:cs typeface="Calibri" panose="020F0502020204030204" pitchFamily="34" charset="0"/>
              </a:defRPr>
            </a:lvl1pPr>
          </a:lstStyle>
          <a:p>
            <a:pPr defTabSz="685800" fontAlgn="auto">
              <a:spcAft>
                <a:spcPts val="0"/>
              </a:spcAft>
              <a:defRPr/>
            </a:pPr>
            <a:r>
              <a:rPr lang="en-GB" sz="2700" b="1" dirty="0">
                <a:solidFill>
                  <a:srgbClr val="054E7F"/>
                </a:solidFill>
                <a:latin typeface="Calibri" panose="020F0502020204030204"/>
                <a:ea typeface="MS PGothic" panose="020B0600070205080204" pitchFamily="34" charset="-128"/>
              </a:rPr>
              <a:t>Study</a:t>
            </a:r>
            <a:r>
              <a:rPr lang="en-GB" dirty="0">
                <a:solidFill>
                  <a:prstClr val="black"/>
                </a:solidFill>
                <a:latin typeface="Calibri" panose="020F0502020204030204"/>
                <a:ea typeface="+mn-ea"/>
              </a:rPr>
              <a:t> </a:t>
            </a:r>
            <a:r>
              <a:rPr lang="en-GB" sz="2700" b="1" dirty="0">
                <a:solidFill>
                  <a:srgbClr val="054E7F"/>
                </a:solidFill>
                <a:latin typeface="Calibri" panose="020F0502020204030204"/>
                <a:ea typeface="MS PGothic" panose="020B0600070205080204" pitchFamily="34" charset="-128"/>
              </a:rPr>
              <a:t>endpoints</a:t>
            </a:r>
          </a:p>
        </p:txBody>
      </p:sp>
      <p:sp>
        <p:nvSpPr>
          <p:cNvPr id="4" name="Content Placeholder 2">
            <a:extLst>
              <a:ext uri="{FF2B5EF4-FFF2-40B4-BE49-F238E27FC236}">
                <a16:creationId xmlns:a16="http://schemas.microsoft.com/office/drawing/2014/main" id="{B414E540-40D8-D630-4319-E9064D019D2D}"/>
              </a:ext>
            </a:extLst>
          </p:cNvPr>
          <p:cNvSpPr txBox="1">
            <a:spLocks/>
          </p:cNvSpPr>
          <p:nvPr/>
        </p:nvSpPr>
        <p:spPr>
          <a:xfrm>
            <a:off x="355778" y="1608653"/>
            <a:ext cx="8197938" cy="38315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ct val="0"/>
              </a:spcBef>
              <a:spcAft>
                <a:spcPts val="0"/>
              </a:spcAft>
              <a:buNone/>
              <a:defRPr/>
            </a:pPr>
            <a:r>
              <a:rPr lang="en-CA" altLang="it-IT" sz="1600" dirty="0">
                <a:solidFill>
                  <a:prstClr val="black"/>
                </a:solidFill>
                <a:latin typeface="Calibri" panose="020F0502020204030204" pitchFamily="34" charset="0"/>
                <a:cs typeface="Calibri" panose="020F0502020204030204" pitchFamily="34" charset="0"/>
              </a:rPr>
              <a:t>The endpoints of the first phase of the </a:t>
            </a:r>
            <a:r>
              <a:rPr lang="en-CA" altLang="it-IT" sz="1600" dirty="0" err="1">
                <a:solidFill>
                  <a:prstClr val="black"/>
                </a:solidFill>
                <a:latin typeface="Calibri" panose="020F0502020204030204" pitchFamily="34" charset="0"/>
                <a:cs typeface="Calibri" panose="020F0502020204030204" pitchFamily="34" charset="0"/>
              </a:rPr>
              <a:t>EQoL</a:t>
            </a:r>
            <a:r>
              <a:rPr lang="en-CA" altLang="it-IT" sz="1600" dirty="0">
                <a:solidFill>
                  <a:prstClr val="black"/>
                </a:solidFill>
                <a:latin typeface="Calibri" panose="020F0502020204030204" pitchFamily="34" charset="0"/>
                <a:cs typeface="Calibri" panose="020F0502020204030204" pitchFamily="34" charset="0"/>
              </a:rPr>
              <a:t>-MDS trial - response rate and safety in the first 24 weeks - have been reached and published (Oliva et al. Lancet </a:t>
            </a:r>
            <a:r>
              <a:rPr lang="en-CA" altLang="it-IT" sz="1600" dirty="0" err="1">
                <a:solidFill>
                  <a:prstClr val="black"/>
                </a:solidFill>
                <a:latin typeface="Calibri" panose="020F0502020204030204" pitchFamily="34" charset="0"/>
                <a:cs typeface="Calibri" panose="020F0502020204030204" pitchFamily="34" charset="0"/>
              </a:rPr>
              <a:t>Haematol</a:t>
            </a:r>
            <a:r>
              <a:rPr lang="en-CA" altLang="it-IT" sz="1600" dirty="0">
                <a:solidFill>
                  <a:prstClr val="black"/>
                </a:solidFill>
                <a:latin typeface="Calibri" panose="020F0502020204030204" pitchFamily="34" charset="0"/>
                <a:cs typeface="Calibri" panose="020F0502020204030204" pitchFamily="34" charset="0"/>
              </a:rPr>
              <a:t>. 2017). </a:t>
            </a:r>
          </a:p>
          <a:p>
            <a:pPr marL="171450" indent="-171450" algn="just" defTabSz="685800" fontAlgn="auto">
              <a:spcBef>
                <a:spcPct val="0"/>
              </a:spcBef>
              <a:spcAft>
                <a:spcPts val="0"/>
              </a:spcAft>
              <a:buNone/>
              <a:defRPr/>
            </a:pPr>
            <a:endParaRPr lang="en-CA" altLang="it-IT" sz="1600" dirty="0">
              <a:solidFill>
                <a:prstClr val="black"/>
              </a:solidFill>
              <a:latin typeface="Calibri" panose="020F0502020204030204" pitchFamily="34" charset="0"/>
              <a:cs typeface="Calibri" panose="020F0502020204030204" pitchFamily="34" charset="0"/>
            </a:endParaRPr>
          </a:p>
          <a:p>
            <a:pPr marL="171450" indent="-171450" defTabSz="685800" fontAlgn="auto">
              <a:spcBef>
                <a:spcPct val="0"/>
              </a:spcBef>
              <a:spcAft>
                <a:spcPts val="0"/>
              </a:spcAft>
              <a:buNone/>
              <a:defRPr/>
            </a:pPr>
            <a:r>
              <a:rPr lang="en-CA" altLang="it-IT" sz="1600" b="1" dirty="0">
                <a:solidFill>
                  <a:prstClr val="black"/>
                </a:solidFill>
                <a:latin typeface="Calibri" panose="020F0502020204030204" pitchFamily="34" charset="0"/>
                <a:cs typeface="Calibri" panose="020F0502020204030204" pitchFamily="34" charset="0"/>
              </a:rPr>
              <a:t>Primary endpoints of 2</a:t>
            </a:r>
            <a:r>
              <a:rPr lang="en-CA" altLang="it-IT" sz="1600" b="1" baseline="30000" dirty="0">
                <a:solidFill>
                  <a:prstClr val="black"/>
                </a:solidFill>
                <a:latin typeface="Calibri" panose="020F0502020204030204" pitchFamily="34" charset="0"/>
                <a:cs typeface="Calibri" panose="020F0502020204030204" pitchFamily="34" charset="0"/>
              </a:rPr>
              <a:t>nd</a:t>
            </a:r>
            <a:r>
              <a:rPr lang="en-CA" altLang="it-IT" sz="1600" b="1" dirty="0">
                <a:solidFill>
                  <a:prstClr val="black"/>
                </a:solidFill>
                <a:latin typeface="Calibri" panose="020F0502020204030204" pitchFamily="34" charset="0"/>
                <a:cs typeface="Calibri" panose="020F0502020204030204" pitchFamily="34" charset="0"/>
              </a:rPr>
              <a:t> phase</a:t>
            </a:r>
          </a:p>
          <a:p>
            <a:pPr marL="171450" indent="-171450" defTabSz="685800" fontAlgn="auto">
              <a:spcBef>
                <a:spcPct val="0"/>
              </a:spcBef>
              <a:spcAft>
                <a:spcPts val="0"/>
              </a:spcAft>
              <a:buFont typeface="Wingdings" panose="05000000000000000000" pitchFamily="2" charset="2"/>
              <a:buChar char="§"/>
              <a:defRPr/>
            </a:pPr>
            <a:r>
              <a:rPr lang="en-US" altLang="it-IT" sz="1600" dirty="0">
                <a:solidFill>
                  <a:prstClr val="black"/>
                </a:solidFill>
                <a:latin typeface="Calibri" panose="020F0502020204030204" pitchFamily="34" charset="0"/>
                <a:cs typeface="Calibri" panose="020F0502020204030204" pitchFamily="34" charset="0"/>
              </a:rPr>
              <a:t> duration of platelet (PLT) response</a:t>
            </a:r>
          </a:p>
          <a:p>
            <a:pPr marL="171450" indent="-171450" defTabSz="685800" fontAlgn="auto">
              <a:spcBef>
                <a:spcPct val="0"/>
              </a:spcBef>
              <a:spcAft>
                <a:spcPts val="0"/>
              </a:spcAft>
              <a:buFont typeface="Wingdings" panose="05000000000000000000" pitchFamily="2" charset="2"/>
              <a:buChar char="§"/>
              <a:defRPr/>
            </a:pPr>
            <a:r>
              <a:rPr lang="en-US" altLang="it-IT" sz="1600" dirty="0">
                <a:solidFill>
                  <a:prstClr val="black"/>
                </a:solidFill>
                <a:latin typeface="Calibri" panose="020F0502020204030204" pitchFamily="34" charset="0"/>
                <a:cs typeface="Calibri" panose="020F0502020204030204" pitchFamily="34" charset="0"/>
              </a:rPr>
              <a:t> long-term safety and tolerability</a:t>
            </a:r>
          </a:p>
          <a:p>
            <a:pPr marL="171450" indent="-171450" defTabSz="685800" fontAlgn="auto">
              <a:spcBef>
                <a:spcPct val="0"/>
              </a:spcBef>
              <a:spcAft>
                <a:spcPts val="0"/>
              </a:spcAft>
              <a:buFont typeface="Wingdings" panose="05000000000000000000" pitchFamily="2" charset="2"/>
              <a:buChar char="§"/>
              <a:defRPr/>
            </a:pPr>
            <a:endParaRPr lang="en-CA" altLang="it-IT" sz="1600" b="1" dirty="0">
              <a:solidFill>
                <a:prstClr val="black"/>
              </a:solidFill>
              <a:latin typeface="Calibri" panose="020F0502020204030204" pitchFamily="34" charset="0"/>
              <a:cs typeface="Calibri" panose="020F0502020204030204" pitchFamily="34" charset="0"/>
            </a:endParaRPr>
          </a:p>
          <a:p>
            <a:pPr marL="171450" indent="-171450" defTabSz="685800" fontAlgn="auto">
              <a:spcBef>
                <a:spcPct val="0"/>
              </a:spcBef>
              <a:spcAft>
                <a:spcPts val="0"/>
              </a:spcAft>
              <a:buNone/>
              <a:defRPr/>
            </a:pPr>
            <a:r>
              <a:rPr lang="en-CA" altLang="it-IT" sz="1600" b="1" dirty="0">
                <a:solidFill>
                  <a:prstClr val="black"/>
                </a:solidFill>
                <a:latin typeface="Calibri" panose="020F0502020204030204" pitchFamily="34" charset="0"/>
                <a:cs typeface="Calibri" panose="020F0502020204030204" pitchFamily="34" charset="0"/>
              </a:rPr>
              <a:t>Secondary endpoints</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quality of life (QoL) scores</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number of monthly PLT transfusions</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duration of PLT transfusion independence</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time to response</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incidence and severity of bleeding</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overall survival (OS) at 2 and at 5 years</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leukemia-free survival (LFS) at 2 and at 5 years</a:t>
            </a:r>
          </a:p>
          <a:p>
            <a:pPr marL="171450" indent="-171450" defTabSz="685800" fontAlgn="auto">
              <a:spcBef>
                <a:spcPct val="0"/>
              </a:spcBef>
              <a:spcAft>
                <a:spcPts val="0"/>
              </a:spcAft>
              <a:defRPr/>
            </a:pPr>
            <a:r>
              <a:rPr lang="en-US" altLang="it-IT" sz="1600" dirty="0">
                <a:solidFill>
                  <a:prstClr val="black"/>
                </a:solidFill>
                <a:latin typeface="Calibri" panose="020F0502020204030204" pitchFamily="34" charset="0"/>
                <a:cs typeface="Calibri" panose="020F0502020204030204" pitchFamily="34" charset="0"/>
              </a:rPr>
              <a:t> pharmacokinetics.</a:t>
            </a:r>
            <a:endParaRPr lang="en-CA" altLang="it-IT" sz="1600" dirty="0">
              <a:solidFill>
                <a:prstClr val="black"/>
              </a:solidFill>
              <a:latin typeface="Calibri" panose="020F0502020204030204" pitchFamily="34" charset="0"/>
              <a:cs typeface="Calibri" panose="020F0502020204030204" pitchFamily="34" charset="0"/>
            </a:endParaRPr>
          </a:p>
        </p:txBody>
      </p:sp>
      <p:sp>
        <p:nvSpPr>
          <p:cNvPr id="3" name="Text Placeholder 4">
            <a:extLst>
              <a:ext uri="{FF2B5EF4-FFF2-40B4-BE49-F238E27FC236}">
                <a16:creationId xmlns:a16="http://schemas.microsoft.com/office/drawing/2014/main" id="{1D436B46-5CC2-04B8-10C5-F561F91061B4}"/>
              </a:ext>
            </a:extLst>
          </p:cNvPr>
          <p:cNvSpPr txBox="1">
            <a:spLocks/>
          </p:cNvSpPr>
          <p:nvPr/>
        </p:nvSpPr>
        <p:spPr>
          <a:xfrm>
            <a:off x="4211960" y="6254149"/>
            <a:ext cx="3770313" cy="166152"/>
          </a:xfrm>
          <a:prstGeom prst="rect">
            <a:avLst/>
          </a:prstGeom>
        </p:spPr>
        <p:txBody>
          <a:bodyPr vert="horz" lIns="68580" tIns="34290" rIns="68580" bIns="3429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da-DK" dirty="0">
                <a:solidFill>
                  <a:prstClr val="black"/>
                </a:solidFill>
                <a:latin typeface="Calibri" panose="020F0502020204030204"/>
              </a:rPr>
              <a:t>Oliva EN, et al. Journal of Clinical </a:t>
            </a:r>
            <a:r>
              <a:rPr lang="da-DK" dirty="0" err="1">
                <a:solidFill>
                  <a:prstClr val="black"/>
                </a:solidFill>
                <a:latin typeface="Calibri" panose="020F0502020204030204"/>
              </a:rPr>
              <a:t>Oncology</a:t>
            </a:r>
            <a:r>
              <a:rPr lang="da-DK" dirty="0">
                <a:solidFill>
                  <a:prstClr val="black"/>
                </a:solidFill>
                <a:latin typeface="Calibri" panose="020F0502020204030204"/>
              </a:rPr>
              <a:t>, 2023</a:t>
            </a:r>
          </a:p>
        </p:txBody>
      </p:sp>
    </p:spTree>
    <p:extLst>
      <p:ext uri="{BB962C8B-B14F-4D97-AF65-F5344CB8AC3E}">
        <p14:creationId xmlns:p14="http://schemas.microsoft.com/office/powerpoint/2010/main" val="789332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6EA1D48-4616-47F6-B051-0A11BCDDE2CC}"/>
              </a:ext>
            </a:extLst>
          </p:cNvPr>
          <p:cNvSpPr/>
          <p:nvPr/>
        </p:nvSpPr>
        <p:spPr>
          <a:xfrm>
            <a:off x="7040507" y="2371591"/>
            <a:ext cx="1230738" cy="646331"/>
          </a:xfrm>
          <a:prstGeom prst="rect">
            <a:avLst/>
          </a:prstGeom>
        </p:spPr>
        <p:txBody>
          <a:bodyPr wrap="square">
            <a:spAutoFit/>
          </a:bodyPr>
          <a:lstStyle/>
          <a:p>
            <a:pPr algn="ctr" defTabSz="342875" fontAlgn="auto">
              <a:spcBef>
                <a:spcPts val="0"/>
              </a:spcBef>
              <a:spcAft>
                <a:spcPts val="0"/>
              </a:spcAft>
              <a:defRPr/>
            </a:pPr>
            <a:r>
              <a:rPr lang="fy-NL" sz="1200" dirty="0">
                <a:solidFill>
                  <a:srgbClr val="008EC0"/>
                </a:solidFill>
                <a:latin typeface="Calibri" panose="020F0502020204030204" pitchFamily="34" charset="0"/>
                <a:ea typeface="+mn-ea"/>
                <a:cs typeface="Calibri" panose="020F0502020204030204" pitchFamily="34" charset="0"/>
              </a:rPr>
              <a:t>Eltrombopag</a:t>
            </a:r>
          </a:p>
          <a:p>
            <a:pPr algn="ctr" defTabSz="342875" fontAlgn="auto">
              <a:spcBef>
                <a:spcPts val="0"/>
              </a:spcBef>
              <a:spcAft>
                <a:spcPts val="0"/>
              </a:spcAft>
              <a:defRPr/>
            </a:pPr>
            <a:r>
              <a:rPr lang="fy-NL" sz="1200" dirty="0">
                <a:solidFill>
                  <a:srgbClr val="008EC0"/>
                </a:solidFill>
                <a:latin typeface="Calibri" panose="020F0502020204030204" pitchFamily="34" charset="0"/>
                <a:ea typeface="+mn-ea"/>
                <a:cs typeface="Calibri" panose="020F0502020204030204" pitchFamily="34" charset="0"/>
              </a:rPr>
              <a:t>47/111</a:t>
            </a:r>
          </a:p>
          <a:p>
            <a:pPr algn="ctr" defTabSz="342875" fontAlgn="auto">
              <a:spcBef>
                <a:spcPts val="0"/>
              </a:spcBef>
              <a:spcAft>
                <a:spcPts val="0"/>
              </a:spcAft>
              <a:defRPr/>
            </a:pPr>
            <a:r>
              <a:rPr lang="fy-NL" sz="1200" dirty="0">
                <a:solidFill>
                  <a:srgbClr val="008EC0"/>
                </a:solidFill>
                <a:latin typeface="Calibri" panose="020F0502020204030204" pitchFamily="34" charset="0"/>
                <a:ea typeface="+mn-ea"/>
                <a:cs typeface="Calibri" panose="020F0502020204030204" pitchFamily="34" charset="0"/>
              </a:rPr>
              <a:t>42%</a:t>
            </a:r>
            <a:endParaRPr lang="en-US" sz="1200" dirty="0">
              <a:solidFill>
                <a:srgbClr val="008EC0"/>
              </a:solidFill>
              <a:latin typeface="Calibri" panose="020F050202020403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F2910F83-F659-49CC-B867-6857F3BCB34F}"/>
              </a:ext>
            </a:extLst>
          </p:cNvPr>
          <p:cNvSpPr/>
          <p:nvPr/>
        </p:nvSpPr>
        <p:spPr>
          <a:xfrm>
            <a:off x="5983234" y="2371591"/>
            <a:ext cx="1230738" cy="646331"/>
          </a:xfrm>
          <a:prstGeom prst="rect">
            <a:avLst/>
          </a:prstGeom>
        </p:spPr>
        <p:txBody>
          <a:bodyPr wrap="square">
            <a:spAutoFit/>
          </a:bodyPr>
          <a:lstStyle/>
          <a:p>
            <a:pPr marL="342900" lvl="1" indent="0" algn="ctr" defTabSz="342875" fontAlgn="auto">
              <a:spcBef>
                <a:spcPts val="0"/>
              </a:spcBef>
              <a:spcAft>
                <a:spcPts val="0"/>
              </a:spcAft>
              <a:defRPr/>
            </a:pPr>
            <a:r>
              <a:rPr lang="fy-NL" sz="1200" dirty="0">
                <a:solidFill>
                  <a:srgbClr val="00B050"/>
                </a:solidFill>
                <a:latin typeface="Calibri" panose="020F0502020204030204" pitchFamily="34" charset="0"/>
                <a:ea typeface="+mn-ea"/>
                <a:cs typeface="Calibri" panose="020F0502020204030204" pitchFamily="34" charset="0"/>
              </a:rPr>
              <a:t>Placebo</a:t>
            </a:r>
          </a:p>
          <a:p>
            <a:pPr marL="342900" lvl="1" indent="0" algn="ctr" defTabSz="342875" fontAlgn="auto">
              <a:spcBef>
                <a:spcPts val="0"/>
              </a:spcBef>
              <a:spcAft>
                <a:spcPts val="0"/>
              </a:spcAft>
              <a:defRPr/>
            </a:pPr>
            <a:r>
              <a:rPr lang="fy-NL" sz="1200" dirty="0">
                <a:solidFill>
                  <a:srgbClr val="00B050"/>
                </a:solidFill>
                <a:latin typeface="Calibri" panose="020F0502020204030204" pitchFamily="34" charset="0"/>
                <a:ea typeface="+mn-ea"/>
                <a:cs typeface="Calibri" panose="020F0502020204030204" pitchFamily="34" charset="0"/>
              </a:rPr>
              <a:t>6/54</a:t>
            </a:r>
          </a:p>
          <a:p>
            <a:pPr marL="342900" lvl="1" indent="0" algn="ctr" defTabSz="342875" fontAlgn="auto">
              <a:spcBef>
                <a:spcPts val="0"/>
              </a:spcBef>
              <a:spcAft>
                <a:spcPts val="0"/>
              </a:spcAft>
              <a:defRPr/>
            </a:pPr>
            <a:r>
              <a:rPr lang="fy-NL" sz="1200" dirty="0">
                <a:solidFill>
                  <a:srgbClr val="00B050"/>
                </a:solidFill>
                <a:latin typeface="Calibri" panose="020F0502020204030204" pitchFamily="34" charset="0"/>
                <a:ea typeface="+mn-ea"/>
                <a:cs typeface="Calibri" panose="020F0502020204030204" pitchFamily="34" charset="0"/>
              </a:rPr>
              <a:t>11%</a:t>
            </a:r>
          </a:p>
        </p:txBody>
      </p:sp>
      <p:sp>
        <p:nvSpPr>
          <p:cNvPr id="21" name="Rectangle 20">
            <a:extLst>
              <a:ext uri="{FF2B5EF4-FFF2-40B4-BE49-F238E27FC236}">
                <a16:creationId xmlns:a16="http://schemas.microsoft.com/office/drawing/2014/main" id="{B5A28B0A-CAC0-4639-A9C7-F53B1B8D2BBD}"/>
              </a:ext>
            </a:extLst>
          </p:cNvPr>
          <p:cNvSpPr/>
          <p:nvPr/>
        </p:nvSpPr>
        <p:spPr>
          <a:xfrm>
            <a:off x="6438898" y="2071509"/>
            <a:ext cx="1287917" cy="276999"/>
          </a:xfrm>
          <a:prstGeom prst="rect">
            <a:avLst/>
          </a:prstGeom>
        </p:spPr>
        <p:txBody>
          <a:bodyPr wrap="none">
            <a:spAutoFit/>
          </a:bodyPr>
          <a:lstStyle/>
          <a:p>
            <a:pPr defTabSz="342875" fontAlgn="auto">
              <a:spcBef>
                <a:spcPts val="0"/>
              </a:spcBef>
              <a:spcAft>
                <a:spcPts val="0"/>
              </a:spcAft>
              <a:defRPr/>
            </a:pPr>
            <a:r>
              <a:rPr lang="fy-NL" sz="1200" b="1" dirty="0">
                <a:solidFill>
                  <a:prstClr val="black"/>
                </a:solidFill>
                <a:latin typeface="Calibri" panose="020F0502020204030204" pitchFamily="34" charset="0"/>
                <a:ea typeface="+mn-ea"/>
                <a:cs typeface="Calibri" panose="020F0502020204030204" pitchFamily="34" charset="0"/>
              </a:rPr>
              <a:t>Platelet response</a:t>
            </a:r>
          </a:p>
        </p:txBody>
      </p:sp>
      <p:cxnSp>
        <p:nvCxnSpPr>
          <p:cNvPr id="22" name="Straight Connector 21">
            <a:extLst>
              <a:ext uri="{FF2B5EF4-FFF2-40B4-BE49-F238E27FC236}">
                <a16:creationId xmlns:a16="http://schemas.microsoft.com/office/drawing/2014/main" id="{07457F77-EAF5-44F3-88B9-C9B367DEFD74}"/>
              </a:ext>
            </a:extLst>
          </p:cNvPr>
          <p:cNvCxnSpPr/>
          <p:nvPr/>
        </p:nvCxnSpPr>
        <p:spPr>
          <a:xfrm>
            <a:off x="6232895" y="2371589"/>
            <a:ext cx="19335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405F664-F0AA-430A-9AAB-9BFB77405BC4}"/>
              </a:ext>
            </a:extLst>
          </p:cNvPr>
          <p:cNvSpPr/>
          <p:nvPr/>
        </p:nvSpPr>
        <p:spPr>
          <a:xfrm>
            <a:off x="5624945" y="3330634"/>
            <a:ext cx="3445158" cy="1200329"/>
          </a:xfrm>
          <a:prstGeom prst="rect">
            <a:avLst/>
          </a:prstGeom>
        </p:spPr>
        <p:txBody>
          <a:bodyPr wrap="square">
            <a:spAutoFit/>
          </a:bodyPr>
          <a:lstStyle/>
          <a:p>
            <a:pPr algn="ctr" defTabSz="342875" fontAlgn="auto">
              <a:spcBef>
                <a:spcPts val="0"/>
              </a:spcBef>
              <a:spcAft>
                <a:spcPts val="0"/>
              </a:spcAft>
              <a:defRPr/>
            </a:pPr>
            <a:r>
              <a:rPr lang="fy-NL" sz="1200" b="1" dirty="0">
                <a:solidFill>
                  <a:prstClr val="black"/>
                </a:solidFill>
                <a:latin typeface="Calibri" panose="020F0502020204030204" pitchFamily="34" charset="0"/>
                <a:ea typeface="+mn-ea"/>
                <a:cs typeface="Calibri" panose="020F0502020204030204" pitchFamily="34" charset="0"/>
              </a:rPr>
              <a:t>Median platelet count change</a:t>
            </a:r>
          </a:p>
          <a:p>
            <a:pPr algn="ctr" defTabSz="342875" fontAlgn="auto">
              <a:spcBef>
                <a:spcPts val="0"/>
              </a:spcBef>
              <a:spcAft>
                <a:spcPts val="0"/>
              </a:spcAft>
              <a:defRPr/>
            </a:pPr>
            <a:endParaRPr lang="fy-NL" sz="1200" b="1" dirty="0">
              <a:solidFill>
                <a:prstClr val="black"/>
              </a:solidFill>
              <a:latin typeface="Calibri" panose="020F0502020204030204" pitchFamily="34" charset="0"/>
              <a:ea typeface="+mn-ea"/>
              <a:cs typeface="Calibri" panose="020F0502020204030204" pitchFamily="34" charset="0"/>
            </a:endParaRPr>
          </a:p>
          <a:p>
            <a:pPr defTabSz="342875" fontAlgn="auto">
              <a:spcBef>
                <a:spcPts val="0"/>
              </a:spcBef>
              <a:spcAft>
                <a:spcPts val="0"/>
              </a:spcAft>
              <a:defRPr/>
            </a:pPr>
            <a:r>
              <a:rPr lang="en-GB" sz="1200" dirty="0">
                <a:solidFill>
                  <a:prstClr val="black"/>
                </a:solidFill>
                <a:latin typeface="Calibri Light" panose="020F0302020204030204" pitchFamily="34" charset="0"/>
                <a:ea typeface="+mn-ea"/>
                <a:cs typeface="Calibri Light" panose="020F0302020204030204" pitchFamily="34" charset="0"/>
              </a:rPr>
              <a:t>at best response in the first 24 weeks</a:t>
            </a:r>
          </a:p>
          <a:p>
            <a:pPr defTabSz="342875" fontAlgn="auto">
              <a:spcBef>
                <a:spcPts val="0"/>
              </a:spcBef>
              <a:spcAft>
                <a:spcPts val="0"/>
              </a:spcAft>
              <a:defRPr/>
            </a:pPr>
            <a:r>
              <a:rPr lang="en-GB" sz="1200" dirty="0" err="1">
                <a:solidFill>
                  <a:prstClr val="black"/>
                </a:solidFill>
                <a:latin typeface="Calibri Light" panose="020F0302020204030204" pitchFamily="34" charset="0"/>
                <a:ea typeface="+mn-ea"/>
                <a:cs typeface="Calibri Light" panose="020F0302020204030204" pitchFamily="34" charset="0"/>
              </a:rPr>
              <a:t>eltrombopag</a:t>
            </a:r>
            <a:r>
              <a:rPr lang="en-GB" sz="1200" dirty="0">
                <a:solidFill>
                  <a:prstClr val="black"/>
                </a:solidFill>
                <a:latin typeface="Calibri Light" panose="020F0302020204030204" pitchFamily="34" charset="0"/>
                <a:ea typeface="+mn-ea"/>
                <a:cs typeface="Calibri Light" panose="020F0302020204030204" pitchFamily="34" charset="0"/>
              </a:rPr>
              <a:t> arm (31, IQR: 8–10</a:t>
            </a:r>
            <a:r>
              <a:rPr lang="en-GB" sz="1200" baseline="30000" dirty="0">
                <a:solidFill>
                  <a:prstClr val="black"/>
                </a:solidFill>
                <a:latin typeface="Calibri Light" panose="020F0302020204030204" pitchFamily="34" charset="0"/>
                <a:ea typeface="+mn-ea"/>
                <a:cs typeface="Calibri Light" panose="020F0302020204030204" pitchFamily="34" charset="0"/>
              </a:rPr>
              <a:t>3</a:t>
            </a:r>
            <a:r>
              <a:rPr lang="en-GB" sz="1200" dirty="0">
                <a:solidFill>
                  <a:prstClr val="black"/>
                </a:solidFill>
                <a:latin typeface="Calibri Light" panose="020F0302020204030204" pitchFamily="34" charset="0"/>
                <a:ea typeface="+mn-ea"/>
                <a:cs typeface="Calibri Light" panose="020F0302020204030204" pitchFamily="34" charset="0"/>
              </a:rPr>
              <a:t>×10</a:t>
            </a:r>
            <a:r>
              <a:rPr lang="en-GB" sz="1200" baseline="30000" dirty="0">
                <a:solidFill>
                  <a:prstClr val="black"/>
                </a:solidFill>
                <a:latin typeface="Calibri Light" panose="020F0302020204030204" pitchFamily="34" charset="0"/>
                <a:ea typeface="+mn-ea"/>
                <a:cs typeface="Calibri Light" panose="020F0302020204030204" pitchFamily="34" charset="0"/>
              </a:rPr>
              <a:t>3</a:t>
            </a:r>
            <a:r>
              <a:rPr lang="en-GB" sz="1200" dirty="0">
                <a:solidFill>
                  <a:prstClr val="black"/>
                </a:solidFill>
                <a:latin typeface="Calibri Light" panose="020F0302020204030204" pitchFamily="34" charset="0"/>
                <a:ea typeface="+mn-ea"/>
                <a:cs typeface="Calibri Light" panose="020F0302020204030204" pitchFamily="34" charset="0"/>
              </a:rPr>
              <a:t>/mm</a:t>
            </a:r>
            <a:r>
              <a:rPr lang="en-GB" sz="1200" baseline="30000" dirty="0">
                <a:solidFill>
                  <a:prstClr val="black"/>
                </a:solidFill>
                <a:latin typeface="Calibri Light" panose="020F0302020204030204" pitchFamily="34" charset="0"/>
                <a:ea typeface="+mn-ea"/>
                <a:cs typeface="Calibri Light" panose="020F0302020204030204" pitchFamily="34" charset="0"/>
              </a:rPr>
              <a:t>3</a:t>
            </a:r>
            <a:r>
              <a:rPr lang="en-GB" sz="1200" dirty="0">
                <a:solidFill>
                  <a:prstClr val="black"/>
                </a:solidFill>
                <a:latin typeface="Calibri Light" panose="020F0302020204030204" pitchFamily="34" charset="0"/>
                <a:ea typeface="+mn-ea"/>
                <a:cs typeface="Calibri Light" panose="020F0302020204030204" pitchFamily="34" charset="0"/>
              </a:rPr>
              <a:t>) </a:t>
            </a:r>
          </a:p>
          <a:p>
            <a:pPr defTabSz="342875" fontAlgn="auto">
              <a:spcBef>
                <a:spcPts val="0"/>
              </a:spcBef>
              <a:spcAft>
                <a:spcPts val="0"/>
              </a:spcAft>
              <a:defRPr/>
            </a:pPr>
            <a:r>
              <a:rPr lang="en-GB" sz="1200" dirty="0">
                <a:solidFill>
                  <a:prstClr val="black"/>
                </a:solidFill>
                <a:latin typeface="Calibri Light" panose="020F0302020204030204" pitchFamily="34" charset="0"/>
                <a:ea typeface="+mn-ea"/>
                <a:cs typeface="Calibri Light" panose="020F0302020204030204" pitchFamily="34" charset="0"/>
              </a:rPr>
              <a:t>placebo arm (9.5 (IQR: 1.75–17)×10</a:t>
            </a:r>
            <a:r>
              <a:rPr lang="en-GB" sz="1200" baseline="30000" dirty="0">
                <a:solidFill>
                  <a:prstClr val="black"/>
                </a:solidFill>
                <a:latin typeface="Calibri Light" panose="020F0302020204030204" pitchFamily="34" charset="0"/>
                <a:ea typeface="+mn-ea"/>
                <a:cs typeface="Calibri Light" panose="020F0302020204030204" pitchFamily="34" charset="0"/>
              </a:rPr>
              <a:t>3</a:t>
            </a:r>
            <a:r>
              <a:rPr lang="en-GB" sz="1200" dirty="0">
                <a:solidFill>
                  <a:prstClr val="black"/>
                </a:solidFill>
                <a:latin typeface="Calibri Light" panose="020F0302020204030204" pitchFamily="34" charset="0"/>
                <a:ea typeface="+mn-ea"/>
                <a:cs typeface="Calibri Light" panose="020F0302020204030204" pitchFamily="34" charset="0"/>
              </a:rPr>
              <a:t>/mm</a:t>
            </a:r>
            <a:r>
              <a:rPr lang="en-GB" sz="1200" baseline="30000" dirty="0">
                <a:solidFill>
                  <a:prstClr val="black"/>
                </a:solidFill>
                <a:latin typeface="Calibri Light" panose="020F0302020204030204" pitchFamily="34" charset="0"/>
                <a:ea typeface="+mn-ea"/>
                <a:cs typeface="Calibri Light" panose="020F0302020204030204" pitchFamily="34" charset="0"/>
              </a:rPr>
              <a:t>3</a:t>
            </a:r>
            <a:r>
              <a:rPr lang="en-GB" sz="1200" dirty="0">
                <a:solidFill>
                  <a:prstClr val="black"/>
                </a:solidFill>
                <a:latin typeface="Calibri Light" panose="020F0302020204030204" pitchFamily="34" charset="0"/>
                <a:ea typeface="+mn-ea"/>
                <a:cs typeface="Calibri Light" panose="020F0302020204030204" pitchFamily="34" charset="0"/>
              </a:rPr>
              <a:t>; p&lt;0.0001; </a:t>
            </a:r>
            <a:endParaRPr lang="fy-NL" sz="1200" dirty="0">
              <a:solidFill>
                <a:prstClr val="black"/>
              </a:solidFill>
              <a:latin typeface="Calibri Light" panose="020F0302020204030204" pitchFamily="34" charset="0"/>
              <a:ea typeface="+mn-ea"/>
              <a:cs typeface="Calibri Light" panose="020F0302020204030204" pitchFamily="34" charset="0"/>
            </a:endParaRPr>
          </a:p>
        </p:txBody>
      </p:sp>
      <p:sp>
        <p:nvSpPr>
          <p:cNvPr id="37" name="Rectangle 36">
            <a:extLst>
              <a:ext uri="{FF2B5EF4-FFF2-40B4-BE49-F238E27FC236}">
                <a16:creationId xmlns:a16="http://schemas.microsoft.com/office/drawing/2014/main" id="{10C37777-9C3F-4363-A637-FA4EE5F9F99A}"/>
              </a:ext>
            </a:extLst>
          </p:cNvPr>
          <p:cNvSpPr/>
          <p:nvPr/>
        </p:nvSpPr>
        <p:spPr>
          <a:xfrm>
            <a:off x="5825117" y="4649365"/>
            <a:ext cx="2901369" cy="276999"/>
          </a:xfrm>
          <a:prstGeom prst="rect">
            <a:avLst/>
          </a:prstGeom>
        </p:spPr>
        <p:txBody>
          <a:bodyPr wrap="square">
            <a:spAutoFit/>
          </a:bodyPr>
          <a:lstStyle/>
          <a:p>
            <a:pPr algn="ctr" defTabSz="342875" fontAlgn="auto">
              <a:spcBef>
                <a:spcPts val="0"/>
              </a:spcBef>
              <a:spcAft>
                <a:spcPts val="0"/>
              </a:spcAft>
              <a:defRPr/>
            </a:pPr>
            <a:r>
              <a:rPr lang="fy-NL" sz="1200" b="1" dirty="0">
                <a:solidFill>
                  <a:prstClr val="black"/>
                </a:solidFill>
                <a:latin typeface="Calibri" panose="020F0502020204030204" pitchFamily="34" charset="0"/>
                <a:ea typeface="+mn-ea"/>
                <a:cs typeface="Calibri" panose="020F0502020204030204" pitchFamily="34" charset="0"/>
              </a:rPr>
              <a:t>Platelet transfusion independance</a:t>
            </a:r>
          </a:p>
        </p:txBody>
      </p:sp>
      <p:sp>
        <p:nvSpPr>
          <p:cNvPr id="38" name="Rectangle 37">
            <a:extLst>
              <a:ext uri="{FF2B5EF4-FFF2-40B4-BE49-F238E27FC236}">
                <a16:creationId xmlns:a16="http://schemas.microsoft.com/office/drawing/2014/main" id="{B7E9F6E7-772F-4E25-B402-474FB2592CA7}"/>
              </a:ext>
            </a:extLst>
          </p:cNvPr>
          <p:cNvSpPr/>
          <p:nvPr/>
        </p:nvSpPr>
        <p:spPr>
          <a:xfrm>
            <a:off x="7129219" y="4965894"/>
            <a:ext cx="1230738" cy="646331"/>
          </a:xfrm>
          <a:prstGeom prst="rect">
            <a:avLst/>
          </a:prstGeom>
        </p:spPr>
        <p:txBody>
          <a:bodyPr wrap="square">
            <a:spAutoFit/>
          </a:bodyPr>
          <a:lstStyle/>
          <a:p>
            <a:pPr algn="ctr" defTabSz="342875" fontAlgn="auto">
              <a:spcBef>
                <a:spcPts val="0"/>
              </a:spcBef>
              <a:spcAft>
                <a:spcPts val="0"/>
              </a:spcAft>
              <a:defRPr/>
            </a:pPr>
            <a:r>
              <a:rPr lang="fy-NL" sz="1200" dirty="0">
                <a:solidFill>
                  <a:srgbClr val="008EC0"/>
                </a:solidFill>
                <a:latin typeface="Calibri" panose="020F0502020204030204" pitchFamily="34" charset="0"/>
                <a:ea typeface="+mn-ea"/>
                <a:cs typeface="Calibri" panose="020F0502020204030204" pitchFamily="34" charset="0"/>
              </a:rPr>
              <a:t>Eltrombopag</a:t>
            </a:r>
          </a:p>
          <a:p>
            <a:pPr algn="ctr" defTabSz="342875" fontAlgn="auto">
              <a:spcBef>
                <a:spcPts val="0"/>
              </a:spcBef>
              <a:spcAft>
                <a:spcPts val="0"/>
              </a:spcAft>
              <a:defRPr/>
            </a:pPr>
            <a:r>
              <a:rPr lang="fy-NL" sz="1200" dirty="0">
                <a:solidFill>
                  <a:srgbClr val="008EC0"/>
                </a:solidFill>
                <a:latin typeface="Calibri" panose="020F0502020204030204" pitchFamily="34" charset="0"/>
                <a:ea typeface="+mn-ea"/>
                <a:cs typeface="Calibri" panose="020F0502020204030204" pitchFamily="34" charset="0"/>
              </a:rPr>
              <a:t>7/13</a:t>
            </a:r>
          </a:p>
          <a:p>
            <a:pPr algn="ctr" defTabSz="342875" fontAlgn="auto">
              <a:spcBef>
                <a:spcPts val="0"/>
              </a:spcBef>
              <a:spcAft>
                <a:spcPts val="0"/>
              </a:spcAft>
              <a:defRPr/>
            </a:pPr>
            <a:r>
              <a:rPr lang="fy-NL" sz="1200" dirty="0">
                <a:solidFill>
                  <a:srgbClr val="008EC0"/>
                </a:solidFill>
                <a:latin typeface="Calibri" panose="020F0502020204030204" pitchFamily="34" charset="0"/>
                <a:ea typeface="+mn-ea"/>
                <a:cs typeface="Calibri" panose="020F0502020204030204" pitchFamily="34" charset="0"/>
              </a:rPr>
              <a:t>54%</a:t>
            </a:r>
            <a:endParaRPr lang="en-US" sz="1200" dirty="0">
              <a:solidFill>
                <a:srgbClr val="008EC0"/>
              </a:solidFill>
              <a:latin typeface="Calibri" panose="020F0502020204030204" pitchFamily="34" charset="0"/>
              <a:ea typeface="+mn-ea"/>
              <a:cs typeface="Calibri" panose="020F0502020204030204" pitchFamily="34" charset="0"/>
            </a:endParaRPr>
          </a:p>
        </p:txBody>
      </p:sp>
      <p:sp>
        <p:nvSpPr>
          <p:cNvPr id="39" name="Rectangle 38">
            <a:extLst>
              <a:ext uri="{FF2B5EF4-FFF2-40B4-BE49-F238E27FC236}">
                <a16:creationId xmlns:a16="http://schemas.microsoft.com/office/drawing/2014/main" id="{FEE43395-27E0-40DA-9FF9-8C0CCD522423}"/>
              </a:ext>
            </a:extLst>
          </p:cNvPr>
          <p:cNvSpPr/>
          <p:nvPr/>
        </p:nvSpPr>
        <p:spPr>
          <a:xfrm>
            <a:off x="5983234" y="4965895"/>
            <a:ext cx="1230738" cy="646331"/>
          </a:xfrm>
          <a:prstGeom prst="rect">
            <a:avLst/>
          </a:prstGeom>
        </p:spPr>
        <p:txBody>
          <a:bodyPr wrap="square">
            <a:spAutoFit/>
          </a:bodyPr>
          <a:lstStyle/>
          <a:p>
            <a:pPr marL="342900" lvl="1" indent="0" algn="ctr" defTabSz="342875" fontAlgn="auto">
              <a:spcBef>
                <a:spcPts val="0"/>
              </a:spcBef>
              <a:spcAft>
                <a:spcPts val="0"/>
              </a:spcAft>
              <a:defRPr/>
            </a:pPr>
            <a:r>
              <a:rPr lang="fy-NL" sz="1200" dirty="0">
                <a:solidFill>
                  <a:srgbClr val="00B050"/>
                </a:solidFill>
                <a:latin typeface="Calibri" panose="020F0502020204030204" pitchFamily="34" charset="0"/>
                <a:ea typeface="+mn-ea"/>
                <a:cs typeface="Calibri" panose="020F0502020204030204" pitchFamily="34" charset="0"/>
              </a:rPr>
              <a:t>Placebo</a:t>
            </a:r>
          </a:p>
          <a:p>
            <a:pPr marL="342900" lvl="1" indent="0" algn="ctr" defTabSz="342875" fontAlgn="auto">
              <a:spcBef>
                <a:spcPts val="0"/>
              </a:spcBef>
              <a:spcAft>
                <a:spcPts val="0"/>
              </a:spcAft>
              <a:defRPr/>
            </a:pPr>
            <a:r>
              <a:rPr lang="fy-NL" sz="1200" dirty="0">
                <a:solidFill>
                  <a:srgbClr val="00B050"/>
                </a:solidFill>
                <a:latin typeface="Calibri" panose="020F0502020204030204" pitchFamily="34" charset="0"/>
                <a:ea typeface="+mn-ea"/>
                <a:cs typeface="Calibri" panose="020F0502020204030204" pitchFamily="34" charset="0"/>
              </a:rPr>
              <a:t>0/8</a:t>
            </a:r>
          </a:p>
          <a:p>
            <a:pPr marL="342900" lvl="1" indent="0" algn="ctr" defTabSz="342875" fontAlgn="auto">
              <a:spcBef>
                <a:spcPts val="0"/>
              </a:spcBef>
              <a:spcAft>
                <a:spcPts val="0"/>
              </a:spcAft>
              <a:defRPr/>
            </a:pPr>
            <a:r>
              <a:rPr lang="fy-NL" sz="1200" dirty="0">
                <a:solidFill>
                  <a:srgbClr val="00B050"/>
                </a:solidFill>
                <a:latin typeface="Calibri" panose="020F0502020204030204" pitchFamily="34" charset="0"/>
                <a:ea typeface="+mn-ea"/>
                <a:cs typeface="Calibri" panose="020F0502020204030204" pitchFamily="34" charset="0"/>
              </a:rPr>
              <a:t>0%</a:t>
            </a:r>
          </a:p>
        </p:txBody>
      </p:sp>
      <p:cxnSp>
        <p:nvCxnSpPr>
          <p:cNvPr id="40" name="Straight Connector 39">
            <a:extLst>
              <a:ext uri="{FF2B5EF4-FFF2-40B4-BE49-F238E27FC236}">
                <a16:creationId xmlns:a16="http://schemas.microsoft.com/office/drawing/2014/main" id="{2D7EA8A7-2BC0-4BF9-BD64-7F57AEF163AD}"/>
              </a:ext>
            </a:extLst>
          </p:cNvPr>
          <p:cNvCxnSpPr/>
          <p:nvPr/>
        </p:nvCxnSpPr>
        <p:spPr>
          <a:xfrm>
            <a:off x="5846484" y="4526134"/>
            <a:ext cx="28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0BEF4D-FEB0-43EA-91A7-2A76BC42392C}"/>
              </a:ext>
            </a:extLst>
          </p:cNvPr>
          <p:cNvCxnSpPr/>
          <p:nvPr/>
        </p:nvCxnSpPr>
        <p:spPr>
          <a:xfrm>
            <a:off x="5846484" y="3645811"/>
            <a:ext cx="28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C077B38-A948-1E02-CBE3-F9421C394E2F}"/>
              </a:ext>
            </a:extLst>
          </p:cNvPr>
          <p:cNvSpPr txBox="1"/>
          <p:nvPr/>
        </p:nvSpPr>
        <p:spPr>
          <a:xfrm>
            <a:off x="1820814" y="455837"/>
            <a:ext cx="5427259" cy="424732"/>
          </a:xfrm>
          <a:prstGeom prst="rect">
            <a:avLst/>
          </a:prstGeom>
          <a:noFill/>
        </p:spPr>
        <p:txBody>
          <a:bodyPr wrap="square" rtlCol="0">
            <a:spAutoFit/>
          </a:bodyPr>
          <a:lstStyle/>
          <a:p>
            <a:pPr defTabSz="685800" fontAlgn="auto">
              <a:lnSpc>
                <a:spcPct val="90000"/>
              </a:lnSpc>
              <a:spcAft>
                <a:spcPts val="0"/>
              </a:spcAft>
              <a:defRPr/>
            </a:pPr>
            <a:r>
              <a:rPr lang="en-GB" sz="2400" b="1" dirty="0">
                <a:solidFill>
                  <a:srgbClr val="4472C4">
                    <a:lumMod val="75000"/>
                  </a:srgbClr>
                </a:solidFill>
                <a:latin typeface="Calibri" panose="020F0502020204030204"/>
                <a:ea typeface="+mn-ea"/>
                <a:cs typeface="Calibri" panose="020F0502020204030204" pitchFamily="34" charset="0"/>
              </a:rPr>
              <a:t> </a:t>
            </a:r>
            <a:r>
              <a:rPr lang="en-GB" sz="2400" b="1" dirty="0" err="1">
                <a:solidFill>
                  <a:srgbClr val="4472C4">
                    <a:lumMod val="75000"/>
                  </a:srgbClr>
                </a:solidFill>
                <a:latin typeface="Calibri" panose="020F0502020204030204"/>
                <a:ea typeface="+mn-ea"/>
                <a:cs typeface="Calibri" panose="020F0502020204030204" pitchFamily="34" charset="0"/>
              </a:rPr>
              <a:t>Eltrombopag</a:t>
            </a:r>
            <a:r>
              <a:rPr lang="en-GB" sz="2400" b="1" dirty="0">
                <a:solidFill>
                  <a:srgbClr val="4472C4">
                    <a:lumMod val="75000"/>
                  </a:srgbClr>
                </a:solidFill>
                <a:latin typeface="Calibri" panose="020F0502020204030204"/>
                <a:ea typeface="+mn-ea"/>
                <a:cs typeface="Calibri" panose="020F0502020204030204" pitchFamily="34" charset="0"/>
              </a:rPr>
              <a:t> induces Platelet response</a:t>
            </a:r>
          </a:p>
        </p:txBody>
      </p:sp>
      <p:sp>
        <p:nvSpPr>
          <p:cNvPr id="99" name="TextBox 98">
            <a:extLst>
              <a:ext uri="{FF2B5EF4-FFF2-40B4-BE49-F238E27FC236}">
                <a16:creationId xmlns:a16="http://schemas.microsoft.com/office/drawing/2014/main" id="{003B1E0F-9ED6-D50E-BA55-6F3C8ECEFD26}"/>
              </a:ext>
            </a:extLst>
          </p:cNvPr>
          <p:cNvSpPr txBox="1"/>
          <p:nvPr/>
        </p:nvSpPr>
        <p:spPr>
          <a:xfrm>
            <a:off x="6295267" y="2906105"/>
            <a:ext cx="2573948"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00" fontAlgn="auto">
              <a:spcBef>
                <a:spcPts val="0"/>
              </a:spcBef>
              <a:spcAft>
                <a:spcPts val="0"/>
              </a:spcAft>
              <a:defRPr/>
            </a:pPr>
            <a:r>
              <a:rPr lang="fr-FR" sz="1200" dirty="0">
                <a:solidFill>
                  <a:prstClr val="black"/>
                </a:solidFill>
                <a:latin typeface="Calibri Light" panose="020F0302020204030204" pitchFamily="34" charset="0"/>
                <a:ea typeface="+mn-ea"/>
                <a:cs typeface="Calibri Light" panose="020F0302020204030204" pitchFamily="34" charset="0"/>
              </a:rPr>
              <a:t>OR 5.9, 95% CI: 2.3–14.9, p&lt;0.001 </a:t>
            </a:r>
            <a:endParaRPr lang="en-GB" sz="1200" dirty="0">
              <a:solidFill>
                <a:prstClr val="black"/>
              </a:solidFill>
              <a:latin typeface="Calibri Light" panose="020F0302020204030204" pitchFamily="34" charset="0"/>
              <a:ea typeface="+mn-ea"/>
              <a:cs typeface="Calibri Light" panose="020F0302020204030204" pitchFamily="34" charset="0"/>
            </a:endParaRPr>
          </a:p>
        </p:txBody>
      </p:sp>
      <p:sp>
        <p:nvSpPr>
          <p:cNvPr id="100" name="TextBox 99">
            <a:extLst>
              <a:ext uri="{FF2B5EF4-FFF2-40B4-BE49-F238E27FC236}">
                <a16:creationId xmlns:a16="http://schemas.microsoft.com/office/drawing/2014/main" id="{5B61B0A4-412E-C725-9F98-DC8EDE8FE911}"/>
              </a:ext>
            </a:extLst>
          </p:cNvPr>
          <p:cNvSpPr txBox="1"/>
          <p:nvPr/>
        </p:nvSpPr>
        <p:spPr>
          <a:xfrm>
            <a:off x="7744589" y="2071509"/>
            <a:ext cx="881068"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00" fontAlgn="auto">
              <a:spcBef>
                <a:spcPts val="0"/>
              </a:spcBef>
              <a:spcAft>
                <a:spcPts val="0"/>
              </a:spcAft>
              <a:defRPr/>
            </a:pPr>
            <a:r>
              <a:rPr lang="en-US" altLang="en-US" sz="1200" dirty="0">
                <a:solidFill>
                  <a:prstClr val="black"/>
                </a:solidFill>
                <a:latin typeface="Calibri" panose="020F0502020204030204" pitchFamily="34" charset="0"/>
                <a:ea typeface="+mn-ea"/>
                <a:cs typeface="Calibri" panose="020F0502020204030204" pitchFamily="34" charset="0"/>
              </a:rPr>
              <a:t>P&lt;0.0001</a:t>
            </a:r>
            <a:endParaRPr lang="en-GB" sz="1200" dirty="0">
              <a:solidFill>
                <a:prstClr val="black"/>
              </a:solidFill>
              <a:latin typeface="Calibri" panose="020F0502020204030204" pitchFamily="34" charset="0"/>
              <a:ea typeface="+mn-ea"/>
              <a:cs typeface="Calibri" panose="020F0502020204030204" pitchFamily="34" charset="0"/>
            </a:endParaRPr>
          </a:p>
        </p:txBody>
      </p:sp>
      <p:sp>
        <p:nvSpPr>
          <p:cNvPr id="2" name="Text Placeholder 4">
            <a:extLst>
              <a:ext uri="{FF2B5EF4-FFF2-40B4-BE49-F238E27FC236}">
                <a16:creationId xmlns:a16="http://schemas.microsoft.com/office/drawing/2014/main" id="{45D9195E-3194-3B64-57E1-F9134FDE932F}"/>
              </a:ext>
            </a:extLst>
          </p:cNvPr>
          <p:cNvSpPr txBox="1">
            <a:spLocks/>
          </p:cNvSpPr>
          <p:nvPr/>
        </p:nvSpPr>
        <p:spPr>
          <a:xfrm>
            <a:off x="4211960" y="6254149"/>
            <a:ext cx="3770313" cy="166152"/>
          </a:xfrm>
          <a:prstGeom prst="rect">
            <a:avLst/>
          </a:prstGeom>
        </p:spPr>
        <p:txBody>
          <a:bodyPr vert="horz" lIns="68580" tIns="34290" rIns="68580" bIns="3429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da-DK" dirty="0">
                <a:solidFill>
                  <a:prstClr val="black"/>
                </a:solidFill>
                <a:latin typeface="Calibri" panose="020F0502020204030204"/>
              </a:rPr>
              <a:t>Oliva EN, et al. Journal of Clinical </a:t>
            </a:r>
            <a:r>
              <a:rPr lang="da-DK" dirty="0" err="1">
                <a:solidFill>
                  <a:prstClr val="black"/>
                </a:solidFill>
                <a:latin typeface="Calibri" panose="020F0502020204030204"/>
              </a:rPr>
              <a:t>Oncology</a:t>
            </a:r>
            <a:r>
              <a:rPr lang="da-DK" dirty="0">
                <a:solidFill>
                  <a:prstClr val="black"/>
                </a:solidFill>
                <a:latin typeface="Calibri" panose="020F0502020204030204"/>
              </a:rPr>
              <a:t>, 2023</a:t>
            </a:r>
          </a:p>
        </p:txBody>
      </p:sp>
      <p:pic>
        <p:nvPicPr>
          <p:cNvPr id="4" name="Picture 3">
            <a:extLst>
              <a:ext uri="{FF2B5EF4-FFF2-40B4-BE49-F238E27FC236}">
                <a16:creationId xmlns:a16="http://schemas.microsoft.com/office/drawing/2014/main" id="{15200517-C361-3470-C2CB-8421486FF016}"/>
              </a:ext>
            </a:extLst>
          </p:cNvPr>
          <p:cNvPicPr>
            <a:picLocks noChangeAspect="1"/>
          </p:cNvPicPr>
          <p:nvPr/>
        </p:nvPicPr>
        <p:blipFill>
          <a:blip r:embed="rId3"/>
          <a:stretch>
            <a:fillRect/>
          </a:stretch>
        </p:blipFill>
        <p:spPr>
          <a:xfrm>
            <a:off x="752489" y="2168781"/>
            <a:ext cx="3781955" cy="3205046"/>
          </a:xfrm>
          <a:prstGeom prst="rect">
            <a:avLst/>
          </a:prstGeom>
        </p:spPr>
      </p:pic>
    </p:spTree>
    <p:extLst>
      <p:ext uri="{BB962C8B-B14F-4D97-AF65-F5344CB8AC3E}">
        <p14:creationId xmlns:p14="http://schemas.microsoft.com/office/powerpoint/2010/main" val="4217868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29215FFE-35CC-4837-9BD7-7167C67F258B}"/>
              </a:ext>
            </a:extLst>
          </p:cNvPr>
          <p:cNvGrpSpPr/>
          <p:nvPr/>
        </p:nvGrpSpPr>
        <p:grpSpPr>
          <a:xfrm>
            <a:off x="5342476" y="4897892"/>
            <a:ext cx="3156426" cy="230832"/>
            <a:chOff x="781731" y="3890011"/>
            <a:chExt cx="3156426" cy="230832"/>
          </a:xfrm>
        </p:grpSpPr>
        <p:sp>
          <p:nvSpPr>
            <p:cNvPr id="98" name="TextBox 97">
              <a:extLst>
                <a:ext uri="{FF2B5EF4-FFF2-40B4-BE49-F238E27FC236}">
                  <a16:creationId xmlns:a16="http://schemas.microsoft.com/office/drawing/2014/main" id="{00CEC8B9-2A27-4650-BB7E-FFB43803AD2E}"/>
                </a:ext>
              </a:extLst>
            </p:cNvPr>
            <p:cNvSpPr txBox="1"/>
            <p:nvPr/>
          </p:nvSpPr>
          <p:spPr>
            <a:xfrm>
              <a:off x="781731" y="3890011"/>
              <a:ext cx="312906" cy="230832"/>
            </a:xfrm>
            <a:prstGeom prst="rect">
              <a:avLst/>
            </a:prstGeom>
            <a:noFill/>
          </p:spPr>
          <p:txBody>
            <a:bodyPr wrap="none" rtlCol="0">
              <a:spAutoFit/>
            </a:bodyPr>
            <a:lstStyle/>
            <a:p>
              <a:pPr algn="ctr" defTabSz="342875" fontAlgn="auto">
                <a:spcBef>
                  <a:spcPts val="0"/>
                </a:spcBef>
                <a:spcAft>
                  <a:spcPts val="0"/>
                </a:spcAft>
                <a:defRPr/>
              </a:pPr>
              <a:r>
                <a:rPr lang="en-US" sz="900" dirty="0">
                  <a:solidFill>
                    <a:prstClr val="black"/>
                  </a:solidFill>
                  <a:latin typeface="Arial" panose="020B0604020202020204"/>
                  <a:ea typeface="+mn-ea"/>
                </a:rPr>
                <a:t>25</a:t>
              </a:r>
            </a:p>
          </p:txBody>
        </p:sp>
        <p:sp>
          <p:nvSpPr>
            <p:cNvPr id="99" name="TextBox 98">
              <a:extLst>
                <a:ext uri="{FF2B5EF4-FFF2-40B4-BE49-F238E27FC236}">
                  <a16:creationId xmlns:a16="http://schemas.microsoft.com/office/drawing/2014/main" id="{565DF282-B6A4-4225-854F-61951E506C23}"/>
                </a:ext>
              </a:extLst>
            </p:cNvPr>
            <p:cNvSpPr txBox="1"/>
            <p:nvPr/>
          </p:nvSpPr>
          <p:spPr>
            <a:xfrm>
              <a:off x="1253219" y="3890011"/>
              <a:ext cx="312906" cy="230832"/>
            </a:xfrm>
            <a:prstGeom prst="rect">
              <a:avLst/>
            </a:prstGeom>
            <a:noFill/>
          </p:spPr>
          <p:txBody>
            <a:bodyPr wrap="none" rtlCol="0">
              <a:spAutoFit/>
            </a:bodyPr>
            <a:lstStyle/>
            <a:p>
              <a:pPr algn="ctr" defTabSz="342875" fontAlgn="auto">
                <a:spcBef>
                  <a:spcPts val="0"/>
                </a:spcBef>
                <a:spcAft>
                  <a:spcPts val="0"/>
                </a:spcAft>
                <a:defRPr/>
              </a:pPr>
              <a:r>
                <a:rPr lang="en-US" sz="900" dirty="0">
                  <a:solidFill>
                    <a:prstClr val="black"/>
                  </a:solidFill>
                  <a:latin typeface="Arial" panose="020B0604020202020204"/>
                  <a:ea typeface="+mn-ea"/>
                </a:rPr>
                <a:t>50</a:t>
              </a:r>
            </a:p>
          </p:txBody>
        </p:sp>
        <p:sp>
          <p:nvSpPr>
            <p:cNvPr id="100" name="TextBox 99">
              <a:extLst>
                <a:ext uri="{FF2B5EF4-FFF2-40B4-BE49-F238E27FC236}">
                  <a16:creationId xmlns:a16="http://schemas.microsoft.com/office/drawing/2014/main" id="{F56EBAA6-55AA-4DEF-ABEE-E34650C6E8DF}"/>
                </a:ext>
              </a:extLst>
            </p:cNvPr>
            <p:cNvSpPr txBox="1"/>
            <p:nvPr/>
          </p:nvSpPr>
          <p:spPr>
            <a:xfrm>
              <a:off x="1692647" y="3890011"/>
              <a:ext cx="377027" cy="230832"/>
            </a:xfrm>
            <a:prstGeom prst="rect">
              <a:avLst/>
            </a:prstGeom>
            <a:noFill/>
          </p:spPr>
          <p:txBody>
            <a:bodyPr wrap="none" rtlCol="0">
              <a:spAutoFit/>
            </a:bodyPr>
            <a:lstStyle/>
            <a:p>
              <a:pPr algn="ctr" defTabSz="342875" fontAlgn="auto">
                <a:spcBef>
                  <a:spcPts val="0"/>
                </a:spcBef>
                <a:spcAft>
                  <a:spcPts val="0"/>
                </a:spcAft>
                <a:defRPr/>
              </a:pPr>
              <a:r>
                <a:rPr lang="en-US" sz="900" dirty="0">
                  <a:solidFill>
                    <a:prstClr val="black"/>
                  </a:solidFill>
                  <a:latin typeface="Arial" panose="020B0604020202020204"/>
                  <a:ea typeface="+mn-ea"/>
                </a:rPr>
                <a:t>100</a:t>
              </a:r>
            </a:p>
          </p:txBody>
        </p:sp>
        <p:sp>
          <p:nvSpPr>
            <p:cNvPr id="101" name="TextBox 100">
              <a:extLst>
                <a:ext uri="{FF2B5EF4-FFF2-40B4-BE49-F238E27FC236}">
                  <a16:creationId xmlns:a16="http://schemas.microsoft.com/office/drawing/2014/main" id="{4271F7C9-3384-4288-B3C8-9B7D87CA62BD}"/>
                </a:ext>
              </a:extLst>
            </p:cNvPr>
            <p:cNvSpPr txBox="1"/>
            <p:nvPr/>
          </p:nvSpPr>
          <p:spPr>
            <a:xfrm>
              <a:off x="2145083" y="3890011"/>
              <a:ext cx="377027" cy="230832"/>
            </a:xfrm>
            <a:prstGeom prst="rect">
              <a:avLst/>
            </a:prstGeom>
            <a:noFill/>
          </p:spPr>
          <p:txBody>
            <a:bodyPr wrap="none" rtlCol="0">
              <a:spAutoFit/>
            </a:bodyPr>
            <a:lstStyle/>
            <a:p>
              <a:pPr algn="ctr" defTabSz="342875" fontAlgn="auto">
                <a:spcBef>
                  <a:spcPts val="0"/>
                </a:spcBef>
                <a:spcAft>
                  <a:spcPts val="0"/>
                </a:spcAft>
                <a:defRPr/>
              </a:pPr>
              <a:r>
                <a:rPr lang="en-US" sz="900" dirty="0">
                  <a:solidFill>
                    <a:prstClr val="black"/>
                  </a:solidFill>
                  <a:latin typeface="Arial" panose="020B0604020202020204"/>
                  <a:ea typeface="+mn-ea"/>
                </a:rPr>
                <a:t>150</a:t>
              </a:r>
            </a:p>
          </p:txBody>
        </p:sp>
        <p:sp>
          <p:nvSpPr>
            <p:cNvPr id="102" name="TextBox 101">
              <a:extLst>
                <a:ext uri="{FF2B5EF4-FFF2-40B4-BE49-F238E27FC236}">
                  <a16:creationId xmlns:a16="http://schemas.microsoft.com/office/drawing/2014/main" id="{374E10A4-67AE-46AE-AD9F-88541BA0CDD1}"/>
                </a:ext>
              </a:extLst>
            </p:cNvPr>
            <p:cNvSpPr txBox="1"/>
            <p:nvPr/>
          </p:nvSpPr>
          <p:spPr>
            <a:xfrm>
              <a:off x="2621326" y="3890011"/>
              <a:ext cx="377027" cy="230832"/>
            </a:xfrm>
            <a:prstGeom prst="rect">
              <a:avLst/>
            </a:prstGeom>
            <a:noFill/>
          </p:spPr>
          <p:txBody>
            <a:bodyPr wrap="none" rtlCol="0">
              <a:spAutoFit/>
            </a:bodyPr>
            <a:lstStyle/>
            <a:p>
              <a:pPr algn="ctr" defTabSz="342875" fontAlgn="auto">
                <a:spcBef>
                  <a:spcPts val="0"/>
                </a:spcBef>
                <a:spcAft>
                  <a:spcPts val="0"/>
                </a:spcAft>
                <a:defRPr/>
              </a:pPr>
              <a:r>
                <a:rPr lang="en-US" sz="900" dirty="0">
                  <a:solidFill>
                    <a:prstClr val="black"/>
                  </a:solidFill>
                  <a:latin typeface="Arial" panose="020B0604020202020204"/>
                  <a:ea typeface="+mn-ea"/>
                </a:rPr>
                <a:t>200</a:t>
              </a:r>
            </a:p>
          </p:txBody>
        </p:sp>
        <p:sp>
          <p:nvSpPr>
            <p:cNvPr id="103" name="TextBox 102">
              <a:extLst>
                <a:ext uri="{FF2B5EF4-FFF2-40B4-BE49-F238E27FC236}">
                  <a16:creationId xmlns:a16="http://schemas.microsoft.com/office/drawing/2014/main" id="{17AEAE30-4B0F-492B-993D-67807BBD7D22}"/>
                </a:ext>
              </a:extLst>
            </p:cNvPr>
            <p:cNvSpPr txBox="1"/>
            <p:nvPr/>
          </p:nvSpPr>
          <p:spPr>
            <a:xfrm>
              <a:off x="3083290" y="3890011"/>
              <a:ext cx="377027" cy="230832"/>
            </a:xfrm>
            <a:prstGeom prst="rect">
              <a:avLst/>
            </a:prstGeom>
            <a:noFill/>
          </p:spPr>
          <p:txBody>
            <a:bodyPr wrap="none" rtlCol="0">
              <a:spAutoFit/>
            </a:bodyPr>
            <a:lstStyle/>
            <a:p>
              <a:pPr algn="ctr" defTabSz="342875" fontAlgn="auto">
                <a:spcBef>
                  <a:spcPts val="0"/>
                </a:spcBef>
                <a:spcAft>
                  <a:spcPts val="0"/>
                </a:spcAft>
                <a:defRPr/>
              </a:pPr>
              <a:r>
                <a:rPr lang="en-US" sz="900" dirty="0">
                  <a:solidFill>
                    <a:prstClr val="black"/>
                  </a:solidFill>
                  <a:latin typeface="Arial" panose="020B0604020202020204"/>
                  <a:ea typeface="+mn-ea"/>
                </a:rPr>
                <a:t>250</a:t>
              </a:r>
            </a:p>
          </p:txBody>
        </p:sp>
        <p:sp>
          <p:nvSpPr>
            <p:cNvPr id="104" name="TextBox 103">
              <a:extLst>
                <a:ext uri="{FF2B5EF4-FFF2-40B4-BE49-F238E27FC236}">
                  <a16:creationId xmlns:a16="http://schemas.microsoft.com/office/drawing/2014/main" id="{470C0E07-8C9A-46A2-9C0E-435BE6D85DAC}"/>
                </a:ext>
              </a:extLst>
            </p:cNvPr>
            <p:cNvSpPr txBox="1"/>
            <p:nvPr/>
          </p:nvSpPr>
          <p:spPr>
            <a:xfrm>
              <a:off x="3561130" y="3890011"/>
              <a:ext cx="377027" cy="230832"/>
            </a:xfrm>
            <a:prstGeom prst="rect">
              <a:avLst/>
            </a:prstGeom>
            <a:noFill/>
          </p:spPr>
          <p:txBody>
            <a:bodyPr wrap="none" rtlCol="0">
              <a:spAutoFit/>
            </a:bodyPr>
            <a:lstStyle/>
            <a:p>
              <a:pPr algn="ctr" defTabSz="342875" fontAlgn="auto">
                <a:spcBef>
                  <a:spcPts val="0"/>
                </a:spcBef>
                <a:spcAft>
                  <a:spcPts val="0"/>
                </a:spcAft>
                <a:defRPr/>
              </a:pPr>
              <a:r>
                <a:rPr lang="en-US" sz="900" dirty="0">
                  <a:solidFill>
                    <a:prstClr val="black"/>
                  </a:solidFill>
                  <a:latin typeface="Arial" panose="020B0604020202020204"/>
                  <a:ea typeface="+mn-ea"/>
                </a:rPr>
                <a:t>300</a:t>
              </a:r>
            </a:p>
          </p:txBody>
        </p:sp>
      </p:grpSp>
      <p:sp>
        <p:nvSpPr>
          <p:cNvPr id="214" name="Rectangle 213">
            <a:extLst>
              <a:ext uri="{FF2B5EF4-FFF2-40B4-BE49-F238E27FC236}">
                <a16:creationId xmlns:a16="http://schemas.microsoft.com/office/drawing/2014/main" id="{138F5F79-B39D-4073-99CC-0F4D3CCF26A1}"/>
              </a:ext>
            </a:extLst>
          </p:cNvPr>
          <p:cNvSpPr/>
          <p:nvPr/>
        </p:nvSpPr>
        <p:spPr>
          <a:xfrm>
            <a:off x="5191627" y="1989945"/>
            <a:ext cx="3531737" cy="646331"/>
          </a:xfrm>
          <a:prstGeom prst="rect">
            <a:avLst/>
          </a:prstGeom>
        </p:spPr>
        <p:txBody>
          <a:bodyPr wrap="none">
            <a:spAutoFit/>
          </a:bodyPr>
          <a:lstStyle/>
          <a:p>
            <a:pPr algn="ctr" defTabSz="342875" fontAlgn="auto">
              <a:spcBef>
                <a:spcPts val="0"/>
              </a:spcBef>
              <a:spcAft>
                <a:spcPts val="0"/>
              </a:spcAft>
              <a:defRPr/>
            </a:pPr>
            <a:r>
              <a:rPr lang="fy-NL" b="1" dirty="0">
                <a:solidFill>
                  <a:prstClr val="black"/>
                </a:solidFill>
                <a:ea typeface="+mn-ea"/>
                <a:cs typeface="Arial" panose="020B0604020202020204" pitchFamily="34" charset="0"/>
              </a:rPr>
              <a:t>Median daily dose at response</a:t>
            </a:r>
          </a:p>
          <a:p>
            <a:pPr algn="ctr" defTabSz="342875" fontAlgn="auto">
              <a:spcBef>
                <a:spcPts val="0"/>
              </a:spcBef>
              <a:spcAft>
                <a:spcPts val="0"/>
              </a:spcAft>
              <a:defRPr/>
            </a:pPr>
            <a:r>
              <a:rPr lang="fy-NL" dirty="0">
                <a:solidFill>
                  <a:prstClr val="black"/>
                </a:solidFill>
                <a:ea typeface="+mn-ea"/>
                <a:cs typeface="Arial" panose="020B0604020202020204" pitchFamily="34" charset="0"/>
              </a:rPr>
              <a:t>50 mg (IQR 50-150 	mg)</a:t>
            </a:r>
            <a:endParaRPr lang="fy-NL" dirty="0">
              <a:solidFill>
                <a:prstClr val="black"/>
              </a:solidFill>
              <a:latin typeface="Arial" panose="020B0604020202020204"/>
              <a:ea typeface="+mn-ea"/>
            </a:endParaRPr>
          </a:p>
        </p:txBody>
      </p:sp>
      <p:sp>
        <p:nvSpPr>
          <p:cNvPr id="215" name="Rectangle 214">
            <a:extLst>
              <a:ext uri="{FF2B5EF4-FFF2-40B4-BE49-F238E27FC236}">
                <a16:creationId xmlns:a16="http://schemas.microsoft.com/office/drawing/2014/main" id="{320AEA96-A338-4866-8959-C50F46AF3F67}"/>
              </a:ext>
            </a:extLst>
          </p:cNvPr>
          <p:cNvSpPr/>
          <p:nvPr/>
        </p:nvSpPr>
        <p:spPr>
          <a:xfrm>
            <a:off x="314542" y="2031989"/>
            <a:ext cx="4336444" cy="646331"/>
          </a:xfrm>
          <a:prstGeom prst="rect">
            <a:avLst/>
          </a:prstGeom>
        </p:spPr>
        <p:txBody>
          <a:bodyPr wrap="none">
            <a:spAutoFit/>
          </a:bodyPr>
          <a:lstStyle/>
          <a:p>
            <a:pPr algn="ctr" defTabSz="342875" fontAlgn="auto">
              <a:spcBef>
                <a:spcPts val="0"/>
              </a:spcBef>
              <a:spcAft>
                <a:spcPts val="0"/>
              </a:spcAft>
              <a:defRPr/>
            </a:pPr>
            <a:r>
              <a:rPr lang="fy-NL" sz="1200" b="1" dirty="0">
                <a:solidFill>
                  <a:prstClr val="black"/>
                </a:solidFill>
                <a:latin typeface="Arial" panose="020B0604020202020204"/>
                <a:ea typeface="+mn-ea"/>
              </a:rPr>
              <a:t>Median time to response</a:t>
            </a:r>
          </a:p>
          <a:p>
            <a:pPr algn="ctr" defTabSz="342875" fontAlgn="auto">
              <a:spcBef>
                <a:spcPts val="0"/>
              </a:spcBef>
              <a:spcAft>
                <a:spcPts val="0"/>
              </a:spcAft>
              <a:defRPr/>
            </a:pPr>
            <a:r>
              <a:rPr lang="en-GB" sz="1200" dirty="0" err="1">
                <a:solidFill>
                  <a:prstClr val="black"/>
                </a:solidFill>
                <a:latin typeface="Arial" panose="020B0604020202020204"/>
                <a:ea typeface="+mn-ea"/>
              </a:rPr>
              <a:t>eltrombopag</a:t>
            </a:r>
            <a:r>
              <a:rPr lang="en-GB" sz="1200" dirty="0">
                <a:solidFill>
                  <a:prstClr val="black"/>
                </a:solidFill>
                <a:latin typeface="Arial" panose="020B0604020202020204"/>
                <a:ea typeface="+mn-ea"/>
              </a:rPr>
              <a:t> arm (2.1 weeks, 1–6 weeks)</a:t>
            </a:r>
          </a:p>
          <a:p>
            <a:pPr algn="ctr" defTabSz="342875" fontAlgn="auto">
              <a:spcBef>
                <a:spcPts val="0"/>
              </a:spcBef>
              <a:spcAft>
                <a:spcPts val="0"/>
              </a:spcAft>
              <a:defRPr/>
            </a:pPr>
            <a:r>
              <a:rPr lang="en-GB" sz="1200" dirty="0">
                <a:solidFill>
                  <a:prstClr val="black"/>
                </a:solidFill>
                <a:latin typeface="Arial" panose="020B0604020202020204"/>
                <a:ea typeface="+mn-ea"/>
              </a:rPr>
              <a:t> versus the placebo arm (54 weeks, 6–155 weeks; p&lt;0.001). </a:t>
            </a:r>
            <a:endParaRPr lang="en-US" sz="1200" dirty="0">
              <a:solidFill>
                <a:prstClr val="black"/>
              </a:solidFill>
              <a:latin typeface="Arial" panose="020B0604020202020204"/>
              <a:ea typeface="+mn-ea"/>
            </a:endParaRPr>
          </a:p>
        </p:txBody>
      </p:sp>
      <p:sp>
        <p:nvSpPr>
          <p:cNvPr id="323" name="TextBox 322">
            <a:extLst>
              <a:ext uri="{FF2B5EF4-FFF2-40B4-BE49-F238E27FC236}">
                <a16:creationId xmlns:a16="http://schemas.microsoft.com/office/drawing/2014/main" id="{5F41EF0D-01F0-48A9-A3C3-34F1492B958B}"/>
              </a:ext>
            </a:extLst>
          </p:cNvPr>
          <p:cNvSpPr txBox="1"/>
          <p:nvPr/>
        </p:nvSpPr>
        <p:spPr>
          <a:xfrm rot="16200000">
            <a:off x="4013621" y="3686156"/>
            <a:ext cx="1640193" cy="430887"/>
          </a:xfrm>
          <a:prstGeom prst="rect">
            <a:avLst/>
          </a:prstGeom>
          <a:noFill/>
        </p:spPr>
        <p:txBody>
          <a:bodyPr wrap="none" rtlCol="0">
            <a:spAutoFit/>
          </a:bodyPr>
          <a:lstStyle/>
          <a:p>
            <a:pPr algn="ctr" defTabSz="342875" fontAlgn="auto">
              <a:spcBef>
                <a:spcPts val="0"/>
              </a:spcBef>
              <a:spcAft>
                <a:spcPts val="0"/>
              </a:spcAft>
              <a:defRPr/>
            </a:pPr>
            <a:r>
              <a:rPr lang="en-US" sz="1100" b="1" dirty="0">
                <a:solidFill>
                  <a:prstClr val="black"/>
                </a:solidFill>
                <a:latin typeface="Arial" panose="020B0604020202020204"/>
                <a:ea typeface="+mn-ea"/>
              </a:rPr>
              <a:t>Number of cases with</a:t>
            </a:r>
          </a:p>
          <a:p>
            <a:pPr algn="ctr" defTabSz="342875" fontAlgn="auto">
              <a:spcBef>
                <a:spcPts val="0"/>
              </a:spcBef>
              <a:spcAft>
                <a:spcPts val="0"/>
              </a:spcAft>
              <a:defRPr/>
            </a:pPr>
            <a:r>
              <a:rPr lang="en-US" sz="1100" b="1" dirty="0">
                <a:solidFill>
                  <a:prstClr val="black"/>
                </a:solidFill>
                <a:latin typeface="Arial" panose="020B0604020202020204"/>
                <a:ea typeface="+mn-ea"/>
              </a:rPr>
              <a:t>platelet response</a:t>
            </a:r>
          </a:p>
        </p:txBody>
      </p:sp>
      <p:grpSp>
        <p:nvGrpSpPr>
          <p:cNvPr id="324" name="Group 323">
            <a:extLst>
              <a:ext uri="{FF2B5EF4-FFF2-40B4-BE49-F238E27FC236}">
                <a16:creationId xmlns:a16="http://schemas.microsoft.com/office/drawing/2014/main" id="{E11E4F7A-0EB5-466E-A4FD-489AAC7BFFD2}"/>
              </a:ext>
            </a:extLst>
          </p:cNvPr>
          <p:cNvGrpSpPr/>
          <p:nvPr/>
        </p:nvGrpSpPr>
        <p:grpSpPr>
          <a:xfrm>
            <a:off x="4952448" y="2788784"/>
            <a:ext cx="312906" cy="2231082"/>
            <a:chOff x="4956842" y="1797686"/>
            <a:chExt cx="312906" cy="2231082"/>
          </a:xfrm>
        </p:grpSpPr>
        <p:sp>
          <p:nvSpPr>
            <p:cNvPr id="325" name="TextBox 324">
              <a:extLst>
                <a:ext uri="{FF2B5EF4-FFF2-40B4-BE49-F238E27FC236}">
                  <a16:creationId xmlns:a16="http://schemas.microsoft.com/office/drawing/2014/main" id="{3E7A94EC-DB63-4196-AD99-870ED67DA1FA}"/>
                </a:ext>
              </a:extLst>
            </p:cNvPr>
            <p:cNvSpPr txBox="1"/>
            <p:nvPr/>
          </p:nvSpPr>
          <p:spPr>
            <a:xfrm>
              <a:off x="5020962" y="3797936"/>
              <a:ext cx="24878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0</a:t>
              </a:r>
            </a:p>
          </p:txBody>
        </p:sp>
        <p:sp>
          <p:nvSpPr>
            <p:cNvPr id="326" name="TextBox 325">
              <a:extLst>
                <a:ext uri="{FF2B5EF4-FFF2-40B4-BE49-F238E27FC236}">
                  <a16:creationId xmlns:a16="http://schemas.microsoft.com/office/drawing/2014/main" id="{F670505B-DBCA-42D8-B9CE-15B36DF37CFB}"/>
                </a:ext>
              </a:extLst>
            </p:cNvPr>
            <p:cNvSpPr txBox="1"/>
            <p:nvPr/>
          </p:nvSpPr>
          <p:spPr>
            <a:xfrm>
              <a:off x="5020962" y="3575686"/>
              <a:ext cx="24878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2</a:t>
              </a:r>
            </a:p>
          </p:txBody>
        </p:sp>
        <p:sp>
          <p:nvSpPr>
            <p:cNvPr id="327" name="TextBox 326">
              <a:extLst>
                <a:ext uri="{FF2B5EF4-FFF2-40B4-BE49-F238E27FC236}">
                  <a16:creationId xmlns:a16="http://schemas.microsoft.com/office/drawing/2014/main" id="{D6554246-252C-44B0-A65D-D899CE25D94E}"/>
                </a:ext>
              </a:extLst>
            </p:cNvPr>
            <p:cNvSpPr txBox="1"/>
            <p:nvPr/>
          </p:nvSpPr>
          <p:spPr>
            <a:xfrm>
              <a:off x="5020962" y="3353436"/>
              <a:ext cx="24878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4</a:t>
              </a:r>
            </a:p>
          </p:txBody>
        </p:sp>
        <p:sp>
          <p:nvSpPr>
            <p:cNvPr id="328" name="TextBox 327">
              <a:extLst>
                <a:ext uri="{FF2B5EF4-FFF2-40B4-BE49-F238E27FC236}">
                  <a16:creationId xmlns:a16="http://schemas.microsoft.com/office/drawing/2014/main" id="{53006854-C13F-4E17-9449-2E19D61B3549}"/>
                </a:ext>
              </a:extLst>
            </p:cNvPr>
            <p:cNvSpPr txBox="1"/>
            <p:nvPr/>
          </p:nvSpPr>
          <p:spPr>
            <a:xfrm>
              <a:off x="5020962" y="3131186"/>
              <a:ext cx="24878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6</a:t>
              </a:r>
            </a:p>
          </p:txBody>
        </p:sp>
        <p:sp>
          <p:nvSpPr>
            <p:cNvPr id="329" name="TextBox 328">
              <a:extLst>
                <a:ext uri="{FF2B5EF4-FFF2-40B4-BE49-F238E27FC236}">
                  <a16:creationId xmlns:a16="http://schemas.microsoft.com/office/drawing/2014/main" id="{411251AB-02AF-4DB0-BCD5-AEDE0C7C444E}"/>
                </a:ext>
              </a:extLst>
            </p:cNvPr>
            <p:cNvSpPr txBox="1"/>
            <p:nvPr/>
          </p:nvSpPr>
          <p:spPr>
            <a:xfrm>
              <a:off x="5020962" y="2908936"/>
              <a:ext cx="24878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8</a:t>
              </a:r>
            </a:p>
          </p:txBody>
        </p:sp>
        <p:sp>
          <p:nvSpPr>
            <p:cNvPr id="330" name="TextBox 329">
              <a:extLst>
                <a:ext uri="{FF2B5EF4-FFF2-40B4-BE49-F238E27FC236}">
                  <a16:creationId xmlns:a16="http://schemas.microsoft.com/office/drawing/2014/main" id="{890E133E-4F02-46C9-B2D2-3B5ED4938073}"/>
                </a:ext>
              </a:extLst>
            </p:cNvPr>
            <p:cNvSpPr txBox="1"/>
            <p:nvPr/>
          </p:nvSpPr>
          <p:spPr>
            <a:xfrm>
              <a:off x="4956842" y="2686686"/>
              <a:ext cx="31290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10</a:t>
              </a:r>
            </a:p>
          </p:txBody>
        </p:sp>
        <p:sp>
          <p:nvSpPr>
            <p:cNvPr id="331" name="TextBox 330">
              <a:extLst>
                <a:ext uri="{FF2B5EF4-FFF2-40B4-BE49-F238E27FC236}">
                  <a16:creationId xmlns:a16="http://schemas.microsoft.com/office/drawing/2014/main" id="{F1253411-E2FF-4B49-BAD2-936CEFCC1B36}"/>
                </a:ext>
              </a:extLst>
            </p:cNvPr>
            <p:cNvSpPr txBox="1"/>
            <p:nvPr/>
          </p:nvSpPr>
          <p:spPr>
            <a:xfrm>
              <a:off x="4956842" y="2464436"/>
              <a:ext cx="31290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12</a:t>
              </a:r>
            </a:p>
          </p:txBody>
        </p:sp>
        <p:sp>
          <p:nvSpPr>
            <p:cNvPr id="332" name="TextBox 331">
              <a:extLst>
                <a:ext uri="{FF2B5EF4-FFF2-40B4-BE49-F238E27FC236}">
                  <a16:creationId xmlns:a16="http://schemas.microsoft.com/office/drawing/2014/main" id="{DD680BB3-A2BB-47B5-8E4E-036EED6172CB}"/>
                </a:ext>
              </a:extLst>
            </p:cNvPr>
            <p:cNvSpPr txBox="1"/>
            <p:nvPr/>
          </p:nvSpPr>
          <p:spPr>
            <a:xfrm>
              <a:off x="4956842" y="2242186"/>
              <a:ext cx="31290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14</a:t>
              </a:r>
            </a:p>
          </p:txBody>
        </p:sp>
        <p:sp>
          <p:nvSpPr>
            <p:cNvPr id="333" name="TextBox 332">
              <a:extLst>
                <a:ext uri="{FF2B5EF4-FFF2-40B4-BE49-F238E27FC236}">
                  <a16:creationId xmlns:a16="http://schemas.microsoft.com/office/drawing/2014/main" id="{381FF874-B8D8-46A0-95FE-DD200F8BF158}"/>
                </a:ext>
              </a:extLst>
            </p:cNvPr>
            <p:cNvSpPr txBox="1"/>
            <p:nvPr/>
          </p:nvSpPr>
          <p:spPr>
            <a:xfrm>
              <a:off x="4956842" y="2019936"/>
              <a:ext cx="31290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16</a:t>
              </a:r>
            </a:p>
          </p:txBody>
        </p:sp>
        <p:sp>
          <p:nvSpPr>
            <p:cNvPr id="334" name="TextBox 333">
              <a:extLst>
                <a:ext uri="{FF2B5EF4-FFF2-40B4-BE49-F238E27FC236}">
                  <a16:creationId xmlns:a16="http://schemas.microsoft.com/office/drawing/2014/main" id="{1BFDD4B4-C149-4897-A535-FC825C7A59E3}"/>
                </a:ext>
              </a:extLst>
            </p:cNvPr>
            <p:cNvSpPr txBox="1"/>
            <p:nvPr/>
          </p:nvSpPr>
          <p:spPr>
            <a:xfrm>
              <a:off x="4956842" y="1797686"/>
              <a:ext cx="312906" cy="230832"/>
            </a:xfrm>
            <a:prstGeom prst="rect">
              <a:avLst/>
            </a:prstGeom>
            <a:noFill/>
          </p:spPr>
          <p:txBody>
            <a:bodyPr wrap="none" rtlCol="0">
              <a:spAutoFit/>
            </a:bodyPr>
            <a:lstStyle/>
            <a:p>
              <a:pPr algn="r" defTabSz="342875" fontAlgn="auto">
                <a:spcBef>
                  <a:spcPts val="0"/>
                </a:spcBef>
                <a:spcAft>
                  <a:spcPts val="0"/>
                </a:spcAft>
                <a:defRPr/>
              </a:pPr>
              <a:r>
                <a:rPr lang="en-US" sz="900" dirty="0">
                  <a:solidFill>
                    <a:prstClr val="black"/>
                  </a:solidFill>
                  <a:latin typeface="Arial" panose="020B0604020202020204"/>
                  <a:ea typeface="+mn-ea"/>
                </a:rPr>
                <a:t>18</a:t>
              </a:r>
            </a:p>
          </p:txBody>
        </p:sp>
      </p:grpSp>
      <p:sp>
        <p:nvSpPr>
          <p:cNvPr id="335" name="Rectangle 334">
            <a:extLst>
              <a:ext uri="{FF2B5EF4-FFF2-40B4-BE49-F238E27FC236}">
                <a16:creationId xmlns:a16="http://schemas.microsoft.com/office/drawing/2014/main" id="{06FD60FA-022F-4BD9-8334-A782FAAB2C6F}"/>
              </a:ext>
            </a:extLst>
          </p:cNvPr>
          <p:cNvSpPr/>
          <p:nvPr/>
        </p:nvSpPr>
        <p:spPr>
          <a:xfrm>
            <a:off x="5418311" y="4777061"/>
            <a:ext cx="171450" cy="1212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fontAlgn="auto">
              <a:spcBef>
                <a:spcPts val="0"/>
              </a:spcBef>
              <a:spcAft>
                <a:spcPts val="0"/>
              </a:spcAft>
              <a:defRPr/>
            </a:pPr>
            <a:endParaRPr lang="en-US">
              <a:solidFill>
                <a:srgbClr val="FFFFFF"/>
              </a:solidFill>
              <a:latin typeface="Arial" panose="020B0604020202020204"/>
            </a:endParaRPr>
          </a:p>
        </p:txBody>
      </p:sp>
      <p:sp>
        <p:nvSpPr>
          <p:cNvPr id="336" name="Rectangle 335">
            <a:extLst>
              <a:ext uri="{FF2B5EF4-FFF2-40B4-BE49-F238E27FC236}">
                <a16:creationId xmlns:a16="http://schemas.microsoft.com/office/drawing/2014/main" id="{C55BF573-3AA9-4CC3-8825-D68946EAFFCB}"/>
              </a:ext>
            </a:extLst>
          </p:cNvPr>
          <p:cNvSpPr/>
          <p:nvPr/>
        </p:nvSpPr>
        <p:spPr>
          <a:xfrm>
            <a:off x="5884057" y="3014934"/>
            <a:ext cx="171450" cy="1883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fontAlgn="auto">
              <a:spcBef>
                <a:spcPts val="0"/>
              </a:spcBef>
              <a:spcAft>
                <a:spcPts val="0"/>
              </a:spcAft>
              <a:defRPr/>
            </a:pPr>
            <a:endParaRPr lang="en-US">
              <a:solidFill>
                <a:srgbClr val="FFFFFF"/>
              </a:solidFill>
              <a:latin typeface="Arial" panose="020B0604020202020204"/>
            </a:endParaRPr>
          </a:p>
        </p:txBody>
      </p:sp>
      <p:sp>
        <p:nvSpPr>
          <p:cNvPr id="337" name="Rectangle 336">
            <a:extLst>
              <a:ext uri="{FF2B5EF4-FFF2-40B4-BE49-F238E27FC236}">
                <a16:creationId xmlns:a16="http://schemas.microsoft.com/office/drawing/2014/main" id="{CD0175F0-2D61-420F-9832-B0C6CD0C007C}"/>
              </a:ext>
            </a:extLst>
          </p:cNvPr>
          <p:cNvSpPr/>
          <p:nvPr/>
        </p:nvSpPr>
        <p:spPr>
          <a:xfrm>
            <a:off x="6349803" y="4562748"/>
            <a:ext cx="171450" cy="3355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fontAlgn="auto">
              <a:spcBef>
                <a:spcPts val="0"/>
              </a:spcBef>
              <a:spcAft>
                <a:spcPts val="0"/>
              </a:spcAft>
              <a:defRPr/>
            </a:pPr>
            <a:endParaRPr lang="en-US">
              <a:solidFill>
                <a:srgbClr val="FFFFFF"/>
              </a:solidFill>
              <a:latin typeface="Arial" panose="020B0604020202020204"/>
            </a:endParaRPr>
          </a:p>
        </p:txBody>
      </p:sp>
      <p:sp>
        <p:nvSpPr>
          <p:cNvPr id="338" name="Rectangle 337">
            <a:extLst>
              <a:ext uri="{FF2B5EF4-FFF2-40B4-BE49-F238E27FC236}">
                <a16:creationId xmlns:a16="http://schemas.microsoft.com/office/drawing/2014/main" id="{BC6B3E67-8AC1-4FF4-886C-CE42A52C5282}"/>
              </a:ext>
            </a:extLst>
          </p:cNvPr>
          <p:cNvSpPr/>
          <p:nvPr/>
        </p:nvSpPr>
        <p:spPr>
          <a:xfrm>
            <a:off x="6815549" y="4777061"/>
            <a:ext cx="171450" cy="1212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fontAlgn="auto">
              <a:spcBef>
                <a:spcPts val="0"/>
              </a:spcBef>
              <a:spcAft>
                <a:spcPts val="0"/>
              </a:spcAft>
              <a:defRPr/>
            </a:pPr>
            <a:endParaRPr lang="en-US">
              <a:solidFill>
                <a:srgbClr val="FFFFFF"/>
              </a:solidFill>
              <a:latin typeface="Arial" panose="020B0604020202020204"/>
            </a:endParaRPr>
          </a:p>
        </p:txBody>
      </p:sp>
      <p:sp>
        <p:nvSpPr>
          <p:cNvPr id="339" name="Rectangle 338">
            <a:extLst>
              <a:ext uri="{FF2B5EF4-FFF2-40B4-BE49-F238E27FC236}">
                <a16:creationId xmlns:a16="http://schemas.microsoft.com/office/drawing/2014/main" id="{8FC2DB23-9B80-4622-88C6-304A367D3396}"/>
              </a:ext>
            </a:extLst>
          </p:cNvPr>
          <p:cNvSpPr/>
          <p:nvPr/>
        </p:nvSpPr>
        <p:spPr>
          <a:xfrm>
            <a:off x="7281295" y="4572274"/>
            <a:ext cx="171450" cy="32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fontAlgn="auto">
              <a:spcBef>
                <a:spcPts val="0"/>
              </a:spcBef>
              <a:spcAft>
                <a:spcPts val="0"/>
              </a:spcAft>
              <a:defRPr/>
            </a:pPr>
            <a:endParaRPr lang="en-US">
              <a:solidFill>
                <a:srgbClr val="FFFFFF"/>
              </a:solidFill>
              <a:latin typeface="Arial" panose="020B0604020202020204"/>
            </a:endParaRPr>
          </a:p>
        </p:txBody>
      </p:sp>
      <p:sp>
        <p:nvSpPr>
          <p:cNvPr id="340" name="Rectangle 339">
            <a:extLst>
              <a:ext uri="{FF2B5EF4-FFF2-40B4-BE49-F238E27FC236}">
                <a16:creationId xmlns:a16="http://schemas.microsoft.com/office/drawing/2014/main" id="{7E5FE508-A06D-45A4-A70E-F9A93806D92D}"/>
              </a:ext>
            </a:extLst>
          </p:cNvPr>
          <p:cNvSpPr/>
          <p:nvPr/>
        </p:nvSpPr>
        <p:spPr>
          <a:xfrm>
            <a:off x="7747041" y="4677048"/>
            <a:ext cx="171450" cy="2212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fontAlgn="auto">
              <a:spcBef>
                <a:spcPts val="0"/>
              </a:spcBef>
              <a:spcAft>
                <a:spcPts val="0"/>
              </a:spcAft>
              <a:defRPr/>
            </a:pPr>
            <a:endParaRPr lang="en-US">
              <a:solidFill>
                <a:srgbClr val="FFFFFF"/>
              </a:solidFill>
              <a:latin typeface="Arial" panose="020B0604020202020204"/>
            </a:endParaRPr>
          </a:p>
        </p:txBody>
      </p:sp>
      <p:sp>
        <p:nvSpPr>
          <p:cNvPr id="341" name="Rectangle 340">
            <a:extLst>
              <a:ext uri="{FF2B5EF4-FFF2-40B4-BE49-F238E27FC236}">
                <a16:creationId xmlns:a16="http://schemas.microsoft.com/office/drawing/2014/main" id="{324485A5-D386-40EB-BA26-D3C934932B4A}"/>
              </a:ext>
            </a:extLst>
          </p:cNvPr>
          <p:cNvSpPr/>
          <p:nvPr/>
        </p:nvSpPr>
        <p:spPr>
          <a:xfrm>
            <a:off x="8212787" y="4777061"/>
            <a:ext cx="171450" cy="1212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75" fontAlgn="auto">
              <a:spcBef>
                <a:spcPts val="0"/>
              </a:spcBef>
              <a:spcAft>
                <a:spcPts val="0"/>
              </a:spcAft>
              <a:defRPr/>
            </a:pPr>
            <a:endParaRPr lang="en-US">
              <a:solidFill>
                <a:srgbClr val="FFFFFF"/>
              </a:solidFill>
              <a:latin typeface="Arial" panose="020B0604020202020204"/>
            </a:endParaRPr>
          </a:p>
        </p:txBody>
      </p:sp>
      <p:grpSp>
        <p:nvGrpSpPr>
          <p:cNvPr id="342" name="Group 341">
            <a:extLst>
              <a:ext uri="{FF2B5EF4-FFF2-40B4-BE49-F238E27FC236}">
                <a16:creationId xmlns:a16="http://schemas.microsoft.com/office/drawing/2014/main" id="{A6833E4A-91A5-4BB7-A313-B622A2B397D5}"/>
              </a:ext>
            </a:extLst>
          </p:cNvPr>
          <p:cNvGrpSpPr/>
          <p:nvPr/>
        </p:nvGrpSpPr>
        <p:grpSpPr>
          <a:xfrm>
            <a:off x="5198786" y="2891111"/>
            <a:ext cx="3326265" cy="2080387"/>
            <a:chOff x="5217660" y="1914525"/>
            <a:chExt cx="3326265" cy="2080387"/>
          </a:xfrm>
        </p:grpSpPr>
        <p:cxnSp>
          <p:nvCxnSpPr>
            <p:cNvPr id="343" name="Straight Connector 342">
              <a:extLst>
                <a:ext uri="{FF2B5EF4-FFF2-40B4-BE49-F238E27FC236}">
                  <a16:creationId xmlns:a16="http://schemas.microsoft.com/office/drawing/2014/main" id="{597F0779-B318-4651-AEA0-DB198BED290D}"/>
                </a:ext>
              </a:extLst>
            </p:cNvPr>
            <p:cNvCxnSpPr/>
            <p:nvPr/>
          </p:nvCxnSpPr>
          <p:spPr>
            <a:xfrm>
              <a:off x="5290812" y="1914525"/>
              <a:ext cx="0" cy="2007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88C62C3-47E8-4F40-B00E-433D70B2E342}"/>
                </a:ext>
              </a:extLst>
            </p:cNvPr>
            <p:cNvCxnSpPr/>
            <p:nvPr/>
          </p:nvCxnSpPr>
          <p:spPr>
            <a:xfrm>
              <a:off x="5290812" y="3921760"/>
              <a:ext cx="325311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5" name="Group 344">
              <a:extLst>
                <a:ext uri="{FF2B5EF4-FFF2-40B4-BE49-F238E27FC236}">
                  <a16:creationId xmlns:a16="http://schemas.microsoft.com/office/drawing/2014/main" id="{D468CEBA-71DD-4088-B691-A7F89393A043}"/>
                </a:ext>
              </a:extLst>
            </p:cNvPr>
            <p:cNvGrpSpPr/>
            <p:nvPr/>
          </p:nvGrpSpPr>
          <p:grpSpPr>
            <a:xfrm>
              <a:off x="5217660" y="1914525"/>
              <a:ext cx="73152" cy="2007235"/>
              <a:chOff x="5217660" y="1914525"/>
              <a:chExt cx="73152" cy="2007235"/>
            </a:xfrm>
          </p:grpSpPr>
          <p:cxnSp>
            <p:nvCxnSpPr>
              <p:cNvPr id="355" name="Straight Connector 354">
                <a:extLst>
                  <a:ext uri="{FF2B5EF4-FFF2-40B4-BE49-F238E27FC236}">
                    <a16:creationId xmlns:a16="http://schemas.microsoft.com/office/drawing/2014/main" id="{0811F9A4-E804-41F5-8067-3507F01DB838}"/>
                  </a:ext>
                </a:extLst>
              </p:cNvPr>
              <p:cNvCxnSpPr/>
              <p:nvPr/>
            </p:nvCxnSpPr>
            <p:spPr>
              <a:xfrm rot="16200000">
                <a:off x="5254236" y="3885184"/>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60CC62BB-ED3C-4F7A-AD2E-D67BD6CC272D}"/>
                  </a:ext>
                </a:extLst>
              </p:cNvPr>
              <p:cNvCxnSpPr/>
              <p:nvPr/>
            </p:nvCxnSpPr>
            <p:spPr>
              <a:xfrm rot="16200000">
                <a:off x="5254236" y="3439131"/>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C2259AA-9F95-4B64-982D-F067B925E0B8}"/>
                  </a:ext>
                </a:extLst>
              </p:cNvPr>
              <p:cNvCxnSpPr/>
              <p:nvPr/>
            </p:nvCxnSpPr>
            <p:spPr>
              <a:xfrm rot="16200000">
                <a:off x="5254236" y="2993079"/>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4B7BA333-1D3F-4E21-A54E-8CED0043CE6B}"/>
                  </a:ext>
                </a:extLst>
              </p:cNvPr>
              <p:cNvCxnSpPr/>
              <p:nvPr/>
            </p:nvCxnSpPr>
            <p:spPr>
              <a:xfrm rot="16200000">
                <a:off x="5254236" y="2324001"/>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23025E62-FDB5-4131-9D15-6A8B2B592B87}"/>
                  </a:ext>
                </a:extLst>
              </p:cNvPr>
              <p:cNvCxnSpPr/>
              <p:nvPr/>
            </p:nvCxnSpPr>
            <p:spPr>
              <a:xfrm rot="16200000">
                <a:off x="5254236" y="1877949"/>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DDA5F596-314C-4958-8199-26D88E5C2CBF}"/>
                  </a:ext>
                </a:extLst>
              </p:cNvPr>
              <p:cNvCxnSpPr/>
              <p:nvPr/>
            </p:nvCxnSpPr>
            <p:spPr>
              <a:xfrm rot="16200000">
                <a:off x="5254236" y="2547027"/>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48D6159F-0B08-4CF7-AF5C-4F8D4C474058}"/>
                  </a:ext>
                </a:extLst>
              </p:cNvPr>
              <p:cNvCxnSpPr/>
              <p:nvPr/>
            </p:nvCxnSpPr>
            <p:spPr>
              <a:xfrm rot="16200000">
                <a:off x="5254236" y="2100975"/>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00270DD-AD04-4879-B60E-CAF7EA2160A2}"/>
                  </a:ext>
                </a:extLst>
              </p:cNvPr>
              <p:cNvCxnSpPr/>
              <p:nvPr/>
            </p:nvCxnSpPr>
            <p:spPr>
              <a:xfrm rot="16200000">
                <a:off x="5254236" y="3216105"/>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2BDA5ED6-B658-4971-86E0-4215A8F11AFA}"/>
                  </a:ext>
                </a:extLst>
              </p:cNvPr>
              <p:cNvCxnSpPr/>
              <p:nvPr/>
            </p:nvCxnSpPr>
            <p:spPr>
              <a:xfrm rot="16200000">
                <a:off x="5254236" y="2770053"/>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32F61C25-EF13-4C8B-9860-DBB197B294A1}"/>
                  </a:ext>
                </a:extLst>
              </p:cNvPr>
              <p:cNvCxnSpPr/>
              <p:nvPr/>
            </p:nvCxnSpPr>
            <p:spPr>
              <a:xfrm rot="16200000">
                <a:off x="5254236" y="3662157"/>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3630D88-EBB8-475E-A9D0-80B06AA4B1DA}"/>
                </a:ext>
              </a:extLst>
            </p:cNvPr>
            <p:cNvGrpSpPr/>
            <p:nvPr/>
          </p:nvGrpSpPr>
          <p:grpSpPr>
            <a:xfrm>
              <a:off x="5290812" y="3921760"/>
              <a:ext cx="3253113" cy="73152"/>
              <a:chOff x="5290812" y="3921760"/>
              <a:chExt cx="3253113" cy="73152"/>
            </a:xfrm>
          </p:grpSpPr>
          <p:cxnSp>
            <p:nvCxnSpPr>
              <p:cNvPr id="347" name="Straight Connector 346">
                <a:extLst>
                  <a:ext uri="{FF2B5EF4-FFF2-40B4-BE49-F238E27FC236}">
                    <a16:creationId xmlns:a16="http://schemas.microsoft.com/office/drawing/2014/main" id="{218D59C5-5A57-4B18-B4B6-972D4C35E406}"/>
                  </a:ext>
                </a:extLst>
              </p:cNvPr>
              <p:cNvCxnSpPr/>
              <p:nvPr/>
            </p:nvCxnSpPr>
            <p:spPr>
              <a:xfrm>
                <a:off x="5290812"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009567FA-F3B0-49F0-8687-81B09FD3B616}"/>
                  </a:ext>
                </a:extLst>
              </p:cNvPr>
              <p:cNvCxnSpPr/>
              <p:nvPr/>
            </p:nvCxnSpPr>
            <p:spPr>
              <a:xfrm>
                <a:off x="6220272"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8516DFBF-18D4-4D71-82E8-524099DBD499}"/>
                  </a:ext>
                </a:extLst>
              </p:cNvPr>
              <p:cNvCxnSpPr/>
              <p:nvPr/>
            </p:nvCxnSpPr>
            <p:spPr>
              <a:xfrm>
                <a:off x="5755542"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68D6BA68-B335-4CBD-A4DA-4A85AE387C6B}"/>
                  </a:ext>
                </a:extLst>
              </p:cNvPr>
              <p:cNvCxnSpPr/>
              <p:nvPr/>
            </p:nvCxnSpPr>
            <p:spPr>
              <a:xfrm>
                <a:off x="6685002"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AC961452-3DC7-443A-94ED-A9F6B1BEC616}"/>
                  </a:ext>
                </a:extLst>
              </p:cNvPr>
              <p:cNvCxnSpPr/>
              <p:nvPr/>
            </p:nvCxnSpPr>
            <p:spPr>
              <a:xfrm>
                <a:off x="7149732"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5299C530-033B-493A-A803-7F31DB129A4E}"/>
                  </a:ext>
                </a:extLst>
              </p:cNvPr>
              <p:cNvCxnSpPr/>
              <p:nvPr/>
            </p:nvCxnSpPr>
            <p:spPr>
              <a:xfrm>
                <a:off x="7614462"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12E30F91-9A6C-4109-8E15-91CC9412D379}"/>
                  </a:ext>
                </a:extLst>
              </p:cNvPr>
              <p:cNvCxnSpPr/>
              <p:nvPr/>
            </p:nvCxnSpPr>
            <p:spPr>
              <a:xfrm>
                <a:off x="8543925"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E6537887-114B-4E54-8C1E-BD78071EACA2}"/>
                  </a:ext>
                </a:extLst>
              </p:cNvPr>
              <p:cNvCxnSpPr/>
              <p:nvPr/>
            </p:nvCxnSpPr>
            <p:spPr>
              <a:xfrm>
                <a:off x="8079192" y="3921760"/>
                <a:ext cx="0" cy="73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66" name="TextBox 365">
            <a:extLst>
              <a:ext uri="{FF2B5EF4-FFF2-40B4-BE49-F238E27FC236}">
                <a16:creationId xmlns:a16="http://schemas.microsoft.com/office/drawing/2014/main" id="{4906F399-FD22-477F-A071-401092A8A33A}"/>
              </a:ext>
            </a:extLst>
          </p:cNvPr>
          <p:cNvSpPr txBox="1"/>
          <p:nvPr/>
        </p:nvSpPr>
        <p:spPr>
          <a:xfrm>
            <a:off x="6323891" y="5082333"/>
            <a:ext cx="1233031" cy="261610"/>
          </a:xfrm>
          <a:prstGeom prst="rect">
            <a:avLst/>
          </a:prstGeom>
          <a:noFill/>
        </p:spPr>
        <p:txBody>
          <a:bodyPr wrap="none" rtlCol="0">
            <a:spAutoFit/>
          </a:bodyPr>
          <a:lstStyle/>
          <a:p>
            <a:pPr algn="ctr" defTabSz="342875" fontAlgn="auto">
              <a:spcBef>
                <a:spcPts val="0"/>
              </a:spcBef>
              <a:spcAft>
                <a:spcPts val="0"/>
              </a:spcAft>
              <a:defRPr/>
            </a:pPr>
            <a:r>
              <a:rPr lang="en-US" sz="1100" b="1" dirty="0">
                <a:solidFill>
                  <a:prstClr val="black"/>
                </a:solidFill>
                <a:latin typeface="Arial" panose="020B0604020202020204"/>
                <a:ea typeface="+mn-ea"/>
              </a:rPr>
              <a:t>Daily dose (mg)</a:t>
            </a:r>
          </a:p>
        </p:txBody>
      </p:sp>
      <p:sp>
        <p:nvSpPr>
          <p:cNvPr id="367" name="Text Placeholder 3">
            <a:extLst>
              <a:ext uri="{FF2B5EF4-FFF2-40B4-BE49-F238E27FC236}">
                <a16:creationId xmlns:a16="http://schemas.microsoft.com/office/drawing/2014/main" id="{5DC52B8A-E9D7-4D5A-BDCB-DAC957EC5724}"/>
              </a:ext>
            </a:extLst>
          </p:cNvPr>
          <p:cNvSpPr txBox="1">
            <a:spLocks/>
          </p:cNvSpPr>
          <p:nvPr/>
        </p:nvSpPr>
        <p:spPr>
          <a:xfrm>
            <a:off x="331213" y="5439894"/>
            <a:ext cx="4546404" cy="290945"/>
          </a:xfrm>
          <a:prstGeom prst="rect">
            <a:avLst/>
          </a:prstGeom>
        </p:spPr>
        <p:txBody>
          <a:bodyPr vert="horz" lIns="68580" tIns="34290" rIns="68580" bIns="3429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en-US" sz="900" dirty="0">
                <a:solidFill>
                  <a:prstClr val="black">
                    <a:tint val="75000"/>
                  </a:prstClr>
                </a:solidFill>
                <a:latin typeface="Calibri" panose="020F0502020204030204"/>
              </a:rPr>
              <a:t>LMM, linear-mixed model analysis</a:t>
            </a:r>
          </a:p>
          <a:p>
            <a:pPr defTabSz="685800" fontAlgn="auto">
              <a:spcBef>
                <a:spcPts val="0"/>
              </a:spcBef>
              <a:spcAft>
                <a:spcPts val="0"/>
              </a:spcAft>
              <a:defRPr/>
            </a:pPr>
            <a:r>
              <a:rPr lang="en-US" sz="900" dirty="0">
                <a:solidFill>
                  <a:prstClr val="black">
                    <a:tint val="75000"/>
                  </a:prstClr>
                </a:solidFill>
                <a:latin typeface="Calibri" panose="020F0502020204030204"/>
              </a:rPr>
              <a:t>Box plot shows median and 75th and 25th percentiles. </a:t>
            </a:r>
          </a:p>
          <a:p>
            <a:pPr defTabSz="685800" fontAlgn="auto">
              <a:spcBef>
                <a:spcPts val="0"/>
              </a:spcBef>
              <a:spcAft>
                <a:spcPts val="0"/>
              </a:spcAft>
              <a:defRPr/>
            </a:pPr>
            <a:r>
              <a:rPr lang="en-US" sz="900" dirty="0">
                <a:solidFill>
                  <a:prstClr val="black">
                    <a:tint val="75000"/>
                  </a:prstClr>
                </a:solidFill>
                <a:latin typeface="Calibri" panose="020F0502020204030204"/>
              </a:rPr>
              <a:t>The whiskers above and below the box plot mark the 97.5th and 2.5th percentiles, respectively.</a:t>
            </a:r>
            <a:endParaRPr lang="en-US" sz="1000" dirty="0">
              <a:solidFill>
                <a:prstClr val="black">
                  <a:tint val="75000"/>
                </a:prstClr>
              </a:solidFill>
              <a:latin typeface="Calibri" panose="020F0502020204030204"/>
            </a:endParaRPr>
          </a:p>
        </p:txBody>
      </p:sp>
      <p:grpSp>
        <p:nvGrpSpPr>
          <p:cNvPr id="30" name="Group 29">
            <a:extLst>
              <a:ext uri="{FF2B5EF4-FFF2-40B4-BE49-F238E27FC236}">
                <a16:creationId xmlns:a16="http://schemas.microsoft.com/office/drawing/2014/main" id="{3478F85D-819F-E48E-7B8D-2F3E27663EA5}"/>
              </a:ext>
            </a:extLst>
          </p:cNvPr>
          <p:cNvGrpSpPr/>
          <p:nvPr/>
        </p:nvGrpSpPr>
        <p:grpSpPr>
          <a:xfrm>
            <a:off x="246786" y="3011035"/>
            <a:ext cx="4341234" cy="2255921"/>
            <a:chOff x="509297" y="124208"/>
            <a:chExt cx="8504437" cy="3927004"/>
          </a:xfrm>
        </p:grpSpPr>
        <p:pic>
          <p:nvPicPr>
            <p:cNvPr id="2" name="Immagine 15">
              <a:extLst>
                <a:ext uri="{FF2B5EF4-FFF2-40B4-BE49-F238E27FC236}">
                  <a16:creationId xmlns:a16="http://schemas.microsoft.com/office/drawing/2014/main" id="{C6AE4F9B-34C0-257E-29D4-98E709CB2EA0}"/>
                </a:ext>
              </a:extLst>
            </p:cNvPr>
            <p:cNvPicPr>
              <a:picLocks noChangeAspect="1"/>
            </p:cNvPicPr>
            <p:nvPr/>
          </p:nvPicPr>
          <p:blipFill rotWithShape="1">
            <a:blip r:embed="rId2"/>
            <a:srcRect l="13512" t="14710" r="12695" b="25158"/>
            <a:stretch/>
          </p:blipFill>
          <p:spPr>
            <a:xfrm>
              <a:off x="509297" y="124208"/>
              <a:ext cx="8420693" cy="3092846"/>
            </a:xfrm>
            <a:prstGeom prst="rect">
              <a:avLst/>
            </a:prstGeom>
          </p:spPr>
        </p:pic>
        <p:sp>
          <p:nvSpPr>
            <p:cNvPr id="3" name="CasellaDiTesto 68">
              <a:extLst>
                <a:ext uri="{FF2B5EF4-FFF2-40B4-BE49-F238E27FC236}">
                  <a16:creationId xmlns:a16="http://schemas.microsoft.com/office/drawing/2014/main" id="{24C23506-039E-D1FB-6414-D26BEBC78D3D}"/>
                </a:ext>
              </a:extLst>
            </p:cNvPr>
            <p:cNvSpPr txBox="1"/>
            <p:nvPr/>
          </p:nvSpPr>
          <p:spPr>
            <a:xfrm>
              <a:off x="3897812" y="3689572"/>
              <a:ext cx="2434336" cy="361640"/>
            </a:xfrm>
            <a:prstGeom prst="rect">
              <a:avLst/>
            </a:prstGeom>
            <a:noFill/>
          </p:spPr>
          <p:txBody>
            <a:bodyPr wrap="none" rtlCol="0">
              <a:spAutoFit/>
            </a:bodyPr>
            <a:lstStyle/>
            <a:p>
              <a:pPr defTabSz="685800" fontAlgn="auto">
                <a:spcBef>
                  <a:spcPts val="0"/>
                </a:spcBef>
                <a:spcAft>
                  <a:spcPts val="0"/>
                </a:spcAft>
                <a:defRPr/>
              </a:pPr>
              <a:r>
                <a:rPr lang="en-GB" sz="750" b="1" dirty="0">
                  <a:solidFill>
                    <a:prstClr val="black"/>
                  </a:solidFill>
                  <a:latin typeface="Times New Roman" panose="02020603050405020304" pitchFamily="18" charset="0"/>
                  <a:ea typeface="+mn-ea"/>
                  <a:cs typeface="Times New Roman" panose="02020603050405020304" pitchFamily="18" charset="0"/>
                </a:rPr>
                <a:t>Days from randomization</a:t>
              </a:r>
              <a:endParaRPr lang="en-GB" sz="825" b="1" dirty="0">
                <a:solidFill>
                  <a:prstClr val="black"/>
                </a:solidFill>
                <a:latin typeface="Times New Roman" panose="02020603050405020304" pitchFamily="18" charset="0"/>
                <a:ea typeface="+mn-ea"/>
                <a:cs typeface="Times New Roman" panose="02020603050405020304" pitchFamily="18" charset="0"/>
              </a:endParaRPr>
            </a:p>
          </p:txBody>
        </p:sp>
        <p:sp>
          <p:nvSpPr>
            <p:cNvPr id="4" name="CasellaDiTesto 61">
              <a:extLst>
                <a:ext uri="{FF2B5EF4-FFF2-40B4-BE49-F238E27FC236}">
                  <a16:creationId xmlns:a16="http://schemas.microsoft.com/office/drawing/2014/main" id="{679AFF90-A94A-B6E3-671F-A088D18C6EEC}"/>
                </a:ext>
              </a:extLst>
            </p:cNvPr>
            <p:cNvSpPr txBox="1"/>
            <p:nvPr/>
          </p:nvSpPr>
          <p:spPr>
            <a:xfrm>
              <a:off x="3185652" y="707488"/>
              <a:ext cx="4736154" cy="401822"/>
            </a:xfrm>
            <a:prstGeom prst="rect">
              <a:avLst/>
            </a:prstGeom>
            <a:noFill/>
          </p:spPr>
          <p:txBody>
            <a:bodyPr wrap="none" rtlCol="0">
              <a:spAutoFit/>
            </a:bodyPr>
            <a:lstStyle/>
            <a:p>
              <a:pPr defTabSz="685800" fontAlgn="auto">
                <a:spcBef>
                  <a:spcPts val="0"/>
                </a:spcBef>
                <a:spcAft>
                  <a:spcPts val="0"/>
                </a:spcAft>
                <a:defRPr/>
              </a:pPr>
              <a:r>
                <a:rPr lang="en-GB" sz="900" b="1" dirty="0">
                  <a:solidFill>
                    <a:prstClr val="black"/>
                  </a:solidFill>
                  <a:latin typeface="Times New Roman" panose="02020603050405020304" pitchFamily="18" charset="0"/>
                  <a:ea typeface="+mn-ea"/>
                  <a:cs typeface="Times New Roman" panose="02020603050405020304" pitchFamily="18" charset="0"/>
                </a:rPr>
                <a:t>Between-arms difference (by LMM), P&lt;0.001</a:t>
              </a:r>
            </a:p>
          </p:txBody>
        </p:sp>
        <p:sp>
          <p:nvSpPr>
            <p:cNvPr id="5" name="CasellaDiTesto 66">
              <a:extLst>
                <a:ext uri="{FF2B5EF4-FFF2-40B4-BE49-F238E27FC236}">
                  <a16:creationId xmlns:a16="http://schemas.microsoft.com/office/drawing/2014/main" id="{60033067-1B8B-B2C6-17D1-C4EB20B5EAA9}"/>
                </a:ext>
              </a:extLst>
            </p:cNvPr>
            <p:cNvSpPr txBox="1"/>
            <p:nvPr/>
          </p:nvSpPr>
          <p:spPr>
            <a:xfrm rot="5400000">
              <a:off x="656438" y="3228015"/>
              <a:ext cx="932564"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Baseline</a:t>
              </a:r>
            </a:p>
          </p:txBody>
        </p:sp>
        <p:sp>
          <p:nvSpPr>
            <p:cNvPr id="6" name="CasellaDiTesto 69">
              <a:extLst>
                <a:ext uri="{FF2B5EF4-FFF2-40B4-BE49-F238E27FC236}">
                  <a16:creationId xmlns:a16="http://schemas.microsoft.com/office/drawing/2014/main" id="{DBD00F66-3549-DB12-9B28-BC4181947DBE}"/>
                </a:ext>
              </a:extLst>
            </p:cNvPr>
            <p:cNvSpPr txBox="1"/>
            <p:nvPr/>
          </p:nvSpPr>
          <p:spPr>
            <a:xfrm rot="5400000">
              <a:off x="1067059" y="3197535"/>
              <a:ext cx="781881"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8 days</a:t>
              </a:r>
            </a:p>
          </p:txBody>
        </p:sp>
        <p:sp>
          <p:nvSpPr>
            <p:cNvPr id="7" name="CasellaDiTesto 71">
              <a:extLst>
                <a:ext uri="{FF2B5EF4-FFF2-40B4-BE49-F238E27FC236}">
                  <a16:creationId xmlns:a16="http://schemas.microsoft.com/office/drawing/2014/main" id="{6F39685E-5921-5C8C-0852-E0CED1ECC210}"/>
                </a:ext>
              </a:extLst>
            </p:cNvPr>
            <p:cNvSpPr txBox="1"/>
            <p:nvPr/>
          </p:nvSpPr>
          <p:spPr>
            <a:xfrm rot="5400000">
              <a:off x="1321115" y="3221919"/>
              <a:ext cx="871174"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15 days</a:t>
              </a:r>
            </a:p>
          </p:txBody>
        </p:sp>
        <p:sp>
          <p:nvSpPr>
            <p:cNvPr id="8" name="CasellaDiTesto 76">
              <a:extLst>
                <a:ext uri="{FF2B5EF4-FFF2-40B4-BE49-F238E27FC236}">
                  <a16:creationId xmlns:a16="http://schemas.microsoft.com/office/drawing/2014/main" id="{1EA389C0-B6D1-2A17-7DF8-1523A3FBADE8}"/>
                </a:ext>
              </a:extLst>
            </p:cNvPr>
            <p:cNvSpPr txBox="1"/>
            <p:nvPr/>
          </p:nvSpPr>
          <p:spPr>
            <a:xfrm rot="5400000">
              <a:off x="1607145" y="3216314"/>
              <a:ext cx="871174"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22 days</a:t>
              </a:r>
            </a:p>
          </p:txBody>
        </p:sp>
        <p:sp>
          <p:nvSpPr>
            <p:cNvPr id="9" name="CasellaDiTesto 78">
              <a:extLst>
                <a:ext uri="{FF2B5EF4-FFF2-40B4-BE49-F238E27FC236}">
                  <a16:creationId xmlns:a16="http://schemas.microsoft.com/office/drawing/2014/main" id="{CA6A5FEF-E5F9-B107-B2E0-B848ADF461F2}"/>
                </a:ext>
              </a:extLst>
            </p:cNvPr>
            <p:cNvSpPr txBox="1"/>
            <p:nvPr/>
          </p:nvSpPr>
          <p:spPr>
            <a:xfrm rot="5400000">
              <a:off x="1951111" y="3217648"/>
              <a:ext cx="871174"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28 days</a:t>
              </a:r>
            </a:p>
          </p:txBody>
        </p:sp>
        <p:sp>
          <p:nvSpPr>
            <p:cNvPr id="10" name="CasellaDiTesto 83">
              <a:extLst>
                <a:ext uri="{FF2B5EF4-FFF2-40B4-BE49-F238E27FC236}">
                  <a16:creationId xmlns:a16="http://schemas.microsoft.com/office/drawing/2014/main" id="{FA68CFD0-5834-98F8-27AB-DD77657316FC}"/>
                </a:ext>
              </a:extLst>
            </p:cNvPr>
            <p:cNvSpPr txBox="1"/>
            <p:nvPr/>
          </p:nvSpPr>
          <p:spPr>
            <a:xfrm rot="5400000">
              <a:off x="2301660" y="3247474"/>
              <a:ext cx="899079"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6 weeks</a:t>
              </a:r>
            </a:p>
          </p:txBody>
        </p:sp>
        <p:sp>
          <p:nvSpPr>
            <p:cNvPr id="11" name="CasellaDiTesto 85">
              <a:extLst>
                <a:ext uri="{FF2B5EF4-FFF2-40B4-BE49-F238E27FC236}">
                  <a16:creationId xmlns:a16="http://schemas.microsoft.com/office/drawing/2014/main" id="{96ADFC45-5181-DE99-31C9-657985EB9489}"/>
                </a:ext>
              </a:extLst>
            </p:cNvPr>
            <p:cNvSpPr txBox="1"/>
            <p:nvPr/>
          </p:nvSpPr>
          <p:spPr>
            <a:xfrm rot="5400000">
              <a:off x="2646086" y="3244424"/>
              <a:ext cx="899079"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8 weeks</a:t>
              </a:r>
            </a:p>
          </p:txBody>
        </p:sp>
        <p:sp>
          <p:nvSpPr>
            <p:cNvPr id="12" name="CasellaDiTesto 86">
              <a:extLst>
                <a:ext uri="{FF2B5EF4-FFF2-40B4-BE49-F238E27FC236}">
                  <a16:creationId xmlns:a16="http://schemas.microsoft.com/office/drawing/2014/main" id="{B02E8E1C-2CB9-4C84-C8A6-E3182A163C51}"/>
                </a:ext>
              </a:extLst>
            </p:cNvPr>
            <p:cNvSpPr txBox="1"/>
            <p:nvPr/>
          </p:nvSpPr>
          <p:spPr>
            <a:xfrm rot="5400000">
              <a:off x="2948909" y="3226135"/>
              <a:ext cx="988372"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10 weeks</a:t>
              </a:r>
            </a:p>
          </p:txBody>
        </p:sp>
        <p:sp>
          <p:nvSpPr>
            <p:cNvPr id="13" name="CasellaDiTesto 87">
              <a:extLst>
                <a:ext uri="{FF2B5EF4-FFF2-40B4-BE49-F238E27FC236}">
                  <a16:creationId xmlns:a16="http://schemas.microsoft.com/office/drawing/2014/main" id="{E40A867C-A709-160D-5BDE-0C00E7035389}"/>
                </a:ext>
              </a:extLst>
            </p:cNvPr>
            <p:cNvSpPr txBox="1"/>
            <p:nvPr/>
          </p:nvSpPr>
          <p:spPr>
            <a:xfrm rot="5400000">
              <a:off x="3300564" y="3244424"/>
              <a:ext cx="980001"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3 months</a:t>
              </a:r>
            </a:p>
          </p:txBody>
        </p:sp>
        <p:sp>
          <p:nvSpPr>
            <p:cNvPr id="14" name="CasellaDiTesto 88">
              <a:extLst>
                <a:ext uri="{FF2B5EF4-FFF2-40B4-BE49-F238E27FC236}">
                  <a16:creationId xmlns:a16="http://schemas.microsoft.com/office/drawing/2014/main" id="{AA740A60-1BB5-CAEE-EE69-CA061A77281C}"/>
                </a:ext>
              </a:extLst>
            </p:cNvPr>
            <p:cNvSpPr txBox="1"/>
            <p:nvPr/>
          </p:nvSpPr>
          <p:spPr>
            <a:xfrm rot="5400000">
              <a:off x="3654134" y="3241378"/>
              <a:ext cx="980001"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4 months</a:t>
              </a:r>
            </a:p>
          </p:txBody>
        </p:sp>
        <p:sp>
          <p:nvSpPr>
            <p:cNvPr id="15" name="CasellaDiTesto 89">
              <a:extLst>
                <a:ext uri="{FF2B5EF4-FFF2-40B4-BE49-F238E27FC236}">
                  <a16:creationId xmlns:a16="http://schemas.microsoft.com/office/drawing/2014/main" id="{DE1ED0B8-42CD-B66C-39C3-C04CBDE64FB1}"/>
                </a:ext>
              </a:extLst>
            </p:cNvPr>
            <p:cNvSpPr txBox="1"/>
            <p:nvPr/>
          </p:nvSpPr>
          <p:spPr>
            <a:xfrm rot="5400000">
              <a:off x="4010749" y="3241378"/>
              <a:ext cx="980001"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5 months</a:t>
              </a:r>
            </a:p>
          </p:txBody>
        </p:sp>
        <p:sp>
          <p:nvSpPr>
            <p:cNvPr id="16" name="CasellaDiTesto 90">
              <a:extLst>
                <a:ext uri="{FF2B5EF4-FFF2-40B4-BE49-F238E27FC236}">
                  <a16:creationId xmlns:a16="http://schemas.microsoft.com/office/drawing/2014/main" id="{B41F7E82-1E0E-E09C-D7C4-97A6BBEF2203}"/>
                </a:ext>
              </a:extLst>
            </p:cNvPr>
            <p:cNvSpPr txBox="1"/>
            <p:nvPr/>
          </p:nvSpPr>
          <p:spPr>
            <a:xfrm rot="5400000">
              <a:off x="4394797" y="3241378"/>
              <a:ext cx="980001"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6 months</a:t>
              </a:r>
            </a:p>
          </p:txBody>
        </p:sp>
        <p:sp>
          <p:nvSpPr>
            <p:cNvPr id="17" name="CasellaDiTesto 91">
              <a:extLst>
                <a:ext uri="{FF2B5EF4-FFF2-40B4-BE49-F238E27FC236}">
                  <a16:creationId xmlns:a16="http://schemas.microsoft.com/office/drawing/2014/main" id="{2C42AA65-B5EA-02C8-D38D-3E71CB990C1C}"/>
                </a:ext>
              </a:extLst>
            </p:cNvPr>
            <p:cNvSpPr txBox="1"/>
            <p:nvPr/>
          </p:nvSpPr>
          <p:spPr>
            <a:xfrm rot="5400000">
              <a:off x="4742273" y="3232233"/>
              <a:ext cx="980001"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9 months</a:t>
              </a:r>
            </a:p>
          </p:txBody>
        </p:sp>
        <p:sp>
          <p:nvSpPr>
            <p:cNvPr id="19" name="CasellaDiTesto 92">
              <a:extLst>
                <a:ext uri="{FF2B5EF4-FFF2-40B4-BE49-F238E27FC236}">
                  <a16:creationId xmlns:a16="http://schemas.microsoft.com/office/drawing/2014/main" id="{E3098544-A002-556F-3EB7-D35C518A244D}"/>
                </a:ext>
              </a:extLst>
            </p:cNvPr>
            <p:cNvSpPr txBox="1"/>
            <p:nvPr/>
          </p:nvSpPr>
          <p:spPr>
            <a:xfrm rot="5400000">
              <a:off x="5017663" y="3241378"/>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12 months</a:t>
              </a:r>
            </a:p>
          </p:txBody>
        </p:sp>
        <p:sp>
          <p:nvSpPr>
            <p:cNvPr id="20" name="CasellaDiTesto 93">
              <a:extLst>
                <a:ext uri="{FF2B5EF4-FFF2-40B4-BE49-F238E27FC236}">
                  <a16:creationId xmlns:a16="http://schemas.microsoft.com/office/drawing/2014/main" id="{F609974E-8357-FBB3-42B4-10527F59119D}"/>
                </a:ext>
              </a:extLst>
            </p:cNvPr>
            <p:cNvSpPr txBox="1"/>
            <p:nvPr/>
          </p:nvSpPr>
          <p:spPr>
            <a:xfrm rot="5400000">
              <a:off x="5352942" y="3238328"/>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15 months</a:t>
              </a:r>
            </a:p>
          </p:txBody>
        </p:sp>
        <p:sp>
          <p:nvSpPr>
            <p:cNvPr id="21" name="CasellaDiTesto 94">
              <a:extLst>
                <a:ext uri="{FF2B5EF4-FFF2-40B4-BE49-F238E27FC236}">
                  <a16:creationId xmlns:a16="http://schemas.microsoft.com/office/drawing/2014/main" id="{DB2F9ED4-D44E-9CA5-7D81-5EDE19913B30}"/>
                </a:ext>
              </a:extLst>
            </p:cNvPr>
            <p:cNvSpPr txBox="1"/>
            <p:nvPr/>
          </p:nvSpPr>
          <p:spPr>
            <a:xfrm rot="5400000">
              <a:off x="5682129" y="3238328"/>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18 months</a:t>
              </a:r>
            </a:p>
          </p:txBody>
        </p:sp>
        <p:sp>
          <p:nvSpPr>
            <p:cNvPr id="22" name="CasellaDiTesto 95">
              <a:extLst>
                <a:ext uri="{FF2B5EF4-FFF2-40B4-BE49-F238E27FC236}">
                  <a16:creationId xmlns:a16="http://schemas.microsoft.com/office/drawing/2014/main" id="{DEE340D3-141B-B643-D61C-2E8F9659F0A9}"/>
                </a:ext>
              </a:extLst>
            </p:cNvPr>
            <p:cNvSpPr txBox="1"/>
            <p:nvPr/>
          </p:nvSpPr>
          <p:spPr>
            <a:xfrm rot="5400000">
              <a:off x="5999121" y="3244424"/>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21 months</a:t>
              </a:r>
            </a:p>
          </p:txBody>
        </p:sp>
        <p:sp>
          <p:nvSpPr>
            <p:cNvPr id="23" name="CasellaDiTesto 96">
              <a:extLst>
                <a:ext uri="{FF2B5EF4-FFF2-40B4-BE49-F238E27FC236}">
                  <a16:creationId xmlns:a16="http://schemas.microsoft.com/office/drawing/2014/main" id="{2E509096-AB38-20CF-404C-03B6A81AC762}"/>
                </a:ext>
              </a:extLst>
            </p:cNvPr>
            <p:cNvSpPr txBox="1"/>
            <p:nvPr/>
          </p:nvSpPr>
          <p:spPr>
            <a:xfrm rot="5400000">
              <a:off x="6325254" y="3250520"/>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24 months</a:t>
              </a:r>
            </a:p>
          </p:txBody>
        </p:sp>
        <p:sp>
          <p:nvSpPr>
            <p:cNvPr id="24" name="CasellaDiTesto 97">
              <a:extLst>
                <a:ext uri="{FF2B5EF4-FFF2-40B4-BE49-F238E27FC236}">
                  <a16:creationId xmlns:a16="http://schemas.microsoft.com/office/drawing/2014/main" id="{AD214568-232F-A7C0-0EB2-E32816B74251}"/>
                </a:ext>
              </a:extLst>
            </p:cNvPr>
            <p:cNvSpPr txBox="1"/>
            <p:nvPr/>
          </p:nvSpPr>
          <p:spPr>
            <a:xfrm rot="5400000">
              <a:off x="6651390" y="3256616"/>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30 months</a:t>
              </a:r>
            </a:p>
          </p:txBody>
        </p:sp>
        <p:sp>
          <p:nvSpPr>
            <p:cNvPr id="25" name="CasellaDiTesto 98">
              <a:extLst>
                <a:ext uri="{FF2B5EF4-FFF2-40B4-BE49-F238E27FC236}">
                  <a16:creationId xmlns:a16="http://schemas.microsoft.com/office/drawing/2014/main" id="{85C55178-319C-067E-F6EE-FE40C76B5B3A}"/>
                </a:ext>
              </a:extLst>
            </p:cNvPr>
            <p:cNvSpPr txBox="1"/>
            <p:nvPr/>
          </p:nvSpPr>
          <p:spPr>
            <a:xfrm rot="5400000">
              <a:off x="6980575" y="3247474"/>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36 months</a:t>
              </a:r>
            </a:p>
          </p:txBody>
        </p:sp>
        <p:sp>
          <p:nvSpPr>
            <p:cNvPr id="26" name="CasellaDiTesto 99">
              <a:extLst>
                <a:ext uri="{FF2B5EF4-FFF2-40B4-BE49-F238E27FC236}">
                  <a16:creationId xmlns:a16="http://schemas.microsoft.com/office/drawing/2014/main" id="{AC2AF8CD-C704-113E-80F0-4F1FB63A4872}"/>
                </a:ext>
              </a:extLst>
            </p:cNvPr>
            <p:cNvSpPr txBox="1"/>
            <p:nvPr/>
          </p:nvSpPr>
          <p:spPr>
            <a:xfrm rot="5400000">
              <a:off x="7346337" y="3256616"/>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42 months</a:t>
              </a:r>
            </a:p>
          </p:txBody>
        </p:sp>
        <p:sp>
          <p:nvSpPr>
            <p:cNvPr id="27" name="CasellaDiTesto 100">
              <a:extLst>
                <a:ext uri="{FF2B5EF4-FFF2-40B4-BE49-F238E27FC236}">
                  <a16:creationId xmlns:a16="http://schemas.microsoft.com/office/drawing/2014/main" id="{A5217C95-0DCE-3753-81E8-9EA22A229D9F}"/>
                </a:ext>
              </a:extLst>
            </p:cNvPr>
            <p:cNvSpPr txBox="1"/>
            <p:nvPr/>
          </p:nvSpPr>
          <p:spPr>
            <a:xfrm rot="5400000">
              <a:off x="7693807" y="3256616"/>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48 months</a:t>
              </a:r>
            </a:p>
          </p:txBody>
        </p:sp>
        <p:sp>
          <p:nvSpPr>
            <p:cNvPr id="28" name="CasellaDiTesto 101">
              <a:extLst>
                <a:ext uri="{FF2B5EF4-FFF2-40B4-BE49-F238E27FC236}">
                  <a16:creationId xmlns:a16="http://schemas.microsoft.com/office/drawing/2014/main" id="{787E38E7-C9CC-F1D1-432E-962F497382FD}"/>
                </a:ext>
              </a:extLst>
            </p:cNvPr>
            <p:cNvSpPr txBox="1"/>
            <p:nvPr/>
          </p:nvSpPr>
          <p:spPr>
            <a:xfrm rot="5400000">
              <a:off x="7958982" y="3256616"/>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54 months</a:t>
              </a:r>
            </a:p>
          </p:txBody>
        </p:sp>
        <p:sp>
          <p:nvSpPr>
            <p:cNvPr id="29" name="CasellaDiTesto 102">
              <a:extLst>
                <a:ext uri="{FF2B5EF4-FFF2-40B4-BE49-F238E27FC236}">
                  <a16:creationId xmlns:a16="http://schemas.microsoft.com/office/drawing/2014/main" id="{20106D1F-8175-0C8F-1876-BE29AFAEF324}"/>
                </a:ext>
              </a:extLst>
            </p:cNvPr>
            <p:cNvSpPr txBox="1"/>
            <p:nvPr/>
          </p:nvSpPr>
          <p:spPr>
            <a:xfrm rot="5400000">
              <a:off x="8269881" y="3265760"/>
              <a:ext cx="1069295" cy="418411"/>
            </a:xfrm>
            <a:prstGeom prst="rect">
              <a:avLst/>
            </a:prstGeom>
            <a:noFill/>
          </p:spPr>
          <p:txBody>
            <a:bodyPr wrap="none" rtlCol="0">
              <a:spAutoFit/>
            </a:bodyPr>
            <a:lstStyle/>
            <a:p>
              <a:pPr defTabSz="685800" fontAlgn="auto">
                <a:spcBef>
                  <a:spcPts val="0"/>
                </a:spcBef>
                <a:spcAft>
                  <a:spcPts val="0"/>
                </a:spcAft>
                <a:defRPr/>
              </a:pPr>
              <a:r>
                <a:rPr lang="en-GB" sz="788" dirty="0">
                  <a:solidFill>
                    <a:prstClr val="black"/>
                  </a:solidFill>
                  <a:latin typeface="Times New Roman" panose="02020603050405020304" pitchFamily="18" charset="0"/>
                  <a:ea typeface="+mn-ea"/>
                  <a:cs typeface="Times New Roman" panose="02020603050405020304" pitchFamily="18" charset="0"/>
                </a:rPr>
                <a:t>60 months</a:t>
              </a:r>
            </a:p>
          </p:txBody>
        </p:sp>
      </p:grpSp>
      <p:sp>
        <p:nvSpPr>
          <p:cNvPr id="32" name="Text Placeholder 4">
            <a:extLst>
              <a:ext uri="{FF2B5EF4-FFF2-40B4-BE49-F238E27FC236}">
                <a16:creationId xmlns:a16="http://schemas.microsoft.com/office/drawing/2014/main" id="{7AB8D9C0-159A-3A0B-FB00-99DCA738BE9E}"/>
              </a:ext>
            </a:extLst>
          </p:cNvPr>
          <p:cNvSpPr txBox="1">
            <a:spLocks/>
          </p:cNvSpPr>
          <p:nvPr/>
        </p:nvSpPr>
        <p:spPr>
          <a:xfrm>
            <a:off x="4211960" y="6254149"/>
            <a:ext cx="3770313" cy="166152"/>
          </a:xfrm>
          <a:prstGeom prst="rect">
            <a:avLst/>
          </a:prstGeom>
        </p:spPr>
        <p:txBody>
          <a:bodyPr vert="horz" lIns="68580" tIns="34290" rIns="68580" bIns="3429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da-DK" dirty="0">
                <a:solidFill>
                  <a:prstClr val="black"/>
                </a:solidFill>
                <a:latin typeface="Calibri" panose="020F0502020204030204"/>
              </a:rPr>
              <a:t>Oliva EN, et al. Journal of Clinical </a:t>
            </a:r>
            <a:r>
              <a:rPr lang="da-DK" dirty="0" err="1">
                <a:solidFill>
                  <a:prstClr val="black"/>
                </a:solidFill>
                <a:latin typeface="Calibri" panose="020F0502020204030204"/>
              </a:rPr>
              <a:t>Oncology</a:t>
            </a:r>
            <a:r>
              <a:rPr lang="da-DK" dirty="0">
                <a:solidFill>
                  <a:prstClr val="black"/>
                </a:solidFill>
                <a:latin typeface="Calibri" panose="020F0502020204030204"/>
              </a:rPr>
              <a:t>, 2023</a:t>
            </a:r>
          </a:p>
        </p:txBody>
      </p:sp>
      <p:sp>
        <p:nvSpPr>
          <p:cNvPr id="33" name="TextBox 97">
            <a:extLst>
              <a:ext uri="{FF2B5EF4-FFF2-40B4-BE49-F238E27FC236}">
                <a16:creationId xmlns:a16="http://schemas.microsoft.com/office/drawing/2014/main" id="{87A2925E-49A2-AB14-DF10-B9E1C6EB8BBA}"/>
              </a:ext>
            </a:extLst>
          </p:cNvPr>
          <p:cNvSpPr txBox="1"/>
          <p:nvPr/>
        </p:nvSpPr>
        <p:spPr>
          <a:xfrm>
            <a:off x="1820814" y="455837"/>
            <a:ext cx="5427259" cy="424732"/>
          </a:xfrm>
          <a:prstGeom prst="rect">
            <a:avLst/>
          </a:prstGeom>
          <a:noFill/>
        </p:spPr>
        <p:txBody>
          <a:bodyPr wrap="square" rtlCol="0">
            <a:spAutoFit/>
          </a:bodyPr>
          <a:lstStyle/>
          <a:p>
            <a:pPr defTabSz="685800" fontAlgn="auto">
              <a:lnSpc>
                <a:spcPct val="90000"/>
              </a:lnSpc>
              <a:spcAft>
                <a:spcPts val="0"/>
              </a:spcAft>
              <a:defRPr/>
            </a:pPr>
            <a:r>
              <a:rPr lang="en-GB" sz="2400" b="1" dirty="0">
                <a:solidFill>
                  <a:srgbClr val="4472C4">
                    <a:lumMod val="75000"/>
                  </a:srgbClr>
                </a:solidFill>
                <a:latin typeface="Calibri" panose="020F0502020204030204"/>
                <a:ea typeface="+mn-ea"/>
                <a:cs typeface="Calibri" panose="020F0502020204030204" pitchFamily="34" charset="0"/>
              </a:rPr>
              <a:t> </a:t>
            </a:r>
            <a:r>
              <a:rPr lang="en-GB" sz="2400" b="1" dirty="0" err="1">
                <a:solidFill>
                  <a:srgbClr val="4472C4">
                    <a:lumMod val="75000"/>
                  </a:srgbClr>
                </a:solidFill>
                <a:latin typeface="Calibri" panose="020F0502020204030204"/>
                <a:ea typeface="+mn-ea"/>
                <a:cs typeface="Calibri" panose="020F0502020204030204" pitchFamily="34" charset="0"/>
              </a:rPr>
              <a:t>Eltrombopag</a:t>
            </a:r>
            <a:r>
              <a:rPr lang="en-GB" sz="2400" b="1" dirty="0">
                <a:solidFill>
                  <a:srgbClr val="4472C4">
                    <a:lumMod val="75000"/>
                  </a:srgbClr>
                </a:solidFill>
                <a:latin typeface="Calibri" panose="020F0502020204030204"/>
                <a:ea typeface="+mn-ea"/>
                <a:cs typeface="Calibri" panose="020F0502020204030204" pitchFamily="34" charset="0"/>
              </a:rPr>
              <a:t> induces Platelet response</a:t>
            </a:r>
          </a:p>
        </p:txBody>
      </p:sp>
    </p:spTree>
    <p:extLst>
      <p:ext uri="{BB962C8B-B14F-4D97-AF65-F5344CB8AC3E}">
        <p14:creationId xmlns:p14="http://schemas.microsoft.com/office/powerpoint/2010/main" val="3763522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4">
            <a:extLst>
              <a:ext uri="{FF2B5EF4-FFF2-40B4-BE49-F238E27FC236}">
                <a16:creationId xmlns:a16="http://schemas.microsoft.com/office/drawing/2014/main" id="{23914D5E-8C3A-254F-F7D6-F7C28C8D83D4}"/>
              </a:ext>
            </a:extLst>
          </p:cNvPr>
          <p:cNvSpPr/>
          <p:nvPr/>
        </p:nvSpPr>
        <p:spPr>
          <a:xfrm>
            <a:off x="1230889" y="5891487"/>
            <a:ext cx="2774156"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it-IT">
              <a:solidFill>
                <a:prstClr val="white"/>
              </a:solidFill>
              <a:latin typeface="Calibri" panose="020F0502020204030204"/>
            </a:endParaRPr>
          </a:p>
        </p:txBody>
      </p:sp>
      <p:sp>
        <p:nvSpPr>
          <p:cNvPr id="3" name="CasellaDiTesto 5">
            <a:extLst>
              <a:ext uri="{FF2B5EF4-FFF2-40B4-BE49-F238E27FC236}">
                <a16:creationId xmlns:a16="http://schemas.microsoft.com/office/drawing/2014/main" id="{68C60271-C74E-B602-2CA3-511B92D3A4EF}"/>
              </a:ext>
            </a:extLst>
          </p:cNvPr>
          <p:cNvSpPr txBox="1"/>
          <p:nvPr/>
        </p:nvSpPr>
        <p:spPr>
          <a:xfrm>
            <a:off x="1707139" y="5809339"/>
            <a:ext cx="1904689" cy="253916"/>
          </a:xfrm>
          <a:prstGeom prst="rect">
            <a:avLst/>
          </a:prstGeom>
          <a:solidFill>
            <a:schemeClr val="bg1"/>
          </a:solidFill>
        </p:spPr>
        <p:txBody>
          <a:bodyPr wrap="none" rtlCol="0">
            <a:spAutoFit/>
          </a:bodyPr>
          <a:lstStyle/>
          <a:p>
            <a:pPr defTabSz="685800" fontAlgn="auto">
              <a:spcBef>
                <a:spcPts val="0"/>
              </a:spcBef>
              <a:spcAft>
                <a:spcPts val="0"/>
              </a:spcAft>
              <a:defRPr/>
            </a:pPr>
            <a:r>
              <a:rPr lang="it-IT" sz="1050" b="1" dirty="0">
                <a:solidFill>
                  <a:prstClr val="black"/>
                </a:solidFill>
                <a:latin typeface="Calibri" panose="020F0502020204030204"/>
                <a:ea typeface="+mn-ea"/>
              </a:rPr>
              <a:t>Duration of </a:t>
            </a:r>
            <a:r>
              <a:rPr lang="it-IT" sz="1050" b="1" dirty="0" err="1">
                <a:solidFill>
                  <a:prstClr val="black"/>
                </a:solidFill>
                <a:latin typeface="Calibri" panose="020F0502020204030204"/>
                <a:ea typeface="+mn-ea"/>
              </a:rPr>
              <a:t>response</a:t>
            </a:r>
            <a:r>
              <a:rPr lang="it-IT" sz="1050" b="1" dirty="0">
                <a:solidFill>
                  <a:prstClr val="black"/>
                </a:solidFill>
                <a:latin typeface="Calibri" panose="020F0502020204030204"/>
                <a:ea typeface="+mn-ea"/>
              </a:rPr>
              <a:t> (</a:t>
            </a:r>
            <a:r>
              <a:rPr lang="it-IT" sz="1050" b="1" dirty="0" err="1">
                <a:solidFill>
                  <a:prstClr val="black"/>
                </a:solidFill>
                <a:latin typeface="Calibri" panose="020F0502020204030204"/>
                <a:ea typeface="+mn-ea"/>
              </a:rPr>
              <a:t>months</a:t>
            </a:r>
            <a:r>
              <a:rPr lang="it-IT" sz="1050" b="1" dirty="0">
                <a:solidFill>
                  <a:prstClr val="black"/>
                </a:solidFill>
                <a:latin typeface="Calibri" panose="020F0502020204030204"/>
                <a:ea typeface="+mn-ea"/>
              </a:rPr>
              <a:t>)</a:t>
            </a:r>
          </a:p>
        </p:txBody>
      </p:sp>
      <p:sp>
        <p:nvSpPr>
          <p:cNvPr id="4" name="CasellaDiTesto 7">
            <a:extLst>
              <a:ext uri="{FF2B5EF4-FFF2-40B4-BE49-F238E27FC236}">
                <a16:creationId xmlns:a16="http://schemas.microsoft.com/office/drawing/2014/main" id="{7043D893-D927-D4FF-E00F-6CF9286FAFE1}"/>
              </a:ext>
            </a:extLst>
          </p:cNvPr>
          <p:cNvSpPr txBox="1"/>
          <p:nvPr/>
        </p:nvSpPr>
        <p:spPr>
          <a:xfrm rot="16200000">
            <a:off x="-264744" y="4204338"/>
            <a:ext cx="1922321" cy="415498"/>
          </a:xfrm>
          <a:prstGeom prst="rect">
            <a:avLst/>
          </a:prstGeom>
          <a:solidFill>
            <a:schemeClr val="bg1"/>
          </a:solidFill>
        </p:spPr>
        <p:txBody>
          <a:bodyPr wrap="none" rtlCol="0">
            <a:spAutoFit/>
          </a:bodyPr>
          <a:lstStyle/>
          <a:p>
            <a:pPr algn="ctr" defTabSz="685800" fontAlgn="auto">
              <a:spcBef>
                <a:spcPts val="0"/>
              </a:spcBef>
              <a:spcAft>
                <a:spcPts val="0"/>
              </a:spcAft>
              <a:defRPr/>
            </a:pPr>
            <a:r>
              <a:rPr lang="it-IT" sz="1050" b="1" dirty="0">
                <a:solidFill>
                  <a:prstClr val="black"/>
                </a:solidFill>
                <a:latin typeface="Calibri" panose="020F0502020204030204"/>
                <a:ea typeface="+mn-ea"/>
              </a:rPr>
              <a:t>Cumulative </a:t>
            </a:r>
            <a:r>
              <a:rPr lang="it-IT" sz="1050" b="1" dirty="0" err="1">
                <a:solidFill>
                  <a:prstClr val="black"/>
                </a:solidFill>
                <a:latin typeface="Calibri" panose="020F0502020204030204"/>
                <a:ea typeface="+mn-ea"/>
              </a:rPr>
              <a:t>thrombocytopenia</a:t>
            </a:r>
            <a:r>
              <a:rPr lang="it-IT" sz="1050" b="1" dirty="0">
                <a:solidFill>
                  <a:prstClr val="black"/>
                </a:solidFill>
                <a:latin typeface="Calibri" panose="020F0502020204030204"/>
                <a:ea typeface="+mn-ea"/>
              </a:rPr>
              <a:t> </a:t>
            </a:r>
          </a:p>
          <a:p>
            <a:pPr algn="ctr" defTabSz="685800" fontAlgn="auto">
              <a:spcBef>
                <a:spcPts val="0"/>
              </a:spcBef>
              <a:spcAft>
                <a:spcPts val="0"/>
              </a:spcAft>
              <a:defRPr/>
            </a:pPr>
            <a:r>
              <a:rPr lang="it-IT" sz="1050" b="1" dirty="0">
                <a:solidFill>
                  <a:prstClr val="black"/>
                </a:solidFill>
                <a:latin typeface="Calibri" panose="020F0502020204030204"/>
                <a:ea typeface="+mn-ea"/>
              </a:rPr>
              <a:t>relapse-free </a:t>
            </a:r>
            <a:r>
              <a:rPr lang="it-IT" sz="1050" b="1" dirty="0" err="1">
                <a:solidFill>
                  <a:prstClr val="black"/>
                </a:solidFill>
                <a:latin typeface="Calibri" panose="020F0502020204030204"/>
                <a:ea typeface="+mn-ea"/>
              </a:rPr>
              <a:t>survival</a:t>
            </a:r>
            <a:endParaRPr lang="it-IT" sz="1050" b="1" dirty="0">
              <a:solidFill>
                <a:prstClr val="black"/>
              </a:solidFill>
              <a:latin typeface="Calibri" panose="020F0502020204030204"/>
              <a:ea typeface="+mn-ea"/>
            </a:endParaRPr>
          </a:p>
        </p:txBody>
      </p:sp>
      <p:pic>
        <p:nvPicPr>
          <p:cNvPr id="7" name="Immagine 2">
            <a:extLst>
              <a:ext uri="{FF2B5EF4-FFF2-40B4-BE49-F238E27FC236}">
                <a16:creationId xmlns:a16="http://schemas.microsoft.com/office/drawing/2014/main" id="{39B4533F-5DA1-0BA3-ABFD-9BBD92F364E0}"/>
              </a:ext>
            </a:extLst>
          </p:cNvPr>
          <p:cNvPicPr>
            <a:picLocks noChangeAspect="1"/>
          </p:cNvPicPr>
          <p:nvPr/>
        </p:nvPicPr>
        <p:blipFill rotWithShape="1">
          <a:blip r:embed="rId2"/>
          <a:srcRect l="5584" b="5185"/>
          <a:stretch/>
        </p:blipFill>
        <p:spPr>
          <a:xfrm>
            <a:off x="1029084" y="2968903"/>
            <a:ext cx="3129885" cy="2709573"/>
          </a:xfrm>
          <a:prstGeom prst="rect">
            <a:avLst/>
          </a:prstGeom>
        </p:spPr>
      </p:pic>
      <p:sp>
        <p:nvSpPr>
          <p:cNvPr id="9" name="CasellaDiTesto 5">
            <a:extLst>
              <a:ext uri="{FF2B5EF4-FFF2-40B4-BE49-F238E27FC236}">
                <a16:creationId xmlns:a16="http://schemas.microsoft.com/office/drawing/2014/main" id="{F76745B6-55B8-AB44-75FA-99B6191E4613}"/>
              </a:ext>
            </a:extLst>
          </p:cNvPr>
          <p:cNvSpPr txBox="1"/>
          <p:nvPr/>
        </p:nvSpPr>
        <p:spPr>
          <a:xfrm>
            <a:off x="1171196" y="5668888"/>
            <a:ext cx="2993127" cy="230832"/>
          </a:xfrm>
          <a:prstGeom prst="rect">
            <a:avLst/>
          </a:prstGeom>
          <a:noFill/>
        </p:spPr>
        <p:txBody>
          <a:bodyPr wrap="none" rtlCol="0">
            <a:spAutoFit/>
          </a:bodyPr>
          <a:lstStyle/>
          <a:p>
            <a:pPr defTabSz="685800" fontAlgn="auto">
              <a:spcBef>
                <a:spcPts val="0"/>
              </a:spcBef>
              <a:spcAft>
                <a:spcPts val="0"/>
              </a:spcAft>
              <a:defRPr/>
            </a:pPr>
            <a:r>
              <a:rPr lang="it-IT" sz="900" dirty="0">
                <a:solidFill>
                  <a:prstClr val="black"/>
                </a:solidFill>
                <a:latin typeface="Calibri" panose="020F0502020204030204"/>
                <a:ea typeface="+mn-ea"/>
              </a:rPr>
              <a:t>0            20          40           60          80         100         120        140</a:t>
            </a:r>
          </a:p>
        </p:txBody>
      </p:sp>
      <p:sp>
        <p:nvSpPr>
          <p:cNvPr id="10" name="CasellaDiTesto 15">
            <a:extLst>
              <a:ext uri="{FF2B5EF4-FFF2-40B4-BE49-F238E27FC236}">
                <a16:creationId xmlns:a16="http://schemas.microsoft.com/office/drawing/2014/main" id="{C7E2E25B-BFFD-CFF0-ED7B-D4EB419E87F9}"/>
              </a:ext>
            </a:extLst>
          </p:cNvPr>
          <p:cNvSpPr txBox="1"/>
          <p:nvPr/>
        </p:nvSpPr>
        <p:spPr>
          <a:xfrm>
            <a:off x="839941" y="5394294"/>
            <a:ext cx="328936" cy="230832"/>
          </a:xfrm>
          <a:prstGeom prst="rect">
            <a:avLst/>
          </a:prstGeom>
          <a:noFill/>
        </p:spPr>
        <p:txBody>
          <a:bodyPr wrap="none" rtlCol="0">
            <a:spAutoFit/>
          </a:bodyPr>
          <a:lstStyle/>
          <a:p>
            <a:pPr defTabSz="685800" fontAlgn="auto">
              <a:spcBef>
                <a:spcPts val="0"/>
              </a:spcBef>
              <a:spcAft>
                <a:spcPts val="0"/>
              </a:spcAft>
              <a:defRPr/>
            </a:pPr>
            <a:r>
              <a:rPr lang="it-IT" sz="900" dirty="0">
                <a:solidFill>
                  <a:prstClr val="black"/>
                </a:solidFill>
                <a:latin typeface="Calibri" panose="020F0502020204030204"/>
                <a:ea typeface="+mn-ea"/>
              </a:rPr>
              <a:t>0.0</a:t>
            </a:r>
          </a:p>
        </p:txBody>
      </p:sp>
      <p:sp>
        <p:nvSpPr>
          <p:cNvPr id="11" name="CasellaDiTesto 15">
            <a:extLst>
              <a:ext uri="{FF2B5EF4-FFF2-40B4-BE49-F238E27FC236}">
                <a16:creationId xmlns:a16="http://schemas.microsoft.com/office/drawing/2014/main" id="{5CFFF92E-91EB-C8C4-D1A1-A7F8D6944A8F}"/>
              </a:ext>
            </a:extLst>
          </p:cNvPr>
          <p:cNvSpPr txBox="1"/>
          <p:nvPr/>
        </p:nvSpPr>
        <p:spPr>
          <a:xfrm>
            <a:off x="839941" y="4922667"/>
            <a:ext cx="328936" cy="230832"/>
          </a:xfrm>
          <a:prstGeom prst="rect">
            <a:avLst/>
          </a:prstGeom>
          <a:noFill/>
        </p:spPr>
        <p:txBody>
          <a:bodyPr wrap="none" rtlCol="0">
            <a:spAutoFit/>
          </a:bodyPr>
          <a:lstStyle/>
          <a:p>
            <a:pPr defTabSz="685800" fontAlgn="auto">
              <a:spcBef>
                <a:spcPts val="0"/>
              </a:spcBef>
              <a:spcAft>
                <a:spcPts val="0"/>
              </a:spcAft>
              <a:defRPr/>
            </a:pPr>
            <a:r>
              <a:rPr lang="it-IT" sz="900" dirty="0">
                <a:solidFill>
                  <a:prstClr val="black"/>
                </a:solidFill>
                <a:latin typeface="Calibri" panose="020F0502020204030204"/>
                <a:ea typeface="+mn-ea"/>
              </a:rPr>
              <a:t>0.2</a:t>
            </a:r>
          </a:p>
        </p:txBody>
      </p:sp>
      <p:sp>
        <p:nvSpPr>
          <p:cNvPr id="12" name="CasellaDiTesto 15">
            <a:extLst>
              <a:ext uri="{FF2B5EF4-FFF2-40B4-BE49-F238E27FC236}">
                <a16:creationId xmlns:a16="http://schemas.microsoft.com/office/drawing/2014/main" id="{946890EB-ADF3-D007-7D22-9BBCD7502958}"/>
              </a:ext>
            </a:extLst>
          </p:cNvPr>
          <p:cNvSpPr txBox="1"/>
          <p:nvPr/>
        </p:nvSpPr>
        <p:spPr>
          <a:xfrm>
            <a:off x="839941" y="4442892"/>
            <a:ext cx="328936" cy="230832"/>
          </a:xfrm>
          <a:prstGeom prst="rect">
            <a:avLst/>
          </a:prstGeom>
          <a:noFill/>
        </p:spPr>
        <p:txBody>
          <a:bodyPr wrap="none" rtlCol="0">
            <a:spAutoFit/>
          </a:bodyPr>
          <a:lstStyle/>
          <a:p>
            <a:pPr defTabSz="685800" fontAlgn="auto">
              <a:spcBef>
                <a:spcPts val="0"/>
              </a:spcBef>
              <a:spcAft>
                <a:spcPts val="0"/>
              </a:spcAft>
              <a:defRPr/>
            </a:pPr>
            <a:r>
              <a:rPr lang="it-IT" sz="900" dirty="0">
                <a:solidFill>
                  <a:prstClr val="black"/>
                </a:solidFill>
                <a:latin typeface="Calibri" panose="020F0502020204030204"/>
                <a:ea typeface="+mn-ea"/>
              </a:rPr>
              <a:t>0.4</a:t>
            </a:r>
          </a:p>
        </p:txBody>
      </p:sp>
      <p:sp>
        <p:nvSpPr>
          <p:cNvPr id="13" name="CasellaDiTesto 15">
            <a:extLst>
              <a:ext uri="{FF2B5EF4-FFF2-40B4-BE49-F238E27FC236}">
                <a16:creationId xmlns:a16="http://schemas.microsoft.com/office/drawing/2014/main" id="{C40EF4B4-751B-9CDF-2B62-2F434C1BD538}"/>
              </a:ext>
            </a:extLst>
          </p:cNvPr>
          <p:cNvSpPr txBox="1"/>
          <p:nvPr/>
        </p:nvSpPr>
        <p:spPr>
          <a:xfrm>
            <a:off x="839941" y="3971266"/>
            <a:ext cx="328936" cy="230832"/>
          </a:xfrm>
          <a:prstGeom prst="rect">
            <a:avLst/>
          </a:prstGeom>
          <a:noFill/>
        </p:spPr>
        <p:txBody>
          <a:bodyPr wrap="none" rtlCol="0">
            <a:spAutoFit/>
          </a:bodyPr>
          <a:lstStyle/>
          <a:p>
            <a:pPr defTabSz="685800" fontAlgn="auto">
              <a:spcBef>
                <a:spcPts val="0"/>
              </a:spcBef>
              <a:spcAft>
                <a:spcPts val="0"/>
              </a:spcAft>
              <a:defRPr/>
            </a:pPr>
            <a:r>
              <a:rPr lang="it-IT" sz="900" dirty="0">
                <a:solidFill>
                  <a:prstClr val="black"/>
                </a:solidFill>
                <a:latin typeface="Calibri" panose="020F0502020204030204"/>
                <a:ea typeface="+mn-ea"/>
              </a:rPr>
              <a:t>0.6</a:t>
            </a:r>
          </a:p>
        </p:txBody>
      </p:sp>
      <p:sp>
        <p:nvSpPr>
          <p:cNvPr id="14" name="CasellaDiTesto 15">
            <a:extLst>
              <a:ext uri="{FF2B5EF4-FFF2-40B4-BE49-F238E27FC236}">
                <a16:creationId xmlns:a16="http://schemas.microsoft.com/office/drawing/2014/main" id="{7D0EAECB-CE29-75FF-6557-54299AF9E354}"/>
              </a:ext>
            </a:extLst>
          </p:cNvPr>
          <p:cNvSpPr txBox="1"/>
          <p:nvPr/>
        </p:nvSpPr>
        <p:spPr>
          <a:xfrm>
            <a:off x="839941" y="3511296"/>
            <a:ext cx="328936" cy="230832"/>
          </a:xfrm>
          <a:prstGeom prst="rect">
            <a:avLst/>
          </a:prstGeom>
          <a:noFill/>
        </p:spPr>
        <p:txBody>
          <a:bodyPr wrap="none" rtlCol="0">
            <a:spAutoFit/>
          </a:bodyPr>
          <a:lstStyle/>
          <a:p>
            <a:pPr defTabSz="685800" fontAlgn="auto">
              <a:spcBef>
                <a:spcPts val="0"/>
              </a:spcBef>
              <a:spcAft>
                <a:spcPts val="0"/>
              </a:spcAft>
              <a:defRPr/>
            </a:pPr>
            <a:r>
              <a:rPr lang="it-IT" sz="900" dirty="0">
                <a:solidFill>
                  <a:prstClr val="black"/>
                </a:solidFill>
                <a:latin typeface="Calibri" panose="020F0502020204030204"/>
                <a:ea typeface="+mn-ea"/>
              </a:rPr>
              <a:t>0.8</a:t>
            </a:r>
          </a:p>
        </p:txBody>
      </p:sp>
      <p:sp>
        <p:nvSpPr>
          <p:cNvPr id="15" name="CasellaDiTesto 15">
            <a:extLst>
              <a:ext uri="{FF2B5EF4-FFF2-40B4-BE49-F238E27FC236}">
                <a16:creationId xmlns:a16="http://schemas.microsoft.com/office/drawing/2014/main" id="{C26C205C-4117-DB90-0AF3-0F57FECFD317}"/>
              </a:ext>
            </a:extLst>
          </p:cNvPr>
          <p:cNvSpPr txBox="1"/>
          <p:nvPr/>
        </p:nvSpPr>
        <p:spPr>
          <a:xfrm>
            <a:off x="839941" y="3024488"/>
            <a:ext cx="328936" cy="230832"/>
          </a:xfrm>
          <a:prstGeom prst="rect">
            <a:avLst/>
          </a:prstGeom>
          <a:noFill/>
        </p:spPr>
        <p:txBody>
          <a:bodyPr wrap="none" rtlCol="0">
            <a:spAutoFit/>
          </a:bodyPr>
          <a:lstStyle/>
          <a:p>
            <a:pPr defTabSz="685800" fontAlgn="auto">
              <a:spcBef>
                <a:spcPts val="0"/>
              </a:spcBef>
              <a:spcAft>
                <a:spcPts val="0"/>
              </a:spcAft>
              <a:defRPr/>
            </a:pPr>
            <a:r>
              <a:rPr lang="it-IT" sz="900" dirty="0">
                <a:solidFill>
                  <a:prstClr val="black"/>
                </a:solidFill>
                <a:latin typeface="Calibri" panose="020F0502020204030204"/>
                <a:ea typeface="+mn-ea"/>
              </a:rPr>
              <a:t>1.0</a:t>
            </a:r>
          </a:p>
        </p:txBody>
      </p:sp>
      <p:sp>
        <p:nvSpPr>
          <p:cNvPr id="16" name="Rectangle 15">
            <a:extLst>
              <a:ext uri="{FF2B5EF4-FFF2-40B4-BE49-F238E27FC236}">
                <a16:creationId xmlns:a16="http://schemas.microsoft.com/office/drawing/2014/main" id="{606B9DA9-6073-E321-61B8-C999FDEC626E}"/>
              </a:ext>
            </a:extLst>
          </p:cNvPr>
          <p:cNvSpPr/>
          <p:nvPr/>
        </p:nvSpPr>
        <p:spPr>
          <a:xfrm>
            <a:off x="1107969" y="3000689"/>
            <a:ext cx="3051000" cy="264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a:solidFill>
                <a:prstClr val="white"/>
              </a:solidFill>
              <a:latin typeface="Calibri" panose="020F0502020204030204"/>
            </a:endParaRPr>
          </a:p>
        </p:txBody>
      </p:sp>
      <p:sp>
        <p:nvSpPr>
          <p:cNvPr id="18" name="TextBox 17">
            <a:extLst>
              <a:ext uri="{FF2B5EF4-FFF2-40B4-BE49-F238E27FC236}">
                <a16:creationId xmlns:a16="http://schemas.microsoft.com/office/drawing/2014/main" id="{A530AD3C-9809-9C4B-DE65-926980A90CD2}"/>
              </a:ext>
            </a:extLst>
          </p:cNvPr>
          <p:cNvSpPr txBox="1"/>
          <p:nvPr/>
        </p:nvSpPr>
        <p:spPr>
          <a:xfrm>
            <a:off x="651164" y="1786728"/>
            <a:ext cx="8440525" cy="923330"/>
          </a:xfrm>
          <a:prstGeom prst="rect">
            <a:avLst/>
          </a:prstGeom>
          <a:noFill/>
        </p:spPr>
        <p:txBody>
          <a:bodyPr wrap="square">
            <a:spAutoFit/>
          </a:bodyPr>
          <a:lstStyle/>
          <a:p>
            <a:pPr marL="214313" indent="-214313" defTabSz="685800" fontAlgn="auto">
              <a:spcBef>
                <a:spcPts val="0"/>
              </a:spcBef>
              <a:spcAft>
                <a:spcPts val="0"/>
              </a:spcAft>
              <a:buFont typeface="Arial" panose="020B0604020202020204" pitchFamily="34" charset="0"/>
              <a:buChar char="•"/>
              <a:defRPr/>
            </a:pPr>
            <a:r>
              <a:rPr lang="en-GB" sz="1350" dirty="0">
                <a:solidFill>
                  <a:prstClr val="black"/>
                </a:solidFill>
                <a:latin typeface="Times New Roman" panose="02020603050405020304" pitchFamily="18" charset="0"/>
                <a:ea typeface="Calibri" panose="020F0502020204030204" pitchFamily="34" charset="0"/>
              </a:rPr>
              <a:t>In the </a:t>
            </a:r>
            <a:r>
              <a:rPr lang="en-GB" sz="1350" dirty="0" err="1">
                <a:solidFill>
                  <a:prstClr val="black"/>
                </a:solidFill>
                <a:latin typeface="Times New Roman" panose="02020603050405020304" pitchFamily="18" charset="0"/>
                <a:ea typeface="Calibri" panose="020F0502020204030204" pitchFamily="34" charset="0"/>
              </a:rPr>
              <a:t>eltrombopag</a:t>
            </a:r>
            <a:r>
              <a:rPr lang="en-GB" sz="1350" dirty="0">
                <a:solidFill>
                  <a:prstClr val="black"/>
                </a:solidFill>
                <a:latin typeface="Times New Roman" panose="02020603050405020304" pitchFamily="18" charset="0"/>
                <a:ea typeface="Calibri" panose="020F0502020204030204" pitchFamily="34" charset="0"/>
              </a:rPr>
              <a:t> arm (observation period of 13–561 weeks), 12 out of 47 (25.5%) of </a:t>
            </a:r>
            <a:r>
              <a:rPr lang="en-GB" sz="1350" dirty="0" err="1">
                <a:solidFill>
                  <a:prstClr val="black"/>
                </a:solidFill>
                <a:latin typeface="Times New Roman" panose="02020603050405020304" pitchFamily="18" charset="0"/>
                <a:ea typeface="Calibri" panose="020F0502020204030204" pitchFamily="34" charset="0"/>
              </a:rPr>
              <a:t>eltrombopag</a:t>
            </a:r>
            <a:r>
              <a:rPr lang="en-GB" sz="1350" dirty="0">
                <a:solidFill>
                  <a:prstClr val="black"/>
                </a:solidFill>
                <a:latin typeface="Times New Roman" panose="02020603050405020304" pitchFamily="18" charset="0"/>
                <a:ea typeface="Calibri" panose="020F0502020204030204" pitchFamily="34" charset="0"/>
              </a:rPr>
              <a:t> subjects lost the PLT-R </a:t>
            </a:r>
          </a:p>
          <a:p>
            <a:pPr marL="214313" indent="-214313" defTabSz="685800" fontAlgn="auto">
              <a:spcBef>
                <a:spcPts val="0"/>
              </a:spcBef>
              <a:spcAft>
                <a:spcPts val="0"/>
              </a:spcAft>
              <a:buFont typeface="Arial" panose="020B0604020202020204" pitchFamily="34" charset="0"/>
              <a:buChar char="•"/>
              <a:defRPr/>
            </a:pPr>
            <a:r>
              <a:rPr lang="en-GB" sz="1350" dirty="0">
                <a:solidFill>
                  <a:prstClr val="black"/>
                </a:solidFill>
                <a:latin typeface="Times New Roman" panose="02020603050405020304" pitchFamily="18" charset="0"/>
                <a:ea typeface="Calibri" panose="020F0502020204030204" pitchFamily="34" charset="0"/>
              </a:rPr>
              <a:t>cumulative thrombocytopenia relapse-free survival at 60 months of 63.6% (95% CI: 46.0–81.2%)</a:t>
            </a:r>
          </a:p>
          <a:p>
            <a:pPr marL="214313" indent="-214313" defTabSz="685800" fontAlgn="auto">
              <a:spcBef>
                <a:spcPts val="0"/>
              </a:spcBef>
              <a:spcAft>
                <a:spcPts val="0"/>
              </a:spcAft>
              <a:buFont typeface="Arial" panose="020B0604020202020204" pitchFamily="34" charset="0"/>
              <a:buChar char="•"/>
              <a:defRPr/>
            </a:pPr>
            <a:r>
              <a:rPr lang="it-IT" sz="1350" dirty="0" err="1">
                <a:solidFill>
                  <a:prstClr val="black"/>
                </a:solidFill>
                <a:latin typeface="AdvTTc5dbea8d"/>
                <a:ea typeface="+mn-ea"/>
              </a:rPr>
              <a:t>Median</a:t>
            </a:r>
            <a:r>
              <a:rPr lang="it-IT" sz="1350" dirty="0">
                <a:solidFill>
                  <a:prstClr val="black"/>
                </a:solidFill>
                <a:latin typeface="AdvTTc5dbea8d"/>
                <a:ea typeface="+mn-ea"/>
              </a:rPr>
              <a:t> duration of PLT </a:t>
            </a:r>
            <a:r>
              <a:rPr lang="en-US" sz="1350" dirty="0">
                <a:solidFill>
                  <a:prstClr val="black"/>
                </a:solidFill>
                <a:latin typeface="AdvTTc5dbea8d"/>
                <a:ea typeface="+mn-ea"/>
              </a:rPr>
              <a:t>transfusion independence was 32 weeks </a:t>
            </a:r>
            <a:endParaRPr lang="en-GB" dirty="0">
              <a:solidFill>
                <a:prstClr val="black"/>
              </a:solidFill>
              <a:latin typeface="Calibri" panose="020F0502020204030204"/>
              <a:ea typeface="+mn-ea"/>
            </a:endParaRPr>
          </a:p>
        </p:txBody>
      </p:sp>
      <p:sp>
        <p:nvSpPr>
          <p:cNvPr id="6" name="TextBox 74">
            <a:extLst>
              <a:ext uri="{FF2B5EF4-FFF2-40B4-BE49-F238E27FC236}">
                <a16:creationId xmlns:a16="http://schemas.microsoft.com/office/drawing/2014/main" id="{D3220618-CD9B-2419-FA1F-C4C9A46BA09E}"/>
              </a:ext>
            </a:extLst>
          </p:cNvPr>
          <p:cNvSpPr txBox="1"/>
          <p:nvPr/>
        </p:nvSpPr>
        <p:spPr>
          <a:xfrm>
            <a:off x="539553" y="614443"/>
            <a:ext cx="8095012" cy="424732"/>
          </a:xfrm>
          <a:prstGeom prst="rect">
            <a:avLst/>
          </a:prstGeom>
          <a:noFill/>
        </p:spPr>
        <p:txBody>
          <a:bodyPr wrap="square" rtlCol="0">
            <a:spAutoFit/>
          </a:bodyPr>
          <a:lstStyle/>
          <a:p>
            <a:pPr defTabSz="685800" fontAlgn="auto">
              <a:lnSpc>
                <a:spcPct val="90000"/>
              </a:lnSpc>
              <a:spcAft>
                <a:spcPts val="0"/>
              </a:spcAft>
              <a:defRPr/>
            </a:pPr>
            <a:r>
              <a:rPr lang="en-GB" sz="2400" b="1" dirty="0">
                <a:solidFill>
                  <a:srgbClr val="4472C4">
                    <a:lumMod val="75000"/>
                  </a:srgbClr>
                </a:solidFill>
                <a:latin typeface="Calibri" panose="020F0502020204030204" pitchFamily="34" charset="0"/>
                <a:ea typeface="+mn-ea"/>
                <a:cs typeface="Calibri" panose="020F0502020204030204" pitchFamily="34" charset="0"/>
              </a:rPr>
              <a:t> Duration of platelet response with </a:t>
            </a:r>
            <a:r>
              <a:rPr lang="en-GB" sz="2400" b="1" dirty="0" err="1">
                <a:solidFill>
                  <a:srgbClr val="4472C4">
                    <a:lumMod val="75000"/>
                  </a:srgbClr>
                </a:solidFill>
                <a:latin typeface="Calibri" panose="020F0502020204030204" pitchFamily="34" charset="0"/>
                <a:ea typeface="+mn-ea"/>
                <a:cs typeface="Calibri" panose="020F0502020204030204" pitchFamily="34" charset="0"/>
              </a:rPr>
              <a:t>eltrombopag</a:t>
            </a:r>
            <a:r>
              <a:rPr lang="en-GB" sz="2400" b="1" dirty="0">
                <a:solidFill>
                  <a:srgbClr val="4472C4">
                    <a:lumMod val="75000"/>
                  </a:srgbClr>
                </a:solidFill>
                <a:latin typeface="Calibri" panose="020F0502020204030204" pitchFamily="34" charset="0"/>
                <a:ea typeface="+mn-ea"/>
                <a:cs typeface="Calibri" panose="020F0502020204030204" pitchFamily="34" charset="0"/>
              </a:rPr>
              <a:t> treatment </a:t>
            </a:r>
          </a:p>
        </p:txBody>
      </p:sp>
      <p:sp>
        <p:nvSpPr>
          <p:cNvPr id="8" name="Text Placeholder 4">
            <a:extLst>
              <a:ext uri="{FF2B5EF4-FFF2-40B4-BE49-F238E27FC236}">
                <a16:creationId xmlns:a16="http://schemas.microsoft.com/office/drawing/2014/main" id="{717CB112-2420-E1EA-34ED-1CADF7DD5F06}"/>
              </a:ext>
            </a:extLst>
          </p:cNvPr>
          <p:cNvSpPr txBox="1">
            <a:spLocks/>
          </p:cNvSpPr>
          <p:nvPr/>
        </p:nvSpPr>
        <p:spPr>
          <a:xfrm>
            <a:off x="4211960" y="6254149"/>
            <a:ext cx="3770313" cy="166152"/>
          </a:xfrm>
          <a:prstGeom prst="rect">
            <a:avLst/>
          </a:prstGeom>
        </p:spPr>
        <p:txBody>
          <a:bodyPr vert="horz" lIns="68580" tIns="34290" rIns="68580" bIns="3429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da-DK" dirty="0">
                <a:solidFill>
                  <a:prstClr val="black"/>
                </a:solidFill>
                <a:latin typeface="Calibri" panose="020F0502020204030204"/>
              </a:rPr>
              <a:t>Oliva EN, et al. Journal of Clinical </a:t>
            </a:r>
            <a:r>
              <a:rPr lang="da-DK" dirty="0" err="1">
                <a:solidFill>
                  <a:prstClr val="black"/>
                </a:solidFill>
                <a:latin typeface="Calibri" panose="020F0502020204030204"/>
              </a:rPr>
              <a:t>Oncology</a:t>
            </a:r>
            <a:r>
              <a:rPr lang="da-DK" dirty="0">
                <a:solidFill>
                  <a:prstClr val="black"/>
                </a:solidFill>
                <a:latin typeface="Calibri" panose="020F0502020204030204"/>
              </a:rPr>
              <a:t>, 2023</a:t>
            </a:r>
          </a:p>
        </p:txBody>
      </p:sp>
    </p:spTree>
    <p:extLst>
      <p:ext uri="{BB962C8B-B14F-4D97-AF65-F5344CB8AC3E}">
        <p14:creationId xmlns:p14="http://schemas.microsoft.com/office/powerpoint/2010/main" val="102717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4802" name="Title 2">
            <a:extLst>
              <a:ext uri="{FF2B5EF4-FFF2-40B4-BE49-F238E27FC236}">
                <a16:creationId xmlns:a16="http://schemas.microsoft.com/office/drawing/2014/main" id="{047ED59B-74D0-8D46-9193-A4799CCBA7A5}"/>
              </a:ext>
            </a:extLst>
          </p:cNvPr>
          <p:cNvSpPr>
            <a:spLocks noGrp="1"/>
          </p:cNvSpPr>
          <p:nvPr>
            <p:ph type="title"/>
          </p:nvPr>
        </p:nvSpPr>
        <p:spPr/>
        <p:txBody>
          <a:bodyPr/>
          <a:lstStyle/>
          <a:p>
            <a:pPr algn="ctr" eaLnBrk="1" hangingPunct="1"/>
            <a:r>
              <a:rPr lang="en-US" altLang="it-IT" sz="3600" dirty="0">
                <a:solidFill>
                  <a:schemeClr val="bg1"/>
                </a:solidFill>
                <a:ea typeface="ＭＳ Ｐゴシック" panose="020B0600070205080204" pitchFamily="34" charset="-128"/>
              </a:rPr>
              <a:t>Romiplostim in MDS </a:t>
            </a:r>
            <a:br>
              <a:rPr lang="en-US" altLang="it-IT" sz="3600" dirty="0">
                <a:solidFill>
                  <a:schemeClr val="bg1"/>
                </a:solidFill>
                <a:ea typeface="ＭＳ Ｐゴシック" panose="020B0600070205080204" pitchFamily="34" charset="-128"/>
              </a:rPr>
            </a:br>
            <a:r>
              <a:rPr lang="en-US" altLang="it-IT" sz="3600" dirty="0">
                <a:solidFill>
                  <a:schemeClr val="bg1"/>
                </a:solidFill>
                <a:ea typeface="ＭＳ Ｐゴシック" panose="020B0600070205080204" pitchFamily="34" charset="-128"/>
              </a:rPr>
              <a:t> </a:t>
            </a:r>
          </a:p>
        </p:txBody>
      </p:sp>
      <p:sp>
        <p:nvSpPr>
          <p:cNvPr id="5" name="Text Box 4">
            <a:extLst>
              <a:ext uri="{FF2B5EF4-FFF2-40B4-BE49-F238E27FC236}">
                <a16:creationId xmlns:a16="http://schemas.microsoft.com/office/drawing/2014/main" id="{397039B0-8FD6-7141-BF0F-CC5A27583DA3}"/>
              </a:ext>
            </a:extLst>
          </p:cNvPr>
          <p:cNvSpPr txBox="1">
            <a:spLocks noChangeArrowheads="1"/>
          </p:cNvSpPr>
          <p:nvPr/>
        </p:nvSpPr>
        <p:spPr bwMode="auto">
          <a:xfrm>
            <a:off x="611188" y="6397625"/>
            <a:ext cx="7194550" cy="288925"/>
          </a:xfrm>
          <a:prstGeom prst="rect">
            <a:avLst/>
          </a:prstGeom>
          <a:noFill/>
          <a:ln w="9525">
            <a:noFill/>
            <a:miter lim="800000"/>
            <a:headEnd/>
            <a:tailEnd/>
          </a:ln>
        </p:spPr>
        <p:txBody>
          <a:bodyPr lIns="91390" tIns="45697" rIns="91390" bIns="45697" anchor="b">
            <a:spAutoFit/>
          </a:bodyPr>
          <a:lstStyle/>
          <a:p>
            <a:pPr fontAlgn="auto">
              <a:lnSpc>
                <a:spcPct val="90000"/>
              </a:lnSpc>
              <a:spcBef>
                <a:spcPts val="0"/>
              </a:spcBef>
              <a:spcAft>
                <a:spcPts val="0"/>
              </a:spcAft>
              <a:buClr>
                <a:srgbClr val="FFFFFF"/>
              </a:buClr>
              <a:defRPr/>
            </a:pPr>
            <a:r>
              <a:rPr lang="en-US" altLang="ja-JP" sz="1400" spc="-10" dirty="0" err="1">
                <a:solidFill>
                  <a:srgbClr val="001740"/>
                </a:solidFill>
                <a:latin typeface="Arial"/>
                <a:ea typeface="ＭＳ 明朝" pitchFamily="49" charset="-128"/>
                <a:cs typeface="Arial" charset="0"/>
              </a:rPr>
              <a:t>Giagounidis</a:t>
            </a:r>
            <a:r>
              <a:rPr lang="en-US" altLang="ja-JP" sz="1400" spc="-10" dirty="0">
                <a:solidFill>
                  <a:srgbClr val="001740"/>
                </a:solidFill>
                <a:latin typeface="Arial"/>
                <a:ea typeface="ＭＳ 明朝" pitchFamily="49" charset="-128"/>
                <a:cs typeface="Arial" charset="0"/>
              </a:rPr>
              <a:t> A. et al  Cancer 2014</a:t>
            </a:r>
          </a:p>
        </p:txBody>
      </p:sp>
      <p:cxnSp>
        <p:nvCxnSpPr>
          <p:cNvPr id="24" name="Straight Connector 23">
            <a:extLst>
              <a:ext uri="{FF2B5EF4-FFF2-40B4-BE49-F238E27FC236}">
                <a16:creationId xmlns:a16="http://schemas.microsoft.com/office/drawing/2014/main" id="{CD4FC3AC-3EC7-4B46-847F-5D04987151FB}"/>
              </a:ext>
            </a:extLst>
          </p:cNvPr>
          <p:cNvCxnSpPr/>
          <p:nvPr/>
        </p:nvCxnSpPr>
        <p:spPr bwMode="auto">
          <a:xfrm>
            <a:off x="7848600" y="3514725"/>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FE694E-1120-F347-A433-11BB89AFF15A}"/>
              </a:ext>
            </a:extLst>
          </p:cNvPr>
          <p:cNvCxnSpPr/>
          <p:nvPr/>
        </p:nvCxnSpPr>
        <p:spPr bwMode="auto">
          <a:xfrm>
            <a:off x="1103313" y="3514725"/>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8A6B59-C277-7541-BD53-36C8228F62C0}"/>
              </a:ext>
            </a:extLst>
          </p:cNvPr>
          <p:cNvCxnSpPr/>
          <p:nvPr/>
        </p:nvCxnSpPr>
        <p:spPr bwMode="auto">
          <a:xfrm>
            <a:off x="4211638" y="3514725"/>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C08A572-8BB8-FE42-989C-C101914B8469}"/>
              </a:ext>
            </a:extLst>
          </p:cNvPr>
          <p:cNvCxnSpPr/>
          <p:nvPr/>
        </p:nvCxnSpPr>
        <p:spPr bwMode="auto">
          <a:xfrm>
            <a:off x="4364038" y="3514725"/>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4808" name="Group 43">
            <a:extLst>
              <a:ext uri="{FF2B5EF4-FFF2-40B4-BE49-F238E27FC236}">
                <a16:creationId xmlns:a16="http://schemas.microsoft.com/office/drawing/2014/main" id="{33599ECB-F56D-7F44-8273-623E29294C8C}"/>
              </a:ext>
            </a:extLst>
          </p:cNvPr>
          <p:cNvGrpSpPr>
            <a:grpSpLocks/>
          </p:cNvGrpSpPr>
          <p:nvPr/>
        </p:nvGrpSpPr>
        <p:grpSpPr bwMode="auto">
          <a:xfrm>
            <a:off x="304800" y="1854200"/>
            <a:ext cx="8667750" cy="3182938"/>
            <a:chOff x="291876" y="1447800"/>
            <a:chExt cx="8667974" cy="2446281"/>
          </a:xfrm>
        </p:grpSpPr>
        <p:cxnSp>
          <p:nvCxnSpPr>
            <p:cNvPr id="38" name="Straight Arrow Connector 37">
              <a:extLst>
                <a:ext uri="{FF2B5EF4-FFF2-40B4-BE49-F238E27FC236}">
                  <a16:creationId xmlns:a16="http://schemas.microsoft.com/office/drawing/2014/main" id="{AAE063F8-8E6E-7541-A291-3C9686B36BA2}"/>
                </a:ext>
              </a:extLst>
            </p:cNvPr>
            <p:cNvCxnSpPr>
              <a:stCxn id="18" idx="3"/>
              <a:endCxn id="19" idx="1"/>
            </p:cNvCxnSpPr>
            <p:nvPr/>
          </p:nvCxnSpPr>
          <p:spPr bwMode="auto">
            <a:xfrm>
              <a:off x="4211515" y="3009515"/>
              <a:ext cx="650892"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6F2A15-8D3A-B746-B16B-B6F912AE851E}"/>
                </a:ext>
              </a:extLst>
            </p:cNvPr>
            <p:cNvCxnSpPr>
              <a:stCxn id="16" idx="3"/>
              <a:endCxn id="17" idx="1"/>
            </p:cNvCxnSpPr>
            <p:nvPr/>
          </p:nvCxnSpPr>
          <p:spPr bwMode="auto">
            <a:xfrm>
              <a:off x="4211515" y="2095668"/>
              <a:ext cx="650892"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76DF522-7375-6C43-906C-F1D626DF2F46}"/>
                </a:ext>
              </a:extLst>
            </p:cNvPr>
            <p:cNvSpPr/>
            <p:nvPr/>
          </p:nvSpPr>
          <p:spPr bwMode="auto">
            <a:xfrm>
              <a:off x="291876" y="1479177"/>
              <a:ext cx="228580" cy="2133768"/>
            </a:xfrm>
            <a:prstGeom prst="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27432" tIns="27432" rIns="27432" bIns="27432" anchor="ctr"/>
            <a:lstStyle/>
            <a:p>
              <a:pPr algn="ctr" fontAlgn="auto">
                <a:spcBef>
                  <a:spcPts val="0"/>
                </a:spcBef>
                <a:spcAft>
                  <a:spcPts val="0"/>
                </a:spcAft>
                <a:defRPr/>
              </a:pPr>
              <a:r>
                <a:rPr lang="en-US" sz="1400" dirty="0">
                  <a:solidFill>
                    <a:srgbClr val="001740"/>
                  </a:solidFill>
                </a:rPr>
                <a:t>Screening</a:t>
              </a:r>
            </a:p>
          </p:txBody>
        </p:sp>
        <p:sp>
          <p:nvSpPr>
            <p:cNvPr id="11" name="Rectangle 10">
              <a:extLst>
                <a:ext uri="{FF2B5EF4-FFF2-40B4-BE49-F238E27FC236}">
                  <a16:creationId xmlns:a16="http://schemas.microsoft.com/office/drawing/2014/main" id="{AF4EE962-D417-9E47-AE01-8728B7957CC2}"/>
                </a:ext>
              </a:extLst>
            </p:cNvPr>
            <p:cNvSpPr/>
            <p:nvPr/>
          </p:nvSpPr>
          <p:spPr bwMode="auto">
            <a:xfrm>
              <a:off x="673107" y="1479177"/>
              <a:ext cx="228580" cy="2133768"/>
            </a:xfrm>
            <a:prstGeom prst="rect">
              <a:avLst/>
            </a:prstGeom>
            <a:solidFill>
              <a:srgbClr val="88AFD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27432" tIns="27432" rIns="27432" bIns="27432" anchor="ctr"/>
            <a:lstStyle/>
            <a:p>
              <a:pPr algn="ctr" fontAlgn="auto">
                <a:spcBef>
                  <a:spcPts val="0"/>
                </a:spcBef>
                <a:spcAft>
                  <a:spcPts val="0"/>
                </a:spcAft>
                <a:defRPr/>
              </a:pPr>
              <a:r>
                <a:rPr lang="en-US" sz="1400" dirty="0">
                  <a:solidFill>
                    <a:srgbClr val="001740"/>
                  </a:solidFill>
                </a:rPr>
                <a:t>Randomization</a:t>
              </a:r>
            </a:p>
          </p:txBody>
        </p:sp>
        <p:sp>
          <p:nvSpPr>
            <p:cNvPr id="12" name="Rectangle 11">
              <a:extLst>
                <a:ext uri="{FF2B5EF4-FFF2-40B4-BE49-F238E27FC236}">
                  <a16:creationId xmlns:a16="http://schemas.microsoft.com/office/drawing/2014/main" id="{46B5690F-2B7A-F042-B78E-510152594FFA}"/>
                </a:ext>
              </a:extLst>
            </p:cNvPr>
            <p:cNvSpPr/>
            <p:nvPr/>
          </p:nvSpPr>
          <p:spPr bwMode="auto">
            <a:xfrm>
              <a:off x="4334368" y="1752624"/>
              <a:ext cx="380967" cy="1600326"/>
            </a:xfrm>
            <a:prstGeom prst="rect">
              <a:avLst/>
            </a:prstGeom>
            <a:solidFill>
              <a:srgbClr val="88AFD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27432" tIns="27432" rIns="27432" bIns="27432" anchor="ctr"/>
            <a:lstStyle/>
            <a:p>
              <a:pPr algn="ctr" fontAlgn="auto">
                <a:lnSpc>
                  <a:spcPct val="85000"/>
                </a:lnSpc>
                <a:spcBef>
                  <a:spcPts val="0"/>
                </a:spcBef>
                <a:spcAft>
                  <a:spcPts val="0"/>
                </a:spcAft>
                <a:defRPr/>
              </a:pPr>
              <a:r>
                <a:rPr lang="en-US" sz="1400" spc="-30" dirty="0">
                  <a:solidFill>
                    <a:srgbClr val="001740"/>
                  </a:solidFill>
                </a:rPr>
                <a:t>Interim </a:t>
              </a:r>
              <a:br>
                <a:rPr lang="en-US" sz="1400" spc="-30" dirty="0">
                  <a:solidFill>
                    <a:srgbClr val="001740"/>
                  </a:solidFill>
                </a:rPr>
              </a:br>
              <a:r>
                <a:rPr lang="en-US" sz="1400" spc="-30" dirty="0">
                  <a:solidFill>
                    <a:srgbClr val="001740"/>
                  </a:solidFill>
                </a:rPr>
                <a:t>bone marrow biopsy</a:t>
              </a:r>
            </a:p>
          </p:txBody>
        </p:sp>
        <p:sp>
          <p:nvSpPr>
            <p:cNvPr id="13" name="Rectangle 12">
              <a:extLst>
                <a:ext uri="{FF2B5EF4-FFF2-40B4-BE49-F238E27FC236}">
                  <a16:creationId xmlns:a16="http://schemas.microsoft.com/office/drawing/2014/main" id="{F2694A24-F4AF-4B4C-93EC-DE5DA54F47D1}"/>
                </a:ext>
              </a:extLst>
            </p:cNvPr>
            <p:cNvSpPr/>
            <p:nvPr/>
          </p:nvSpPr>
          <p:spPr bwMode="auto">
            <a:xfrm>
              <a:off x="8045262" y="1479177"/>
              <a:ext cx="380967" cy="2133768"/>
            </a:xfrm>
            <a:prstGeom prst="rect">
              <a:avLst/>
            </a:prstGeom>
            <a:solidFill>
              <a:srgbClr val="88AFD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27432" tIns="27432" rIns="27432" bIns="27432" anchor="ctr"/>
            <a:lstStyle/>
            <a:p>
              <a:pPr algn="ctr" fontAlgn="auto">
                <a:lnSpc>
                  <a:spcPct val="85000"/>
                </a:lnSpc>
                <a:spcBef>
                  <a:spcPts val="0"/>
                </a:spcBef>
                <a:spcAft>
                  <a:spcPts val="0"/>
                </a:spcAft>
                <a:defRPr/>
              </a:pPr>
              <a:r>
                <a:rPr lang="en-US" sz="1400" dirty="0">
                  <a:solidFill>
                    <a:srgbClr val="001740"/>
                  </a:solidFill>
                </a:rPr>
                <a:t>End of treatment </a:t>
              </a:r>
              <a:br>
                <a:rPr lang="en-US" sz="1400" dirty="0">
                  <a:solidFill>
                    <a:srgbClr val="001740"/>
                  </a:solidFill>
                </a:rPr>
              </a:br>
              <a:r>
                <a:rPr lang="en-US" sz="1400" dirty="0">
                  <a:solidFill>
                    <a:srgbClr val="001740"/>
                  </a:solidFill>
                </a:rPr>
                <a:t>bone marrow biopsy</a:t>
              </a:r>
            </a:p>
          </p:txBody>
        </p:sp>
        <p:sp>
          <p:nvSpPr>
            <p:cNvPr id="14" name="Rectangle 13">
              <a:extLst>
                <a:ext uri="{FF2B5EF4-FFF2-40B4-BE49-F238E27FC236}">
                  <a16:creationId xmlns:a16="http://schemas.microsoft.com/office/drawing/2014/main" id="{C8C3AEB7-D406-CD4D-8AFD-07B8973FC2AE}"/>
                </a:ext>
              </a:extLst>
            </p:cNvPr>
            <p:cNvSpPr/>
            <p:nvPr/>
          </p:nvSpPr>
          <p:spPr bwMode="auto">
            <a:xfrm>
              <a:off x="8578883" y="1479177"/>
              <a:ext cx="380967" cy="2133768"/>
            </a:xfrm>
            <a:prstGeom prst="rect">
              <a:avLst/>
            </a:prstGeom>
            <a:solidFill>
              <a:srgbClr val="88AFD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27432" tIns="27432" rIns="27432" bIns="27432" anchor="ctr"/>
            <a:lstStyle/>
            <a:p>
              <a:pPr algn="ctr" fontAlgn="auto">
                <a:lnSpc>
                  <a:spcPct val="85000"/>
                </a:lnSpc>
                <a:spcBef>
                  <a:spcPts val="0"/>
                </a:spcBef>
                <a:spcAft>
                  <a:spcPts val="0"/>
                </a:spcAft>
                <a:defRPr/>
              </a:pPr>
              <a:r>
                <a:rPr lang="en-US" sz="1400" dirty="0">
                  <a:solidFill>
                    <a:srgbClr val="001740"/>
                  </a:solidFill>
                </a:rPr>
                <a:t>Long-term follow-up and end of study</a:t>
              </a:r>
            </a:p>
          </p:txBody>
        </p:sp>
        <p:sp>
          <p:nvSpPr>
            <p:cNvPr id="16" name="Rectangle 15">
              <a:extLst>
                <a:ext uri="{FF2B5EF4-FFF2-40B4-BE49-F238E27FC236}">
                  <a16:creationId xmlns:a16="http://schemas.microsoft.com/office/drawing/2014/main" id="{87D0BD03-D7EE-9847-A9C8-75329B5C3CAE}"/>
                </a:ext>
              </a:extLst>
            </p:cNvPr>
            <p:cNvSpPr/>
            <p:nvPr/>
          </p:nvSpPr>
          <p:spPr bwMode="auto">
            <a:xfrm>
              <a:off x="1101522" y="1752823"/>
              <a:ext cx="3109993" cy="685691"/>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it-IT" sz="1800" b="1" dirty="0"/>
                <a:t>Romiplostim 750 </a:t>
              </a:r>
              <a:r>
                <a:rPr lang="el-GR" altLang="it-IT" sz="1800" b="1" dirty="0"/>
                <a:t>μ</a:t>
              </a:r>
              <a:r>
                <a:rPr lang="en-US" altLang="it-IT" sz="1800" b="1" dirty="0"/>
                <a:t>g weekly</a:t>
              </a:r>
            </a:p>
            <a:p>
              <a:pPr algn="ctr" eaLnBrk="1" hangingPunct="1"/>
              <a:r>
                <a:rPr lang="en-US" altLang="it-IT" sz="1800" b="1" dirty="0"/>
                <a:t>n* = 160</a:t>
              </a:r>
            </a:p>
          </p:txBody>
        </p:sp>
        <p:sp>
          <p:nvSpPr>
            <p:cNvPr id="17" name="Rectangle 16">
              <a:extLst>
                <a:ext uri="{FF2B5EF4-FFF2-40B4-BE49-F238E27FC236}">
                  <a16:creationId xmlns:a16="http://schemas.microsoft.com/office/drawing/2014/main" id="{FFBD85EC-DE85-F848-BA2A-08D4CF505C2D}"/>
                </a:ext>
              </a:extLst>
            </p:cNvPr>
            <p:cNvSpPr/>
            <p:nvPr/>
          </p:nvSpPr>
          <p:spPr bwMode="auto">
            <a:xfrm>
              <a:off x="4862407" y="1752823"/>
              <a:ext cx="2984577" cy="685691"/>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5000"/>
                </a:lnSpc>
              </a:pPr>
              <a:r>
                <a:rPr lang="en-US" altLang="it-IT" sz="1800" b="1" dirty="0"/>
                <a:t>Romiplostim 750 </a:t>
              </a:r>
              <a:r>
                <a:rPr lang="el-GR" altLang="it-IT" sz="1800" b="1" dirty="0"/>
                <a:t>μ</a:t>
              </a:r>
              <a:r>
                <a:rPr lang="en-US" altLang="it-IT" sz="1800" b="1" dirty="0"/>
                <a:t>g weekly</a:t>
              </a:r>
              <a:br>
                <a:rPr lang="en-US" altLang="it-IT" sz="1800" b="1" dirty="0"/>
              </a:br>
              <a:r>
                <a:rPr lang="en-US" altLang="it-IT" sz="1800" b="1" dirty="0"/>
                <a:t>+ standard of care</a:t>
              </a:r>
            </a:p>
            <a:p>
              <a:pPr algn="ctr" eaLnBrk="1" hangingPunct="1">
                <a:lnSpc>
                  <a:spcPct val="85000"/>
                </a:lnSpc>
              </a:pPr>
              <a:r>
                <a:rPr lang="en-US" altLang="it-IT" sz="1800" b="1" dirty="0"/>
                <a:t>n* = 160</a:t>
              </a:r>
            </a:p>
          </p:txBody>
        </p:sp>
        <p:sp>
          <p:nvSpPr>
            <p:cNvPr id="18" name="Rectangle 17">
              <a:extLst>
                <a:ext uri="{FF2B5EF4-FFF2-40B4-BE49-F238E27FC236}">
                  <a16:creationId xmlns:a16="http://schemas.microsoft.com/office/drawing/2014/main" id="{EC603EA3-6882-E84C-9425-590A96DD6988}"/>
                </a:ext>
              </a:extLst>
            </p:cNvPr>
            <p:cNvSpPr/>
            <p:nvPr/>
          </p:nvSpPr>
          <p:spPr bwMode="auto">
            <a:xfrm>
              <a:off x="1103110" y="2666670"/>
              <a:ext cx="3108405" cy="685691"/>
            </a:xfrm>
            <a:prstGeom prst="rect">
              <a:avLst/>
            </a:prstGeom>
            <a:solidFill>
              <a:schemeClr val="tx2">
                <a:lumMod val="7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Placebo weekly</a:t>
              </a:r>
            </a:p>
            <a:p>
              <a:pPr algn="ctr" fontAlgn="auto">
                <a:spcBef>
                  <a:spcPts val="0"/>
                </a:spcBef>
                <a:spcAft>
                  <a:spcPts val="0"/>
                </a:spcAft>
                <a:defRPr/>
              </a:pPr>
              <a:r>
                <a:rPr lang="en-US" b="1" dirty="0">
                  <a:solidFill>
                    <a:schemeClr val="tx1"/>
                  </a:solidFill>
                </a:rPr>
                <a:t>n* = 80</a:t>
              </a:r>
            </a:p>
          </p:txBody>
        </p:sp>
        <p:sp>
          <p:nvSpPr>
            <p:cNvPr id="19" name="Rectangle 18">
              <a:extLst>
                <a:ext uri="{FF2B5EF4-FFF2-40B4-BE49-F238E27FC236}">
                  <a16:creationId xmlns:a16="http://schemas.microsoft.com/office/drawing/2014/main" id="{63028B5A-D13E-B340-B29A-EDBF11324428}"/>
                </a:ext>
              </a:extLst>
            </p:cNvPr>
            <p:cNvSpPr/>
            <p:nvPr/>
          </p:nvSpPr>
          <p:spPr bwMode="auto">
            <a:xfrm>
              <a:off x="4862407" y="2666670"/>
              <a:ext cx="2981402" cy="685691"/>
            </a:xfrm>
            <a:prstGeom prst="rect">
              <a:avLst/>
            </a:prstGeom>
            <a:solidFill>
              <a:schemeClr val="tx2">
                <a:lumMod val="7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r>
                <a:rPr lang="en-US" b="1" dirty="0">
                  <a:solidFill>
                    <a:schemeClr val="tx1"/>
                  </a:solidFill>
                </a:rPr>
                <a:t>Placebo weekly</a:t>
              </a:r>
            </a:p>
            <a:p>
              <a:pPr algn="ctr" fontAlgn="auto">
                <a:lnSpc>
                  <a:spcPct val="85000"/>
                </a:lnSpc>
                <a:spcBef>
                  <a:spcPts val="0"/>
                </a:spcBef>
                <a:spcAft>
                  <a:spcPts val="0"/>
                </a:spcAft>
                <a:defRPr/>
              </a:pPr>
              <a:r>
                <a:rPr lang="en-US" b="1" dirty="0">
                  <a:solidFill>
                    <a:schemeClr val="tx1"/>
                  </a:solidFill>
                </a:rPr>
                <a:t>+ standard of care</a:t>
              </a:r>
            </a:p>
            <a:p>
              <a:pPr algn="ctr" fontAlgn="auto">
                <a:lnSpc>
                  <a:spcPct val="85000"/>
                </a:lnSpc>
                <a:spcBef>
                  <a:spcPts val="0"/>
                </a:spcBef>
                <a:spcAft>
                  <a:spcPts val="0"/>
                </a:spcAft>
                <a:defRPr/>
              </a:pPr>
              <a:r>
                <a:rPr lang="en-US" b="1" dirty="0">
                  <a:solidFill>
                    <a:schemeClr val="tx1"/>
                  </a:solidFill>
                </a:rPr>
                <a:t>n* = 80</a:t>
              </a:r>
            </a:p>
          </p:txBody>
        </p:sp>
        <p:cxnSp>
          <p:nvCxnSpPr>
            <p:cNvPr id="21" name="Straight Connector 20">
              <a:extLst>
                <a:ext uri="{FF2B5EF4-FFF2-40B4-BE49-F238E27FC236}">
                  <a16:creationId xmlns:a16="http://schemas.microsoft.com/office/drawing/2014/main" id="{CD6A3C13-8879-DE4A-A0B0-9EE9F30164BF}"/>
                </a:ext>
              </a:extLst>
            </p:cNvPr>
            <p:cNvCxnSpPr/>
            <p:nvPr/>
          </p:nvCxnSpPr>
          <p:spPr bwMode="auto">
            <a:xfrm>
              <a:off x="1103110" y="3591499"/>
              <a:ext cx="31084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171792-390D-DD4A-9E25-11007D34F228}"/>
                </a:ext>
              </a:extLst>
            </p:cNvPr>
            <p:cNvCxnSpPr/>
            <p:nvPr/>
          </p:nvCxnSpPr>
          <p:spPr bwMode="auto">
            <a:xfrm>
              <a:off x="4368681" y="3591499"/>
              <a:ext cx="34798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595" name="TextBox 27">
              <a:extLst>
                <a:ext uri="{FF2B5EF4-FFF2-40B4-BE49-F238E27FC236}">
                  <a16:creationId xmlns:a16="http://schemas.microsoft.com/office/drawing/2014/main" id="{CE39362B-7BFD-A344-AF42-C9AED8FE3A38}"/>
                </a:ext>
              </a:extLst>
            </p:cNvPr>
            <p:cNvSpPr txBox="1">
              <a:spLocks noChangeArrowheads="1"/>
            </p:cNvSpPr>
            <p:nvPr/>
          </p:nvSpPr>
          <p:spPr bwMode="auto">
            <a:xfrm>
              <a:off x="699875" y="3657384"/>
              <a:ext cx="800121" cy="236697"/>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1400" b="1" dirty="0">
                  <a:solidFill>
                    <a:srgbClr val="001740"/>
                  </a:solidFill>
                  <a:latin typeface="Arial"/>
                  <a:ea typeface="+mn-ea"/>
                </a:rPr>
                <a:t>Week 1</a:t>
              </a:r>
            </a:p>
          </p:txBody>
        </p:sp>
        <p:sp>
          <p:nvSpPr>
            <p:cNvPr id="23596" name="TextBox 28">
              <a:extLst>
                <a:ext uri="{FF2B5EF4-FFF2-40B4-BE49-F238E27FC236}">
                  <a16:creationId xmlns:a16="http://schemas.microsoft.com/office/drawing/2014/main" id="{4D0750A4-47B2-A24F-9D38-7109A8C3B40C}"/>
                </a:ext>
              </a:extLst>
            </p:cNvPr>
            <p:cNvSpPr txBox="1">
              <a:spLocks noChangeArrowheads="1"/>
            </p:cNvSpPr>
            <p:nvPr/>
          </p:nvSpPr>
          <p:spPr bwMode="auto">
            <a:xfrm>
              <a:off x="3459021" y="3657384"/>
              <a:ext cx="900135" cy="236697"/>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1400" b="1" dirty="0">
                  <a:solidFill>
                    <a:srgbClr val="001740"/>
                  </a:solidFill>
                  <a:latin typeface="Arial"/>
                  <a:ea typeface="+mn-ea"/>
                </a:rPr>
                <a:t>Week 26</a:t>
              </a:r>
            </a:p>
          </p:txBody>
        </p:sp>
        <p:sp>
          <p:nvSpPr>
            <p:cNvPr id="23597" name="TextBox 29">
              <a:extLst>
                <a:ext uri="{FF2B5EF4-FFF2-40B4-BE49-F238E27FC236}">
                  <a16:creationId xmlns:a16="http://schemas.microsoft.com/office/drawing/2014/main" id="{CF9558C4-F3A4-BE46-8F02-FFB81DDB12E6}"/>
                </a:ext>
              </a:extLst>
            </p:cNvPr>
            <p:cNvSpPr txBox="1">
              <a:spLocks noChangeArrowheads="1"/>
            </p:cNvSpPr>
            <p:nvPr/>
          </p:nvSpPr>
          <p:spPr bwMode="auto">
            <a:xfrm>
              <a:off x="4248028" y="3657384"/>
              <a:ext cx="900136" cy="236697"/>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1400" b="1">
                  <a:solidFill>
                    <a:srgbClr val="001740"/>
                  </a:solidFill>
                  <a:latin typeface="Arial"/>
                  <a:ea typeface="+mn-ea"/>
                </a:rPr>
                <a:t>Week 30</a:t>
              </a:r>
            </a:p>
          </p:txBody>
        </p:sp>
        <p:sp>
          <p:nvSpPr>
            <p:cNvPr id="23598" name="TextBox 30">
              <a:extLst>
                <a:ext uri="{FF2B5EF4-FFF2-40B4-BE49-F238E27FC236}">
                  <a16:creationId xmlns:a16="http://schemas.microsoft.com/office/drawing/2014/main" id="{8150790A-84A4-A74C-A189-7F857BBAD8E8}"/>
                </a:ext>
              </a:extLst>
            </p:cNvPr>
            <p:cNvSpPr txBox="1">
              <a:spLocks noChangeArrowheads="1"/>
            </p:cNvSpPr>
            <p:nvPr/>
          </p:nvSpPr>
          <p:spPr bwMode="auto">
            <a:xfrm>
              <a:off x="7411998" y="3657384"/>
              <a:ext cx="898548" cy="236697"/>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1400" b="1">
                  <a:solidFill>
                    <a:srgbClr val="001740"/>
                  </a:solidFill>
                  <a:latin typeface="Arial"/>
                  <a:ea typeface="+mn-ea"/>
                </a:rPr>
                <a:t>Week 54</a:t>
              </a:r>
            </a:p>
          </p:txBody>
        </p:sp>
        <p:sp>
          <p:nvSpPr>
            <p:cNvPr id="23599" name="TextBox 32">
              <a:extLst>
                <a:ext uri="{FF2B5EF4-FFF2-40B4-BE49-F238E27FC236}">
                  <a16:creationId xmlns:a16="http://schemas.microsoft.com/office/drawing/2014/main" id="{E5D60DEB-B6EB-7D41-A78C-D1C119450333}"/>
                </a:ext>
              </a:extLst>
            </p:cNvPr>
            <p:cNvSpPr txBox="1">
              <a:spLocks noChangeArrowheads="1"/>
            </p:cNvSpPr>
            <p:nvPr/>
          </p:nvSpPr>
          <p:spPr bwMode="auto">
            <a:xfrm>
              <a:off x="1419030" y="1447800"/>
              <a:ext cx="2476564" cy="236697"/>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1400" b="1" i="1" dirty="0">
                  <a:solidFill>
                    <a:srgbClr val="001740"/>
                  </a:solidFill>
                  <a:latin typeface="Arial"/>
                  <a:ea typeface="+mn-ea"/>
                </a:rPr>
                <a:t>26-Week Treatment Period</a:t>
              </a:r>
            </a:p>
          </p:txBody>
        </p:sp>
        <p:sp>
          <p:nvSpPr>
            <p:cNvPr id="23600" name="TextBox 33">
              <a:extLst>
                <a:ext uri="{FF2B5EF4-FFF2-40B4-BE49-F238E27FC236}">
                  <a16:creationId xmlns:a16="http://schemas.microsoft.com/office/drawing/2014/main" id="{FF4F8AF4-F4F3-184E-B095-222A25A859E3}"/>
                </a:ext>
              </a:extLst>
            </p:cNvPr>
            <p:cNvSpPr txBox="1">
              <a:spLocks noChangeArrowheads="1"/>
            </p:cNvSpPr>
            <p:nvPr/>
          </p:nvSpPr>
          <p:spPr bwMode="auto">
            <a:xfrm>
              <a:off x="5192616" y="1447800"/>
              <a:ext cx="2476564" cy="236697"/>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1400" b="1" i="1">
                  <a:solidFill>
                    <a:srgbClr val="001740"/>
                  </a:solidFill>
                  <a:latin typeface="Arial"/>
                  <a:ea typeface="+mn-ea"/>
                </a:rPr>
                <a:t>24-Week Treatment Period</a:t>
              </a:r>
            </a:p>
          </p:txBody>
        </p:sp>
        <p:cxnSp>
          <p:nvCxnSpPr>
            <p:cNvPr id="36" name="Straight Arrow Connector 35">
              <a:extLst>
                <a:ext uri="{FF2B5EF4-FFF2-40B4-BE49-F238E27FC236}">
                  <a16:creationId xmlns:a16="http://schemas.microsoft.com/office/drawing/2014/main" id="{7733F941-7592-8F4C-8305-3007A43026FB}"/>
                </a:ext>
              </a:extLst>
            </p:cNvPr>
            <p:cNvCxnSpPr>
              <a:stCxn id="10" idx="3"/>
              <a:endCxn id="11" idx="1"/>
            </p:cNvCxnSpPr>
            <p:nvPr/>
          </p:nvCxnSpPr>
          <p:spPr bwMode="auto">
            <a:xfrm>
              <a:off x="520482" y="2545881"/>
              <a:ext cx="15240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B898155C-5A59-D745-B4CC-F8DA3D6E872D}"/>
                </a:ext>
              </a:extLst>
            </p:cNvPr>
            <p:cNvCxnSpPr>
              <a:stCxn id="11" idx="3"/>
              <a:endCxn id="18" idx="1"/>
            </p:cNvCxnSpPr>
            <p:nvPr/>
          </p:nvCxnSpPr>
          <p:spPr bwMode="auto">
            <a:xfrm>
              <a:off x="901492" y="2545881"/>
              <a:ext cx="201618" cy="463634"/>
            </a:xfrm>
            <a:prstGeom prst="bentConnector3">
              <a:avLst>
                <a:gd name="adj1" fmla="val 2774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2C8E285A-C141-194F-A070-A07125DC8CD9}"/>
                </a:ext>
              </a:extLst>
            </p:cNvPr>
            <p:cNvCxnSpPr>
              <a:stCxn id="11" idx="3"/>
              <a:endCxn id="16" idx="1"/>
            </p:cNvCxnSpPr>
            <p:nvPr/>
          </p:nvCxnSpPr>
          <p:spPr bwMode="auto">
            <a:xfrm flipV="1">
              <a:off x="901492" y="2095668"/>
              <a:ext cx="200030" cy="450213"/>
            </a:xfrm>
            <a:prstGeom prst="bentConnector3">
              <a:avLst>
                <a:gd name="adj1" fmla="val 2763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AFA259A8-69CA-C441-AF58-C929CF2B09C7}"/>
                </a:ext>
              </a:extLst>
            </p:cNvPr>
            <p:cNvCxnSpPr>
              <a:stCxn id="17" idx="3"/>
              <a:endCxn id="13" idx="1"/>
            </p:cNvCxnSpPr>
            <p:nvPr/>
          </p:nvCxnSpPr>
          <p:spPr bwMode="auto">
            <a:xfrm>
              <a:off x="7846984" y="2095668"/>
              <a:ext cx="198442" cy="450213"/>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0192A86A-45E5-534B-9164-ABE73A39214D}"/>
                </a:ext>
              </a:extLst>
            </p:cNvPr>
            <p:cNvCxnSpPr>
              <a:stCxn id="19" idx="3"/>
              <a:endCxn id="13" idx="1"/>
            </p:cNvCxnSpPr>
            <p:nvPr/>
          </p:nvCxnSpPr>
          <p:spPr bwMode="auto">
            <a:xfrm flipV="1">
              <a:off x="7843809" y="2545881"/>
              <a:ext cx="201617" cy="463634"/>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2AB8292-565A-624F-81A2-F8A8A4B87D5B}"/>
                </a:ext>
              </a:extLst>
            </p:cNvPr>
            <p:cNvCxnSpPr>
              <a:stCxn id="13" idx="3"/>
              <a:endCxn id="14" idx="1"/>
            </p:cNvCxnSpPr>
            <p:nvPr/>
          </p:nvCxnSpPr>
          <p:spPr bwMode="auto">
            <a:xfrm>
              <a:off x="8426436" y="2545881"/>
              <a:ext cx="15240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607" name="TextBox 34">
              <a:extLst>
                <a:ext uri="{FF2B5EF4-FFF2-40B4-BE49-F238E27FC236}">
                  <a16:creationId xmlns:a16="http://schemas.microsoft.com/office/drawing/2014/main" id="{41EA8182-84E4-B343-92A7-4E15C7A3C1EE}"/>
                </a:ext>
              </a:extLst>
            </p:cNvPr>
            <p:cNvSpPr txBox="1">
              <a:spLocks noChangeArrowheads="1"/>
            </p:cNvSpPr>
            <p:nvPr/>
          </p:nvSpPr>
          <p:spPr bwMode="auto">
            <a:xfrm>
              <a:off x="5181502" y="2416552"/>
              <a:ext cx="919187" cy="212296"/>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200" b="1" dirty="0">
                  <a:solidFill>
                    <a:srgbClr val="001740"/>
                  </a:solidFill>
                  <a:latin typeface="Arial"/>
                  <a:ea typeface="+mn-ea"/>
                </a:rPr>
                <a:t>Drop-outs</a:t>
              </a:r>
            </a:p>
          </p:txBody>
        </p:sp>
        <p:cxnSp>
          <p:nvCxnSpPr>
            <p:cNvPr id="40" name="Straight Arrow Connector 39">
              <a:extLst>
                <a:ext uri="{FF2B5EF4-FFF2-40B4-BE49-F238E27FC236}">
                  <a16:creationId xmlns:a16="http://schemas.microsoft.com/office/drawing/2014/main" id="{573A73F4-CF4E-9E46-881B-1B24E3DDB71C}"/>
                </a:ext>
              </a:extLst>
            </p:cNvPr>
            <p:cNvCxnSpPr>
              <a:stCxn id="12" idx="3"/>
            </p:cNvCxnSpPr>
            <p:nvPr/>
          </p:nvCxnSpPr>
          <p:spPr>
            <a:xfrm>
              <a:off x="4716353" y="2553202"/>
              <a:ext cx="320683" cy="122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2" name="Content Placeholder 7">
            <a:extLst>
              <a:ext uri="{FF2B5EF4-FFF2-40B4-BE49-F238E27FC236}">
                <a16:creationId xmlns:a16="http://schemas.microsoft.com/office/drawing/2014/main" id="{250592D1-23A1-3B45-B761-C0FE1736B690}"/>
              </a:ext>
            </a:extLst>
          </p:cNvPr>
          <p:cNvSpPr txBox="1">
            <a:spLocks/>
          </p:cNvSpPr>
          <p:nvPr/>
        </p:nvSpPr>
        <p:spPr bwMode="auto">
          <a:xfrm>
            <a:off x="334963" y="5002213"/>
            <a:ext cx="8593137" cy="358775"/>
          </a:xfrm>
          <a:prstGeom prst="rect">
            <a:avLst/>
          </a:prstGeom>
          <a:noFill/>
          <a:ln w="9525">
            <a:noFill/>
            <a:miter lim="800000"/>
            <a:headEnd/>
            <a:tailEnd/>
          </a:ln>
          <a:effectLst/>
        </p:spPr>
        <p:txBody>
          <a:bodyPr lIns="91390" tIns="45697" rIns="91390" bIns="45697"/>
          <a:lstStyle/>
          <a:p>
            <a:pPr marL="342722" indent="-342722">
              <a:lnSpc>
                <a:spcPct val="90000"/>
              </a:lnSpc>
              <a:spcBef>
                <a:spcPts val="0"/>
              </a:spcBef>
              <a:buClr>
                <a:srgbClr val="88AFD6"/>
              </a:buClr>
              <a:defRPr/>
            </a:pPr>
            <a:r>
              <a:rPr lang="en-US" altLang="ja-JP" sz="1000" spc="-10" dirty="0">
                <a:solidFill>
                  <a:srgbClr val="001740"/>
                </a:solidFill>
                <a:latin typeface="Arial"/>
                <a:ea typeface="ＭＳ 明朝" pitchFamily="49" charset="-128"/>
                <a:cs typeface="Arial" charset="0"/>
              </a:rPr>
              <a:t>*n based on study design.</a:t>
            </a:r>
          </a:p>
        </p:txBody>
      </p:sp>
      <p:sp>
        <p:nvSpPr>
          <p:cNvPr id="204810" name="TextBox 32">
            <a:extLst>
              <a:ext uri="{FF2B5EF4-FFF2-40B4-BE49-F238E27FC236}">
                <a16:creationId xmlns:a16="http://schemas.microsoft.com/office/drawing/2014/main" id="{645F8266-9AD3-E143-B468-D071BDC445F1}"/>
              </a:ext>
            </a:extLst>
          </p:cNvPr>
          <p:cNvSpPr txBox="1">
            <a:spLocks noChangeArrowheads="1"/>
          </p:cNvSpPr>
          <p:nvPr/>
        </p:nvSpPr>
        <p:spPr bwMode="auto">
          <a:xfrm>
            <a:off x="34925" y="5229225"/>
            <a:ext cx="88741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00FFFF"/>
              </a:buClr>
              <a:buSzPct val="200000"/>
              <a:buFont typeface="Arial" panose="020B0604020202020204" pitchFamily="34" charset="0"/>
              <a:buChar char="•"/>
            </a:pPr>
            <a:r>
              <a:rPr lang="en-US" altLang="it-IT" sz="1400" b="1">
                <a:solidFill>
                  <a:srgbClr val="001740"/>
                </a:solidFill>
              </a:rPr>
              <a:t>IPSS low/int-1 MDS on supportive care only, with PLTs 1) ≤20x10</a:t>
            </a:r>
            <a:r>
              <a:rPr lang="en-US" altLang="it-IT" sz="1400" b="1" baseline="30000">
                <a:solidFill>
                  <a:srgbClr val="001740"/>
                </a:solidFill>
              </a:rPr>
              <a:t>9</a:t>
            </a:r>
            <a:r>
              <a:rPr lang="en-US" altLang="it-IT" sz="1400" b="1">
                <a:solidFill>
                  <a:srgbClr val="001740"/>
                </a:solidFill>
              </a:rPr>
              <a:t>/L or </a:t>
            </a:r>
          </a:p>
          <a:p>
            <a:pPr eaLnBrk="1" hangingPunct="1">
              <a:buClr>
                <a:srgbClr val="00FFFF"/>
              </a:buClr>
              <a:buSzPct val="200000"/>
            </a:pPr>
            <a:r>
              <a:rPr lang="en-US" altLang="it-IT" sz="1400" b="1">
                <a:solidFill>
                  <a:srgbClr val="001740"/>
                </a:solidFill>
              </a:rPr>
              <a:t>	2) ≤50x10</a:t>
            </a:r>
            <a:r>
              <a:rPr lang="en-US" altLang="it-IT" sz="1400" b="1" baseline="30000">
                <a:solidFill>
                  <a:srgbClr val="001740"/>
                </a:solidFill>
              </a:rPr>
              <a:t>9</a:t>
            </a:r>
            <a:r>
              <a:rPr lang="en-US" altLang="it-IT" sz="1400" b="1">
                <a:solidFill>
                  <a:srgbClr val="001740"/>
                </a:solidFill>
              </a:rPr>
              <a:t>/L with a history of bleeding. Stratified by baseline IPSS (low, int-1) and PLT count (&lt;20, 20-50x10</a:t>
            </a:r>
            <a:r>
              <a:rPr lang="en-US" altLang="it-IT" sz="1400" b="1" baseline="30000">
                <a:solidFill>
                  <a:srgbClr val="001740"/>
                </a:solidFill>
              </a:rPr>
              <a:t>9</a:t>
            </a:r>
            <a:r>
              <a:rPr lang="en-US" altLang="it-IT" sz="1400" b="1">
                <a:solidFill>
                  <a:srgbClr val="001740"/>
                </a:solidFill>
              </a:rPr>
              <a:t>/L).</a:t>
            </a:r>
          </a:p>
          <a:p>
            <a:pPr eaLnBrk="1" hangingPunct="1">
              <a:buClr>
                <a:srgbClr val="00FFFF"/>
              </a:buClr>
              <a:buSzPct val="200000"/>
              <a:buFont typeface="Arial" panose="020B0604020202020204" pitchFamily="34" charset="0"/>
              <a:buChar char="•"/>
            </a:pPr>
            <a:r>
              <a:rPr lang="en-US" altLang="it-IT" sz="1400" b="1">
                <a:solidFill>
                  <a:srgbClr val="001740"/>
                </a:solidFill>
              </a:rPr>
              <a:t>Enrollment: July 2008 to March 2011; 250 pts.  IP dose adjusted by PLT  count. </a:t>
            </a:r>
            <a:r>
              <a:rPr lang="en-US" altLang="it-IT" sz="1400" b="1">
                <a:solidFill>
                  <a:srgbClr val="FF0000"/>
                </a:solidFill>
              </a:rPr>
              <a:t>STOPPED Feb 2011</a:t>
            </a:r>
          </a:p>
          <a:p>
            <a:pPr eaLnBrk="1" hangingPunct="1">
              <a:buClr>
                <a:srgbClr val="00FFFF"/>
              </a:buClr>
              <a:buSzPct val="200000"/>
              <a:buFont typeface="Arial" panose="020B0604020202020204" pitchFamily="34" charset="0"/>
              <a:buChar char="•"/>
            </a:pPr>
            <a:r>
              <a:rPr lang="en-US" altLang="it-IT" sz="1400" b="1">
                <a:solidFill>
                  <a:srgbClr val="001740"/>
                </a:solidFill>
              </a:rPr>
              <a:t>After completing Rx, pts moved to long-term follow-up (LTFU)  for 5 years.</a:t>
            </a:r>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43" name="Content Placeholder 4">
            <a:extLst>
              <a:ext uri="{FF2B5EF4-FFF2-40B4-BE49-F238E27FC236}">
                <a16:creationId xmlns:a16="http://schemas.microsoft.com/office/drawing/2014/main" id="{669F8CAD-502B-894E-AF8E-7A4127743E2E}"/>
              </a:ext>
            </a:extLst>
          </p:cNvPr>
          <p:cNvSpPr>
            <a:spLocks noGrp="1"/>
          </p:cNvSpPr>
          <p:nvPr>
            <p:ph idx="1"/>
          </p:nvPr>
        </p:nvSpPr>
        <p:spPr>
          <a:xfrm>
            <a:off x="393700" y="1428750"/>
            <a:ext cx="8302625" cy="4865688"/>
          </a:xfrm>
        </p:spPr>
        <p:txBody>
          <a:bodyPr/>
          <a:lstStyle/>
          <a:p>
            <a:pPr eaLnBrk="1" hangingPunct="1"/>
            <a:r>
              <a:rPr lang="en-US" altLang="it-IT" sz="2000" dirty="0" err="1">
                <a:solidFill>
                  <a:srgbClr val="134271"/>
                </a:solidFill>
                <a:latin typeface="Arial" panose="020B0604020202020204" pitchFamily="34" charset="0"/>
                <a:ea typeface="ＭＳ Ｐゴシック" panose="020B0600070205080204" pitchFamily="34" charset="-128"/>
                <a:cs typeface="Arial" panose="020B0604020202020204" pitchFamily="34" charset="0"/>
              </a:rPr>
              <a:t>Romiplostim</a:t>
            </a:r>
            <a:r>
              <a:rPr lang="en-US"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 increased platelet responses (</a:t>
            </a:r>
            <a:r>
              <a:rPr lang="en-US" altLang="it-IT" sz="2000" i="1"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P</a:t>
            </a:r>
            <a:r>
              <a:rPr lang="en-US"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 &lt; 0.001) and reduced platelet transfusions </a:t>
            </a:r>
            <a:r>
              <a:rPr lang="de-DE"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a:t>
            </a:r>
            <a:r>
              <a:rPr lang="de-DE" altLang="it-IT" sz="2000" i="1"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P </a:t>
            </a:r>
            <a:r>
              <a:rPr lang="de-DE"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&lt; 0.001) </a:t>
            </a:r>
            <a:r>
              <a:rPr lang="en-US"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with a numerical decrease in bleeding (</a:t>
            </a:r>
            <a:r>
              <a:rPr lang="de-DE" altLang="it-IT" sz="2000" i="1"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P </a:t>
            </a:r>
            <a:r>
              <a:rPr lang="de-DE"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 0.13)</a:t>
            </a:r>
            <a:r>
              <a:rPr lang="en-US"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a:t>
            </a:r>
            <a:endParaRPr lang="de-DE"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Following the decision in 2011 to stop study drug secondary to suspected increased AML HR at that time and transient blasts increases, rates of progression to AML became similar and AML HR subsequently decreased as did blast counts in most (14/16) patients with available follow-up data.</a:t>
            </a:r>
          </a:p>
          <a:p>
            <a:pPr lvl="1" eaLnBrk="1" hangingPunct="1"/>
            <a:r>
              <a:rPr lang="en-US"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For </a:t>
            </a:r>
            <a:r>
              <a:rPr lang="en-US" altLang="it-IT" sz="2000" dirty="0" err="1">
                <a:solidFill>
                  <a:srgbClr val="134271"/>
                </a:solidFill>
                <a:latin typeface="Arial" panose="020B0604020202020204" pitchFamily="34" charset="0"/>
                <a:ea typeface="ＭＳ Ｐゴシック" panose="020B0600070205080204" pitchFamily="34" charset="-128"/>
                <a:cs typeface="Arial" panose="020B0604020202020204" pitchFamily="34" charset="0"/>
              </a:rPr>
              <a:t>romiplostim</a:t>
            </a:r>
            <a:r>
              <a:rPr lang="en-US" altLang="it-IT" sz="2000" dirty="0">
                <a:solidFill>
                  <a:srgbClr val="134271"/>
                </a:solidFill>
                <a:latin typeface="Arial" panose="020B0604020202020204" pitchFamily="34" charset="0"/>
                <a:ea typeface="ＭＳ Ｐゴシック" panose="020B0600070205080204" pitchFamily="34" charset="-128"/>
                <a:cs typeface="Arial" panose="020B0604020202020204" pitchFamily="34" charset="0"/>
              </a:rPr>
              <a:t> vs. placebo, final 5-year LTFU HRs for death or progression to AML were 1.03 (95% CI: 0.72−1.47) and 1.06 (95% CI: 0.48−2.33), respectively.   </a:t>
            </a:r>
          </a:p>
        </p:txBody>
      </p:sp>
      <p:sp>
        <p:nvSpPr>
          <p:cNvPr id="215044" name="Slide Number Placeholder 1">
            <a:extLst>
              <a:ext uri="{FF2B5EF4-FFF2-40B4-BE49-F238E27FC236}">
                <a16:creationId xmlns:a16="http://schemas.microsoft.com/office/drawing/2014/main" id="{5D6EF924-E511-E44B-ADC3-F167F948DB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2C41909-372A-9148-86AA-89F002BB0F96}" type="slidenum">
              <a:rPr lang="en-US" altLang="it-IT" sz="1200">
                <a:solidFill>
                  <a:srgbClr val="FFFFFF"/>
                </a:solidFill>
              </a:rPr>
              <a:pPr eaLnBrk="1" hangingPunct="1"/>
              <a:t>25</a:t>
            </a:fld>
            <a:endParaRPr lang="en-US" altLang="it-IT" sz="1200">
              <a:solidFill>
                <a:srgbClr val="FFFFFF"/>
              </a:solidFill>
            </a:endParaRPr>
          </a:p>
        </p:txBody>
      </p:sp>
      <p:sp>
        <p:nvSpPr>
          <p:cNvPr id="4" name="Title 2">
            <a:extLst>
              <a:ext uri="{FF2B5EF4-FFF2-40B4-BE49-F238E27FC236}">
                <a16:creationId xmlns:a16="http://schemas.microsoft.com/office/drawing/2014/main" id="{047ED59B-74D0-8D46-9193-A4799CCBA7A5}"/>
              </a:ext>
            </a:extLst>
          </p:cNvPr>
          <p:cNvSpPr txBox="1">
            <a:spLocks/>
          </p:cNvSpPr>
          <p:nvPr/>
        </p:nvSpPr>
        <p:spPr>
          <a:xfrm>
            <a:off x="455613" y="228600"/>
            <a:ext cx="8459787"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25" algn="ctr" rtl="0" fontAlgn="base">
              <a:spcBef>
                <a:spcPct val="0"/>
              </a:spcBef>
              <a:spcAft>
                <a:spcPct val="0"/>
              </a:spcAft>
              <a:defRPr sz="4400">
                <a:solidFill>
                  <a:schemeClr val="tx1"/>
                </a:solidFill>
                <a:latin typeface="Calibri" pitchFamily="34" charset="0"/>
              </a:defRPr>
            </a:lvl6pPr>
            <a:lvl7pPr marL="913453" algn="ctr" rtl="0" fontAlgn="base">
              <a:spcBef>
                <a:spcPct val="0"/>
              </a:spcBef>
              <a:spcAft>
                <a:spcPct val="0"/>
              </a:spcAft>
              <a:defRPr sz="4400">
                <a:solidFill>
                  <a:schemeClr val="tx1"/>
                </a:solidFill>
                <a:latin typeface="Calibri" pitchFamily="34" charset="0"/>
              </a:defRPr>
            </a:lvl7pPr>
            <a:lvl8pPr marL="1370180" algn="ctr" rtl="0" fontAlgn="base">
              <a:spcBef>
                <a:spcPct val="0"/>
              </a:spcBef>
              <a:spcAft>
                <a:spcPct val="0"/>
              </a:spcAft>
              <a:defRPr sz="4400">
                <a:solidFill>
                  <a:schemeClr val="tx1"/>
                </a:solidFill>
                <a:latin typeface="Calibri" pitchFamily="34" charset="0"/>
              </a:defRPr>
            </a:lvl8pPr>
            <a:lvl9pPr marL="1826905" algn="ctr" rtl="0" fontAlgn="base">
              <a:spcBef>
                <a:spcPct val="0"/>
              </a:spcBef>
              <a:spcAft>
                <a:spcPct val="0"/>
              </a:spcAft>
              <a:defRPr sz="4400">
                <a:solidFill>
                  <a:schemeClr val="tx1"/>
                </a:solidFill>
                <a:latin typeface="Calibri" pitchFamily="34" charset="0"/>
              </a:defRPr>
            </a:lvl9pPr>
          </a:lstStyle>
          <a:p>
            <a:pPr eaLnBrk="1" hangingPunct="1"/>
            <a:r>
              <a:rPr lang="en-US" altLang="it-IT" sz="3600" b="1" dirty="0" err="1">
                <a:solidFill>
                  <a:schemeClr val="accent1">
                    <a:lumMod val="75000"/>
                  </a:schemeClr>
                </a:solidFill>
                <a:ea typeface="ＭＳ Ｐゴシック" panose="020B0600070205080204" pitchFamily="34" charset="-128"/>
              </a:rPr>
              <a:t>Romiplostim</a:t>
            </a:r>
            <a:r>
              <a:rPr lang="en-US" altLang="it-IT" sz="3600" b="1" dirty="0">
                <a:solidFill>
                  <a:schemeClr val="accent1">
                    <a:lumMod val="75000"/>
                  </a:schemeClr>
                </a:solidFill>
                <a:ea typeface="ＭＳ Ｐゴシック" panose="020B0600070205080204" pitchFamily="34" charset="-128"/>
              </a:rPr>
              <a:t> in MDS </a:t>
            </a:r>
            <a:br>
              <a:rPr lang="en-US" altLang="it-IT" sz="3600" b="1" dirty="0">
                <a:solidFill>
                  <a:schemeClr val="accent1">
                    <a:lumMod val="75000"/>
                  </a:schemeClr>
                </a:solidFill>
                <a:ea typeface="ＭＳ Ｐゴシック" panose="020B0600070205080204" pitchFamily="34" charset="-128"/>
              </a:rPr>
            </a:br>
            <a:r>
              <a:rPr lang="en-US" altLang="it-IT" sz="3600" b="1" dirty="0">
                <a:solidFill>
                  <a:schemeClr val="accent1">
                    <a:lumMod val="75000"/>
                  </a:schemeClr>
                </a:solidFill>
                <a:ea typeface="ＭＳ Ｐゴシック" panose="020B0600070205080204" pitchFamily="34" charset="-128"/>
              </a:rPr>
              <a:t> </a:t>
            </a:r>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17488B7-D300-E744-B169-A00DD4539137}"/>
              </a:ext>
            </a:extLst>
          </p:cNvPr>
          <p:cNvPicPr>
            <a:picLocks noChangeAspect="1"/>
          </p:cNvPicPr>
          <p:nvPr/>
        </p:nvPicPr>
        <p:blipFill>
          <a:blip r:embed="rId2"/>
          <a:stretch>
            <a:fillRect/>
          </a:stretch>
        </p:blipFill>
        <p:spPr>
          <a:xfrm>
            <a:off x="-108520" y="1988840"/>
            <a:ext cx="5383171" cy="3555856"/>
          </a:xfrm>
          <a:prstGeom prst="rect">
            <a:avLst/>
          </a:prstGeom>
        </p:spPr>
      </p:pic>
      <p:pic>
        <p:nvPicPr>
          <p:cNvPr id="3" name="Immagine 2">
            <a:extLst>
              <a:ext uri="{FF2B5EF4-FFF2-40B4-BE49-F238E27FC236}">
                <a16:creationId xmlns:a16="http://schemas.microsoft.com/office/drawing/2014/main" id="{18DD12F4-B284-B34E-B5A7-A951E0621BD0}"/>
              </a:ext>
            </a:extLst>
          </p:cNvPr>
          <p:cNvPicPr>
            <a:picLocks noChangeAspect="1"/>
          </p:cNvPicPr>
          <p:nvPr/>
        </p:nvPicPr>
        <p:blipFill>
          <a:blip r:embed="rId3"/>
          <a:stretch>
            <a:fillRect/>
          </a:stretch>
        </p:blipFill>
        <p:spPr>
          <a:xfrm>
            <a:off x="4211960" y="2492896"/>
            <a:ext cx="5036722" cy="2904842"/>
          </a:xfrm>
          <a:prstGeom prst="rect">
            <a:avLst/>
          </a:prstGeom>
        </p:spPr>
      </p:pic>
      <p:sp>
        <p:nvSpPr>
          <p:cNvPr id="4" name="Title 1">
            <a:extLst>
              <a:ext uri="{FF2B5EF4-FFF2-40B4-BE49-F238E27FC236}">
                <a16:creationId xmlns:a16="http://schemas.microsoft.com/office/drawing/2014/main" id="{CF96CDDA-E0D0-794F-9EE8-16B242D1D71F}"/>
              </a:ext>
            </a:extLst>
          </p:cNvPr>
          <p:cNvSpPr txBox="1">
            <a:spLocks/>
          </p:cNvSpPr>
          <p:nvPr/>
        </p:nvSpPr>
        <p:spPr bwMode="auto">
          <a:xfrm>
            <a:off x="685800" y="228600"/>
            <a:ext cx="8013700"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25" algn="ctr" rtl="0" fontAlgn="base">
              <a:spcBef>
                <a:spcPct val="0"/>
              </a:spcBef>
              <a:spcAft>
                <a:spcPct val="0"/>
              </a:spcAft>
              <a:defRPr sz="4400">
                <a:solidFill>
                  <a:schemeClr val="tx1"/>
                </a:solidFill>
                <a:latin typeface="Calibri" pitchFamily="34" charset="0"/>
              </a:defRPr>
            </a:lvl6pPr>
            <a:lvl7pPr marL="913453" algn="ctr" rtl="0" fontAlgn="base">
              <a:spcBef>
                <a:spcPct val="0"/>
              </a:spcBef>
              <a:spcAft>
                <a:spcPct val="0"/>
              </a:spcAft>
              <a:defRPr sz="4400">
                <a:solidFill>
                  <a:schemeClr val="tx1"/>
                </a:solidFill>
                <a:latin typeface="Calibri" pitchFamily="34" charset="0"/>
              </a:defRPr>
            </a:lvl7pPr>
            <a:lvl8pPr marL="1370180" algn="ctr" rtl="0" fontAlgn="base">
              <a:spcBef>
                <a:spcPct val="0"/>
              </a:spcBef>
              <a:spcAft>
                <a:spcPct val="0"/>
              </a:spcAft>
              <a:defRPr sz="4400">
                <a:solidFill>
                  <a:schemeClr val="tx1"/>
                </a:solidFill>
                <a:latin typeface="Calibri" pitchFamily="34" charset="0"/>
              </a:defRPr>
            </a:lvl8pPr>
            <a:lvl9pPr marL="1826905"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Response </a:t>
            </a:r>
            <a:r>
              <a:rPr kumimoji="0" lang="de-DE" altLang="it-IT" sz="32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charset="0"/>
              </a:rPr>
              <a:t>to</a:t>
            </a: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a:t>
            </a:r>
            <a:r>
              <a:rPr kumimoji="0" lang="de-DE" altLang="it-IT" sz="32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charset="0"/>
              </a:rPr>
              <a:t>romiplostim</a:t>
            </a: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  </a:t>
            </a:r>
            <a:r>
              <a:rPr kumimoji="0" lang="de-DE" altLang="it-IT" sz="32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charset="0"/>
              </a:rPr>
              <a:t>platelets</a:t>
            </a: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a:t>
            </a:r>
            <a:r>
              <a:rPr kumimoji="0" lang="de-DE" altLang="it-IT" sz="32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charset="0"/>
              </a:rPr>
              <a:t>and</a:t>
            </a: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a:t>
            </a:r>
            <a:r>
              <a:rPr kumimoji="0" lang="de-DE" altLang="it-IT" sz="32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charset="0"/>
              </a:rPr>
              <a:t>bleeding</a:t>
            </a: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a:t>
            </a:r>
            <a:r>
              <a:rPr kumimoji="0" lang="de-DE" altLang="it-IT" sz="32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charset="0"/>
              </a:rPr>
              <a:t>events</a:t>
            </a: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a:t>
            </a:r>
            <a:r>
              <a:rPr kumimoji="0" lang="de-DE" altLang="it-IT" sz="32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charset="0"/>
              </a:rPr>
              <a:t>over</a:t>
            </a: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 time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rPr>
              <a:t>N=60</a:t>
            </a:r>
            <a:endParaRPr kumimoji="0" lang="en-GB" altLang="it-IT"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endParaRPr>
          </a:p>
        </p:txBody>
      </p:sp>
      <p:sp>
        <p:nvSpPr>
          <p:cNvPr id="5" name="CasellaDiTesto 4">
            <a:extLst>
              <a:ext uri="{FF2B5EF4-FFF2-40B4-BE49-F238E27FC236}">
                <a16:creationId xmlns:a16="http://schemas.microsoft.com/office/drawing/2014/main" id="{503DBFA6-6083-3446-910A-B78D24404612}"/>
              </a:ext>
            </a:extLst>
          </p:cNvPr>
          <p:cNvSpPr txBox="1"/>
          <p:nvPr/>
        </p:nvSpPr>
        <p:spPr>
          <a:xfrm>
            <a:off x="685800" y="6381328"/>
            <a:ext cx="373275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Fenaux</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et al BJH (2017)178:906</a:t>
            </a:r>
          </a:p>
        </p:txBody>
      </p:sp>
    </p:spTree>
    <p:extLst>
      <p:ext uri="{BB962C8B-B14F-4D97-AF65-F5344CB8AC3E}">
        <p14:creationId xmlns:p14="http://schemas.microsoft.com/office/powerpoint/2010/main" val="780269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ctrTitle"/>
          </p:nvPr>
        </p:nvSpPr>
        <p:spPr bwMode="auto">
          <a:xfrm>
            <a:off x="685800" y="228600"/>
            <a:ext cx="8013700" cy="782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de-DE" sz="3200" b="1">
                <a:latin typeface="Arial" charset="0"/>
                <a:ea typeface="ＭＳ Ｐゴシック" charset="0"/>
                <a:cs typeface="Verdana" charset="0"/>
              </a:rPr>
              <a:t>Predictive model of response to romiplostim</a:t>
            </a:r>
            <a:endParaRPr lang="en-GB" sz="3200" b="1">
              <a:latin typeface="Arial" charset="0"/>
              <a:ea typeface="ＭＳ Ｐゴシック" charset="0"/>
              <a:cs typeface="Verdana" charset="0"/>
            </a:endParaRPr>
          </a:p>
        </p:txBody>
      </p:sp>
      <p:grpSp>
        <p:nvGrpSpPr>
          <p:cNvPr id="786434" name="Group 2"/>
          <p:cNvGrpSpPr>
            <a:grpSpLocks/>
          </p:cNvGrpSpPr>
          <p:nvPr/>
        </p:nvGrpSpPr>
        <p:grpSpPr bwMode="auto">
          <a:xfrm>
            <a:off x="768350" y="1166813"/>
            <a:ext cx="6877050" cy="4325937"/>
            <a:chOff x="2044294" y="1386664"/>
            <a:chExt cx="5124230" cy="2417384"/>
          </a:xfrm>
        </p:grpSpPr>
        <p:sp>
          <p:nvSpPr>
            <p:cNvPr id="4" name="Rectangle 17"/>
            <p:cNvSpPr>
              <a:spLocks noChangeArrowheads="1"/>
            </p:cNvSpPr>
            <p:nvPr/>
          </p:nvSpPr>
          <p:spPr bwMode="auto">
            <a:xfrm>
              <a:off x="2044294" y="1866900"/>
              <a:ext cx="2137172" cy="1937148"/>
            </a:xfrm>
            <a:prstGeom prst="rect">
              <a:avLst/>
            </a:prstGeom>
            <a:solidFill>
              <a:srgbClr val="0070C0"/>
            </a:solidFill>
            <a:ln>
              <a:headEnd/>
              <a:tailEnd/>
            </a:ln>
          </p:spPr>
          <p:style>
            <a:lnRef idx="0">
              <a:schemeClr val="accent2"/>
            </a:lnRef>
            <a:fillRef idx="3">
              <a:schemeClr val="accent2"/>
            </a:fillRef>
            <a:effectRef idx="3">
              <a:schemeClr val="accent2"/>
            </a:effectRef>
            <a:fontRef idx="minor">
              <a:schemeClr val="lt1"/>
            </a:fontRef>
          </p:style>
          <p:txBody>
            <a:bodyPr lIns="0" rIns="0" anchor="ctr"/>
            <a:lstStyle>
              <a:lvl1pPr defTabSz="457200" eaLnBrk="0" hangingPunct="0">
                <a:defRPr sz="1600">
                  <a:solidFill>
                    <a:schemeClr val="tx1"/>
                  </a:solidFill>
                  <a:latin typeface="Arial" charset="0"/>
                  <a:ea typeface="ＭＳ Ｐゴシック" charset="0"/>
                  <a:cs typeface="ＭＳ Ｐゴシック" charset="0"/>
                </a:defRPr>
              </a:lvl1pPr>
              <a:lvl2pPr marL="742950" indent="-285750" defTabSz="457200" eaLnBrk="0" hangingPunct="0">
                <a:defRPr sz="1600">
                  <a:solidFill>
                    <a:schemeClr val="tx1"/>
                  </a:solidFill>
                  <a:latin typeface="Arial" charset="0"/>
                  <a:ea typeface="ＭＳ Ｐゴシック" charset="0"/>
                  <a:cs typeface="ＭＳ Ｐゴシック" charset="0"/>
                </a:defRPr>
              </a:lvl2pPr>
              <a:lvl3pPr marL="1143000" indent="-228600" defTabSz="457200" eaLnBrk="0" hangingPunct="0">
                <a:defRPr sz="1600">
                  <a:solidFill>
                    <a:schemeClr val="tx1"/>
                  </a:solidFill>
                  <a:latin typeface="Arial" charset="0"/>
                  <a:ea typeface="ＭＳ Ｐゴシック" charset="0"/>
                  <a:cs typeface="ＭＳ Ｐゴシック" charset="0"/>
                </a:defRPr>
              </a:lvl3pPr>
              <a:lvl4pPr marL="1600200" indent="-228600" defTabSz="457200" eaLnBrk="0" hangingPunct="0">
                <a:defRPr sz="1600">
                  <a:solidFill>
                    <a:schemeClr val="tx1"/>
                  </a:solidFill>
                  <a:latin typeface="Arial" charset="0"/>
                  <a:ea typeface="ＭＳ Ｐゴシック" charset="0"/>
                  <a:cs typeface="ＭＳ Ｐゴシック" charset="0"/>
                </a:defRPr>
              </a:lvl4pPr>
              <a:lvl5pPr marL="2057400" indent="-228600" defTabSz="457200" eaLnBrk="0" hangingPunct="0">
                <a:defRPr sz="16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ts val="300"/>
                </a:spcBef>
                <a:spcAft>
                  <a:spcPct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Verdana" charset="0"/>
                  <a:ea typeface="ＭＳ Ｐゴシック" charset="0"/>
                </a:rPr>
                <a:t>Baseline-TPO:</a:t>
              </a:r>
            </a:p>
            <a:p>
              <a:pPr marL="0" marR="0" lvl="0" indent="0" algn="ctr" defTabSz="457200" rtl="0" eaLnBrk="1" fontAlgn="base" latinLnBrk="0" hangingPunct="1">
                <a:lnSpc>
                  <a:spcPct val="100000"/>
                </a:lnSpc>
                <a:spcBef>
                  <a:spcPts val="30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&lt; 500 pg/ml </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sym typeface="Symbol" charset="0"/>
                </a:rPr>
                <a:t></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 +2</a:t>
              </a:r>
            </a:p>
            <a:p>
              <a:pPr marL="0" marR="0" lvl="0" indent="0" algn="ctr" defTabSz="457200" rtl="0" eaLnBrk="1" fontAlgn="base" latinLnBrk="0" hangingPunct="1">
                <a:lnSpc>
                  <a:spcPct val="100000"/>
                </a:lnSpc>
                <a:spcBef>
                  <a:spcPts val="30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 500 pg/ml </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sym typeface="Symbol" charset="0"/>
                </a:rPr>
                <a:t> </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–3</a:t>
              </a:r>
            </a:p>
            <a:p>
              <a:pPr marL="0" marR="0" lvl="0" indent="0" algn="ctr" defTabSz="457200" rtl="0" eaLnBrk="1" fontAlgn="base" latinLnBrk="0" hangingPunct="1">
                <a:lnSpc>
                  <a:spcPct val="100000"/>
                </a:lnSpc>
                <a:spcBef>
                  <a:spcPts val="300"/>
                </a:spcBef>
                <a:spcAft>
                  <a:spcPct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Verdana" charset="0"/>
                <a:ea typeface="ＭＳ Ｐゴシック" charset="0"/>
              </a:endParaRPr>
            </a:p>
            <a:p>
              <a:pPr marL="0" marR="0" lvl="0" indent="0" algn="ctr" defTabSz="457200" rtl="0" eaLnBrk="1" fontAlgn="base" latinLnBrk="0" hangingPunct="1">
                <a:lnSpc>
                  <a:spcPct val="100000"/>
                </a:lnSpc>
                <a:spcBef>
                  <a:spcPts val="300"/>
                </a:spcBef>
                <a:spcAft>
                  <a:spcPct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Verdana" charset="0"/>
                  <a:ea typeface="ＭＳ Ｐゴシック" charset="0"/>
                </a:rPr>
                <a:t>Prior transfusions</a:t>
              </a:r>
            </a:p>
            <a:p>
              <a:pPr marL="0" marR="0" lvl="0" indent="0" algn="ctr" defTabSz="457200" rtl="0" eaLnBrk="1" fontAlgn="base" latinLnBrk="0" hangingPunct="1">
                <a:lnSpc>
                  <a:spcPct val="100000"/>
                </a:lnSpc>
                <a:spcBef>
                  <a:spcPts val="300"/>
                </a:spcBef>
                <a:spcAft>
                  <a:spcPct val="0"/>
                </a:spcAft>
                <a:buClrTx/>
                <a:buSzTx/>
                <a:buFontTx/>
                <a:buNone/>
                <a:tabLst/>
                <a:defRPr/>
              </a:pPr>
              <a:r>
                <a:rPr kumimoji="0" lang="de-DE" sz="1800" b="1" i="0" u="none" strike="noStrike" kern="1200" cap="none" spc="0" normalizeH="0" baseline="0" noProof="0">
                  <a:ln>
                    <a:noFill/>
                  </a:ln>
                  <a:solidFill>
                    <a:srgbClr val="FFFFFF"/>
                  </a:solidFill>
                  <a:effectLst/>
                  <a:uLnTx/>
                  <a:uFillTx/>
                  <a:latin typeface="Verdana" charset="0"/>
                  <a:ea typeface="ＭＳ Ｐゴシック" charset="0"/>
                </a:rPr>
                <a:t>Platelet units</a:t>
              </a:r>
            </a:p>
            <a:p>
              <a:pPr marL="0" marR="0" lvl="0" indent="0" algn="ctr" defTabSz="457200" rtl="0" eaLnBrk="1" fontAlgn="base" latinLnBrk="0" hangingPunct="1">
                <a:lnSpc>
                  <a:spcPct val="100000"/>
                </a:lnSpc>
                <a:spcBef>
                  <a:spcPts val="30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&lt; 6 </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sym typeface="Symbol" charset="0"/>
                </a:rPr>
                <a:t></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 +1</a:t>
              </a:r>
            </a:p>
            <a:p>
              <a:pPr marL="0" marR="0" lvl="0" indent="0" algn="ctr" defTabSz="457200" rtl="0" eaLnBrk="1" fontAlgn="base" latinLnBrk="0" hangingPunct="1">
                <a:lnSpc>
                  <a:spcPct val="100000"/>
                </a:lnSpc>
                <a:spcBef>
                  <a:spcPts val="30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 6 </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sym typeface="Symbol" charset="0"/>
                </a:rPr>
                <a:t></a:t>
              </a:r>
              <a:r>
                <a:rPr kumimoji="0" lang="de-DE" sz="1800" b="0" i="0" u="none" strike="noStrike" kern="1200" cap="none" spc="0" normalizeH="0" baseline="0" noProof="0">
                  <a:ln>
                    <a:noFill/>
                  </a:ln>
                  <a:solidFill>
                    <a:srgbClr val="FFFFFF"/>
                  </a:solidFill>
                  <a:effectLst/>
                  <a:uLnTx/>
                  <a:uFillTx/>
                  <a:latin typeface="Verdana" charset="0"/>
                  <a:ea typeface="ＭＳ Ｐゴシック" charset="0"/>
                </a:rPr>
                <a:t> –3</a:t>
              </a:r>
            </a:p>
          </p:txBody>
        </p:sp>
        <p:sp>
          <p:nvSpPr>
            <p:cNvPr id="5" name="Rectangle 16"/>
            <p:cNvSpPr>
              <a:spLocks noChangeArrowheads="1"/>
            </p:cNvSpPr>
            <p:nvPr/>
          </p:nvSpPr>
          <p:spPr bwMode="auto">
            <a:xfrm>
              <a:off x="4596017" y="1866900"/>
              <a:ext cx="1243674" cy="540544"/>
            </a:xfrm>
            <a:prstGeom prst="rect">
              <a:avLst/>
            </a:prstGeom>
            <a:solidFill>
              <a:schemeClr val="accent5">
                <a:lumMod val="50000"/>
              </a:schemeClr>
            </a:solidFill>
            <a:ln>
              <a:headEnd/>
              <a:tailEnd/>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457011"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Score +3 </a:t>
              </a:r>
              <a:endParaRPr kumimoji="0" lang="de-DE"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Rectangle 16"/>
            <p:cNvSpPr>
              <a:spLocks noChangeArrowheads="1"/>
            </p:cNvSpPr>
            <p:nvPr/>
          </p:nvSpPr>
          <p:spPr bwMode="auto">
            <a:xfrm>
              <a:off x="4596017" y="2571750"/>
              <a:ext cx="1243674" cy="540544"/>
            </a:xfrm>
            <a:prstGeom prst="rect">
              <a:avLst/>
            </a:prstGeom>
            <a:solidFill>
              <a:schemeClr val="accent5">
                <a:lumMod val="50000"/>
              </a:schemeClr>
            </a:solidFill>
            <a:ln>
              <a:headEnd/>
              <a:tailEnd/>
            </a:ln>
          </p:spPr>
          <p:style>
            <a:lnRef idx="0">
              <a:schemeClr val="accent4"/>
            </a:lnRef>
            <a:fillRef idx="3">
              <a:schemeClr val="accent4"/>
            </a:fillRef>
            <a:effectRef idx="3">
              <a:schemeClr val="accent4"/>
            </a:effectRef>
            <a:fontRef idx="minor">
              <a:schemeClr val="lt1"/>
            </a:fontRef>
          </p:style>
          <p:txBody>
            <a:bodyPr anchor="ctr"/>
            <a:lstStyle>
              <a:lvl1pPr defTabSz="457200" eaLnBrk="0" hangingPunct="0">
                <a:defRPr sz="1600">
                  <a:solidFill>
                    <a:schemeClr val="tx1"/>
                  </a:solidFill>
                  <a:latin typeface="Arial" charset="0"/>
                  <a:ea typeface="ＭＳ Ｐゴシック" charset="0"/>
                  <a:cs typeface="ＭＳ Ｐゴシック" charset="0"/>
                </a:defRPr>
              </a:lvl1pPr>
              <a:lvl2pPr marL="742950" indent="-285750" defTabSz="457200" eaLnBrk="0" hangingPunct="0">
                <a:defRPr sz="1600">
                  <a:solidFill>
                    <a:schemeClr val="tx1"/>
                  </a:solidFill>
                  <a:latin typeface="Arial" charset="0"/>
                  <a:ea typeface="ＭＳ Ｐゴシック" charset="0"/>
                  <a:cs typeface="ＭＳ Ｐゴシック" charset="0"/>
                </a:defRPr>
              </a:lvl2pPr>
              <a:lvl3pPr marL="1143000" indent="-228600" defTabSz="457200" eaLnBrk="0" hangingPunct="0">
                <a:defRPr sz="1600">
                  <a:solidFill>
                    <a:schemeClr val="tx1"/>
                  </a:solidFill>
                  <a:latin typeface="Arial" charset="0"/>
                  <a:ea typeface="ＭＳ Ｐゴシック" charset="0"/>
                  <a:cs typeface="ＭＳ Ｐゴシック" charset="0"/>
                </a:defRPr>
              </a:lvl3pPr>
              <a:lvl4pPr marL="1600200" indent="-228600" defTabSz="457200" eaLnBrk="0" hangingPunct="0">
                <a:defRPr sz="1600">
                  <a:solidFill>
                    <a:schemeClr val="tx1"/>
                  </a:solidFill>
                  <a:latin typeface="Arial" charset="0"/>
                  <a:ea typeface="ＭＳ Ｐゴシック" charset="0"/>
                  <a:cs typeface="ＭＳ Ｐゴシック" charset="0"/>
                </a:defRPr>
              </a:lvl4pPr>
              <a:lvl5pPr marL="2057400" indent="-228600" defTabSz="457200" eaLnBrk="0" hangingPunct="0">
                <a:defRPr sz="16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Verdana" charset="0"/>
                  <a:ea typeface="ＭＳ Ｐゴシック" charset="0"/>
                  <a:cs typeface="Verdana" charset="0"/>
                </a:rPr>
                <a:t>Score </a:t>
              </a:r>
              <a:r>
                <a:rPr kumimoji="0" lang="de-DE" sz="1600" b="0" i="0" u="none" strike="noStrike" kern="1200" cap="none" spc="0" normalizeH="0" baseline="0" noProof="0">
                  <a:ln>
                    <a:noFill/>
                  </a:ln>
                  <a:solidFill>
                    <a:srgbClr val="FFFFFF"/>
                  </a:solidFill>
                  <a:effectLst/>
                  <a:uLnTx/>
                  <a:uFillTx/>
                  <a:latin typeface="Verdana" charset="0"/>
                  <a:ea typeface="ＭＳ Ｐゴシック" charset="0"/>
                  <a:cs typeface="Verdana" charset="0"/>
                </a:rPr>
                <a:t>–</a:t>
              </a:r>
              <a:r>
                <a:rPr kumimoji="0" lang="de-DE" sz="1600" b="1" i="0" u="none" strike="noStrike" kern="1200" cap="none" spc="0" normalizeH="0" baseline="0" noProof="0">
                  <a:ln>
                    <a:noFill/>
                  </a:ln>
                  <a:solidFill>
                    <a:srgbClr val="FFFFFF"/>
                  </a:solidFill>
                  <a:effectLst/>
                  <a:uLnTx/>
                  <a:uFillTx/>
                  <a:latin typeface="Verdana" charset="0"/>
                  <a:ea typeface="ＭＳ Ｐゴシック" charset="0"/>
                  <a:cs typeface="Verdana" charset="0"/>
                </a:rPr>
                <a:t>1, </a:t>
              </a:r>
              <a:r>
                <a:rPr kumimoji="0" lang="de-DE" sz="1600" b="0" i="0" u="none" strike="noStrike" kern="1200" cap="none" spc="0" normalizeH="0" baseline="0" noProof="0">
                  <a:ln>
                    <a:noFill/>
                  </a:ln>
                  <a:solidFill>
                    <a:srgbClr val="FFFFFF"/>
                  </a:solidFill>
                  <a:effectLst/>
                  <a:uLnTx/>
                  <a:uFillTx/>
                  <a:latin typeface="Verdana" charset="0"/>
                  <a:ea typeface="ＭＳ Ｐゴシック" charset="0"/>
                  <a:cs typeface="Verdana" charset="0"/>
                </a:rPr>
                <a:t>–</a:t>
              </a:r>
              <a:r>
                <a:rPr kumimoji="0" lang="de-DE" sz="1600" b="1" i="0" u="none" strike="noStrike" kern="1200" cap="none" spc="0" normalizeH="0" baseline="0" noProof="0">
                  <a:ln>
                    <a:noFill/>
                  </a:ln>
                  <a:solidFill>
                    <a:srgbClr val="FFFFFF"/>
                  </a:solidFill>
                  <a:effectLst/>
                  <a:uLnTx/>
                  <a:uFillTx/>
                  <a:latin typeface="Verdana" charset="0"/>
                  <a:ea typeface="ＭＳ Ｐゴシック" charset="0"/>
                  <a:cs typeface="Verdana" charset="0"/>
                </a:rPr>
                <a:t>2 </a:t>
              </a:r>
              <a:endParaRPr kumimoji="0" lang="de-DE" sz="1600" b="0" i="0" u="none" strike="noStrike" kern="1200" cap="none" spc="0" normalizeH="0" baseline="0" noProof="0">
                <a:ln>
                  <a:noFill/>
                </a:ln>
                <a:solidFill>
                  <a:srgbClr val="FFFFFF"/>
                </a:solidFill>
                <a:effectLst/>
                <a:uLnTx/>
                <a:uFillTx/>
                <a:latin typeface="Verdana" charset="0"/>
                <a:ea typeface="ＭＳ Ｐゴシック" charset="0"/>
                <a:cs typeface="Verdana" charset="0"/>
              </a:endParaRPr>
            </a:p>
          </p:txBody>
        </p:sp>
        <p:sp>
          <p:nvSpPr>
            <p:cNvPr id="7" name="Rectangle 16"/>
            <p:cNvSpPr>
              <a:spLocks noChangeArrowheads="1"/>
            </p:cNvSpPr>
            <p:nvPr/>
          </p:nvSpPr>
          <p:spPr bwMode="auto">
            <a:xfrm>
              <a:off x="4596017" y="3264694"/>
              <a:ext cx="1243674" cy="539354"/>
            </a:xfrm>
            <a:prstGeom prst="rect">
              <a:avLst/>
            </a:prstGeom>
            <a:solidFill>
              <a:schemeClr val="accent5">
                <a:lumMod val="50000"/>
              </a:schemeClr>
            </a:solidFill>
            <a:ln>
              <a:solidFill>
                <a:schemeClr val="accent5">
                  <a:lumMod val="50000"/>
                </a:schemeClr>
              </a:solidFill>
              <a:headEnd/>
              <a:tailEnd/>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457011"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Score -6 </a:t>
              </a:r>
              <a:endParaRPr kumimoji="0" lang="de-DE"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Oval 7"/>
            <p:cNvSpPr/>
            <p:nvPr/>
          </p:nvSpPr>
          <p:spPr>
            <a:xfrm>
              <a:off x="6282699" y="2634855"/>
              <a:ext cx="885825" cy="402431"/>
            </a:xfrm>
            <a:prstGeom prst="ellipse">
              <a:avLst/>
            </a:prstGeom>
            <a:solidFill>
              <a:schemeClr val="tx2"/>
            </a:solidFill>
            <a:ln/>
          </p:spPr>
          <p:style>
            <a:lnRef idx="0">
              <a:schemeClr val="accent4"/>
            </a:lnRef>
            <a:fillRef idx="3">
              <a:schemeClr val="accent4"/>
            </a:fillRef>
            <a:effectRef idx="3">
              <a:schemeClr val="accent4"/>
            </a:effectRef>
            <a:fontRef idx="minor">
              <a:schemeClr val="lt1"/>
            </a:fontRef>
          </p:style>
          <p:txBody>
            <a:bodyPr lIns="0" tIns="0" rIns="0" bIns="0" anchor="ctr"/>
            <a:lstStyle/>
            <a:p>
              <a:pPr marL="0" marR="0" lvl="0" indent="0" algn="ctr" defTabSz="457011"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34%</a:t>
              </a:r>
            </a:p>
          </p:txBody>
        </p:sp>
        <p:sp>
          <p:nvSpPr>
            <p:cNvPr id="9" name="Oval 8"/>
            <p:cNvSpPr/>
            <p:nvPr/>
          </p:nvSpPr>
          <p:spPr>
            <a:xfrm>
              <a:off x="6282699" y="1935958"/>
              <a:ext cx="885825" cy="402431"/>
            </a:xfrm>
            <a:prstGeom prst="ellipse">
              <a:avLst/>
            </a:prstGeom>
            <a:solidFill>
              <a:schemeClr val="tx2"/>
            </a:solidFill>
            <a:ln/>
          </p:spPr>
          <p:style>
            <a:lnRef idx="0">
              <a:schemeClr val="accent4"/>
            </a:lnRef>
            <a:fillRef idx="3">
              <a:schemeClr val="accent4"/>
            </a:fillRef>
            <a:effectRef idx="3">
              <a:schemeClr val="accent4"/>
            </a:effectRef>
            <a:fontRef idx="minor">
              <a:schemeClr val="lt1"/>
            </a:fontRef>
          </p:style>
          <p:txBody>
            <a:bodyPr lIns="0" tIns="0" rIns="0" bIns="0" anchor="ctr"/>
            <a:lstStyle/>
            <a:p>
              <a:pPr marL="0" marR="0" lvl="0" indent="0" algn="ctr" defTabSz="457011"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65%</a:t>
              </a:r>
            </a:p>
          </p:txBody>
        </p:sp>
        <p:sp>
          <p:nvSpPr>
            <p:cNvPr id="10" name="Oval 9"/>
            <p:cNvSpPr/>
            <p:nvPr/>
          </p:nvSpPr>
          <p:spPr>
            <a:xfrm>
              <a:off x="6282699" y="3331370"/>
              <a:ext cx="885825" cy="402431"/>
            </a:xfrm>
            <a:prstGeom prst="ellipse">
              <a:avLst/>
            </a:prstGeom>
            <a:solidFill>
              <a:schemeClr val="tx2"/>
            </a:solidFill>
            <a:ln/>
          </p:spPr>
          <p:style>
            <a:lnRef idx="0">
              <a:schemeClr val="accent4"/>
            </a:lnRef>
            <a:fillRef idx="3">
              <a:schemeClr val="accent4"/>
            </a:fillRef>
            <a:effectRef idx="3">
              <a:schemeClr val="accent4"/>
            </a:effectRef>
            <a:fontRef idx="minor">
              <a:schemeClr val="lt1"/>
            </a:fontRef>
          </p:style>
          <p:txBody>
            <a:bodyPr lIns="0" tIns="0" rIns="0" bIns="0" anchor="ctr"/>
            <a:lstStyle/>
            <a:p>
              <a:pPr marL="0" marR="0" lvl="0" indent="0" algn="ctr" defTabSz="457011"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17%</a:t>
              </a:r>
            </a:p>
          </p:txBody>
        </p:sp>
        <p:sp>
          <p:nvSpPr>
            <p:cNvPr id="786458" name="Rechteck 48"/>
            <p:cNvSpPr>
              <a:spLocks noChangeArrowheads="1"/>
            </p:cNvSpPr>
            <p:nvPr/>
          </p:nvSpPr>
          <p:spPr bwMode="auto">
            <a:xfrm>
              <a:off x="6385613" y="1386664"/>
              <a:ext cx="552896" cy="2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a:ln>
                    <a:noFill/>
                  </a:ln>
                  <a:solidFill>
                    <a:srgbClr val="000000"/>
                  </a:solidFill>
                  <a:effectLst/>
                  <a:uLnTx/>
                  <a:uFillTx/>
                  <a:latin typeface="Verdana" charset="0"/>
                  <a:ea typeface="ＭＳ Ｐゴシック" charset="0"/>
                </a:rPr>
                <a:t>ORR</a:t>
              </a:r>
              <a:endParaRPr kumimoji="0" lang="de-DE" sz="2800" b="0" i="0" u="none" strike="noStrike" kern="1200" cap="none" spc="0" normalizeH="0" baseline="0" noProof="0">
                <a:ln>
                  <a:noFill/>
                </a:ln>
                <a:solidFill>
                  <a:srgbClr val="FFFFFF"/>
                </a:solidFill>
                <a:effectLst/>
                <a:uLnTx/>
                <a:uFillTx/>
                <a:latin typeface="Verdana" charset="0"/>
                <a:ea typeface="ＭＳ Ｐゴシック" charset="0"/>
              </a:endParaRPr>
            </a:p>
          </p:txBody>
        </p:sp>
        <p:cxnSp>
          <p:nvCxnSpPr>
            <p:cNvPr id="12" name="Gerade Verbindung mit Pfeil 53"/>
            <p:cNvCxnSpPr/>
            <p:nvPr/>
          </p:nvCxnSpPr>
          <p:spPr>
            <a:xfrm flipV="1">
              <a:off x="4181756" y="2137162"/>
              <a:ext cx="414008" cy="69815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56"/>
            <p:cNvCxnSpPr/>
            <p:nvPr/>
          </p:nvCxnSpPr>
          <p:spPr>
            <a:xfrm>
              <a:off x="4181756" y="2835320"/>
              <a:ext cx="414008" cy="699045"/>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4" name="Gerade Verbindung mit Pfeil 59"/>
            <p:cNvCxnSpPr/>
            <p:nvPr/>
          </p:nvCxnSpPr>
          <p:spPr>
            <a:xfrm>
              <a:off x="4181756" y="2835320"/>
              <a:ext cx="414008" cy="7097"/>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5" name="Gerade Verbindung mit Pfeil 61"/>
            <p:cNvCxnSpPr/>
            <p:nvPr/>
          </p:nvCxnSpPr>
          <p:spPr>
            <a:xfrm>
              <a:off x="5840152" y="2842417"/>
              <a:ext cx="460139" cy="887"/>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mit Pfeil 63"/>
            <p:cNvCxnSpPr/>
            <p:nvPr/>
          </p:nvCxnSpPr>
          <p:spPr>
            <a:xfrm>
              <a:off x="5842517" y="2137162"/>
              <a:ext cx="457774" cy="887"/>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mit Pfeil 64"/>
            <p:cNvCxnSpPr/>
            <p:nvPr/>
          </p:nvCxnSpPr>
          <p:spPr>
            <a:xfrm>
              <a:off x="5842517" y="3533479"/>
              <a:ext cx="457774" cy="1774"/>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786435" name="TextBox 31"/>
          <p:cNvSpPr txBox="1">
            <a:spLocks noChangeArrowheads="1"/>
          </p:cNvSpPr>
          <p:nvPr/>
        </p:nvSpPr>
        <p:spPr bwMode="auto">
          <a:xfrm>
            <a:off x="4638675" y="6407150"/>
            <a:ext cx="3927475"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0" tIns="45687" rIns="91370" bIns="45687">
            <a:spAutoFit/>
          </a:bodyPr>
          <a:lstStyle>
            <a:lvl1pPr defTabSz="457200" eaLnBrk="0" hangingPunct="0">
              <a:defRPr sz="1600">
                <a:solidFill>
                  <a:schemeClr val="tx1"/>
                </a:solidFill>
                <a:latin typeface="Arial" charset="0"/>
                <a:ea typeface="ＭＳ Ｐゴシック" charset="0"/>
                <a:cs typeface="ＭＳ Ｐゴシック" charset="0"/>
              </a:defRPr>
            </a:lvl1pPr>
            <a:lvl2pPr marL="742950" indent="-285750" defTabSz="457200" eaLnBrk="0" hangingPunct="0">
              <a:defRPr sz="1600">
                <a:solidFill>
                  <a:schemeClr val="tx1"/>
                </a:solidFill>
                <a:latin typeface="Arial" charset="0"/>
                <a:ea typeface="ＭＳ Ｐゴシック" charset="0"/>
              </a:defRPr>
            </a:lvl2pPr>
            <a:lvl3pPr marL="1143000" indent="-228600" defTabSz="457200" eaLnBrk="0" hangingPunct="0">
              <a:defRPr sz="1600">
                <a:solidFill>
                  <a:schemeClr val="tx1"/>
                </a:solidFill>
                <a:latin typeface="Arial" charset="0"/>
                <a:ea typeface="ＭＳ Ｐゴシック" charset="0"/>
              </a:defRPr>
            </a:lvl3pPr>
            <a:lvl4pPr marL="1600200" indent="-228600" defTabSz="457200" eaLnBrk="0" hangingPunct="0">
              <a:defRPr sz="1600">
                <a:solidFill>
                  <a:schemeClr val="tx1"/>
                </a:solidFill>
                <a:latin typeface="Arial" charset="0"/>
                <a:ea typeface="ＭＳ Ｐゴシック" charset="0"/>
              </a:defRPr>
            </a:lvl4pPr>
            <a:lvl5pPr marL="2057400" indent="-228600" defTabSz="4572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r" defTabSz="457200" rtl="0" eaLnBrk="1" fontAlgn="base" latinLnBrk="0" hangingPunct="1">
              <a:lnSpc>
                <a:spcPct val="97000"/>
              </a:lnSpc>
              <a:spcBef>
                <a:spcPct val="0"/>
              </a:spcBef>
              <a:spcAft>
                <a:spcPct val="0"/>
              </a:spcAft>
              <a:buClr>
                <a:srgbClr val="000000"/>
              </a:buClr>
              <a:buSzPct val="45000"/>
              <a:buFont typeface="StarSymbol" charset="0"/>
              <a:buNone/>
              <a:tabLst/>
              <a:defRPr/>
            </a:pPr>
            <a:r>
              <a:rPr kumimoji="0" lang="en-GB" sz="1200" b="0" i="0" u="none" strike="noStrike" kern="1200" cap="none" spc="0" normalizeH="0" baseline="0" noProof="0">
                <a:ln>
                  <a:noFill/>
                </a:ln>
                <a:solidFill>
                  <a:srgbClr val="000000"/>
                </a:solidFill>
                <a:effectLst/>
                <a:uLnTx/>
                <a:uFillTx/>
                <a:latin typeface="Verdana" charset="0"/>
                <a:ea typeface="ＭＳ Ｐゴシック" charset="0"/>
              </a:rPr>
              <a:t>Sekeres MA, et al. Br J Haematol 2014;167:337-45. </a:t>
            </a:r>
          </a:p>
        </p:txBody>
      </p:sp>
    </p:spTree>
    <p:extLst>
      <p:ext uri="{BB962C8B-B14F-4D97-AF65-F5344CB8AC3E}">
        <p14:creationId xmlns:p14="http://schemas.microsoft.com/office/powerpoint/2010/main" val="1049131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0147C59-CCF8-524B-B164-07B58CAE3664}"/>
              </a:ext>
            </a:extLst>
          </p:cNvPr>
          <p:cNvPicPr>
            <a:picLocks noChangeAspect="1"/>
          </p:cNvPicPr>
          <p:nvPr/>
        </p:nvPicPr>
        <p:blipFill>
          <a:blip r:embed="rId2"/>
          <a:stretch>
            <a:fillRect/>
          </a:stretch>
        </p:blipFill>
        <p:spPr>
          <a:xfrm>
            <a:off x="2517779" y="626416"/>
            <a:ext cx="3604947" cy="2723738"/>
          </a:xfrm>
          <a:prstGeom prst="rect">
            <a:avLst/>
          </a:prstGeom>
        </p:spPr>
      </p:pic>
      <p:sp>
        <p:nvSpPr>
          <p:cNvPr id="5" name="CasellaDiTesto 4">
            <a:extLst>
              <a:ext uri="{FF2B5EF4-FFF2-40B4-BE49-F238E27FC236}">
                <a16:creationId xmlns:a16="http://schemas.microsoft.com/office/drawing/2014/main" id="{109142DB-6C18-2A48-8637-C79078081D87}"/>
              </a:ext>
            </a:extLst>
          </p:cNvPr>
          <p:cNvSpPr txBox="1"/>
          <p:nvPr/>
        </p:nvSpPr>
        <p:spPr>
          <a:xfrm>
            <a:off x="0" y="147581"/>
            <a:ext cx="8640507" cy="461665"/>
          </a:xfrm>
          <a:prstGeom prst="rect">
            <a:avLst/>
          </a:prstGeom>
          <a:noFill/>
        </p:spPr>
        <p:txBody>
          <a:bodyPr wrap="none" rtlCol="0">
            <a:spAutoFit/>
          </a:bodyPr>
          <a:lstStyle/>
          <a:p>
            <a:r>
              <a:rPr lang="it-IT" sz="2400" b="1" dirty="0">
                <a:solidFill>
                  <a:srgbClr val="0070C0"/>
                </a:solidFill>
              </a:rPr>
              <a:t>Long </a:t>
            </a:r>
            <a:r>
              <a:rPr lang="it-IT" sz="2400" b="1" dirty="0" err="1">
                <a:solidFill>
                  <a:srgbClr val="0070C0"/>
                </a:solidFill>
              </a:rPr>
              <a:t>term</a:t>
            </a:r>
            <a:r>
              <a:rPr lang="it-IT" sz="2400" b="1" dirty="0">
                <a:solidFill>
                  <a:srgbClr val="0070C0"/>
                </a:solidFill>
              </a:rPr>
              <a:t> </a:t>
            </a:r>
            <a:r>
              <a:rPr lang="it-IT" sz="2400" b="1" dirty="0" err="1">
                <a:solidFill>
                  <a:srgbClr val="0070C0"/>
                </a:solidFill>
              </a:rPr>
              <a:t>follow</a:t>
            </a:r>
            <a:r>
              <a:rPr lang="it-IT" sz="2400" b="1" dirty="0">
                <a:solidFill>
                  <a:srgbClr val="0070C0"/>
                </a:solidFill>
              </a:rPr>
              <a:t> up on </a:t>
            </a:r>
            <a:r>
              <a:rPr lang="it-IT" sz="2400" b="1" dirty="0" err="1">
                <a:solidFill>
                  <a:srgbClr val="0070C0"/>
                </a:solidFill>
              </a:rPr>
              <a:t>safety</a:t>
            </a:r>
            <a:r>
              <a:rPr lang="it-IT" sz="2400" b="1" dirty="0">
                <a:solidFill>
                  <a:srgbClr val="0070C0"/>
                </a:solidFill>
              </a:rPr>
              <a:t> and </a:t>
            </a:r>
            <a:r>
              <a:rPr lang="it-IT" sz="2400" b="1" dirty="0" err="1">
                <a:solidFill>
                  <a:srgbClr val="0070C0"/>
                </a:solidFill>
              </a:rPr>
              <a:t>efficacy</a:t>
            </a:r>
            <a:r>
              <a:rPr lang="it-IT" sz="2400" b="1" dirty="0">
                <a:solidFill>
                  <a:srgbClr val="0070C0"/>
                </a:solidFill>
              </a:rPr>
              <a:t> of </a:t>
            </a:r>
            <a:r>
              <a:rPr lang="it-IT" sz="2400" b="1" dirty="0" err="1">
                <a:solidFill>
                  <a:srgbClr val="0070C0"/>
                </a:solidFill>
              </a:rPr>
              <a:t>romiplostim</a:t>
            </a:r>
            <a:endParaRPr lang="it-IT" sz="2400" b="1" dirty="0">
              <a:solidFill>
                <a:srgbClr val="0070C0"/>
              </a:solidFill>
            </a:endParaRPr>
          </a:p>
        </p:txBody>
      </p:sp>
      <p:sp>
        <p:nvSpPr>
          <p:cNvPr id="7" name="CasellaDiTesto 6">
            <a:extLst>
              <a:ext uri="{FF2B5EF4-FFF2-40B4-BE49-F238E27FC236}">
                <a16:creationId xmlns:a16="http://schemas.microsoft.com/office/drawing/2014/main" id="{175CF6FA-1E95-8D49-B713-9A93EC25061A}"/>
              </a:ext>
            </a:extLst>
          </p:cNvPr>
          <p:cNvSpPr txBox="1"/>
          <p:nvPr/>
        </p:nvSpPr>
        <p:spPr>
          <a:xfrm>
            <a:off x="107504" y="6165304"/>
            <a:ext cx="9036496" cy="646331"/>
          </a:xfrm>
          <a:prstGeom prst="rect">
            <a:avLst/>
          </a:prstGeom>
          <a:solidFill>
            <a:schemeClr val="bg1"/>
          </a:solidFill>
        </p:spPr>
        <p:txBody>
          <a:bodyPr wrap="square" rtlCol="0">
            <a:spAutoFit/>
          </a:bodyPr>
          <a:lstStyle/>
          <a:p>
            <a:endParaRPr lang="it-IT" dirty="0"/>
          </a:p>
          <a:p>
            <a:r>
              <a:rPr lang="it-IT" dirty="0" err="1"/>
              <a:t>Kantarjian</a:t>
            </a:r>
            <a:r>
              <a:rPr lang="it-IT" dirty="0"/>
              <a:t> H et al, Lancet </a:t>
            </a:r>
            <a:r>
              <a:rPr lang="it-IT" dirty="0" err="1"/>
              <a:t>Hematol</a:t>
            </a:r>
            <a:r>
              <a:rPr lang="it-IT" dirty="0"/>
              <a:t> 2018 </a:t>
            </a:r>
          </a:p>
        </p:txBody>
      </p:sp>
      <p:pic>
        <p:nvPicPr>
          <p:cNvPr id="6" name="Immagine 5">
            <a:extLst>
              <a:ext uri="{FF2B5EF4-FFF2-40B4-BE49-F238E27FC236}">
                <a16:creationId xmlns:a16="http://schemas.microsoft.com/office/drawing/2014/main" id="{EE947694-EDC5-C848-AE6F-7100B6F6131E}"/>
              </a:ext>
            </a:extLst>
          </p:cNvPr>
          <p:cNvPicPr>
            <a:picLocks noChangeAspect="1"/>
          </p:cNvPicPr>
          <p:nvPr/>
        </p:nvPicPr>
        <p:blipFill>
          <a:blip r:embed="rId3"/>
          <a:stretch>
            <a:fillRect/>
          </a:stretch>
        </p:blipFill>
        <p:spPr>
          <a:xfrm>
            <a:off x="107504" y="3152363"/>
            <a:ext cx="9144000" cy="3336106"/>
          </a:xfrm>
          <a:prstGeom prst="rect">
            <a:avLst/>
          </a:prstGeom>
        </p:spPr>
      </p:pic>
    </p:spTree>
    <p:extLst>
      <p:ext uri="{BB962C8B-B14F-4D97-AF65-F5344CB8AC3E}">
        <p14:creationId xmlns:p14="http://schemas.microsoft.com/office/powerpoint/2010/main" val="3643402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CF0A788-B131-6590-12E8-AF2BD8AED006}"/>
              </a:ext>
            </a:extLst>
          </p:cNvPr>
          <p:cNvPicPr>
            <a:picLocks noChangeAspect="1"/>
          </p:cNvPicPr>
          <p:nvPr/>
        </p:nvPicPr>
        <p:blipFill>
          <a:blip r:embed="rId2"/>
          <a:stretch>
            <a:fillRect/>
          </a:stretch>
        </p:blipFill>
        <p:spPr>
          <a:xfrm>
            <a:off x="1187624" y="765730"/>
            <a:ext cx="5688632" cy="5571742"/>
          </a:xfrm>
          <a:prstGeom prst="rect">
            <a:avLst/>
          </a:prstGeom>
        </p:spPr>
      </p:pic>
      <p:sp>
        <p:nvSpPr>
          <p:cNvPr id="3" name="CasellaDiTesto 2">
            <a:extLst>
              <a:ext uri="{FF2B5EF4-FFF2-40B4-BE49-F238E27FC236}">
                <a16:creationId xmlns:a16="http://schemas.microsoft.com/office/drawing/2014/main" id="{221D4DF0-1296-52D2-C8F4-C5DC3358AD76}"/>
              </a:ext>
            </a:extLst>
          </p:cNvPr>
          <p:cNvSpPr txBox="1"/>
          <p:nvPr/>
        </p:nvSpPr>
        <p:spPr>
          <a:xfrm>
            <a:off x="634864" y="313109"/>
            <a:ext cx="7874271" cy="461665"/>
          </a:xfrm>
          <a:prstGeom prst="rect">
            <a:avLst/>
          </a:prstGeom>
          <a:noFill/>
        </p:spPr>
        <p:txBody>
          <a:bodyPr wrap="none" rtlCol="0">
            <a:spAutoFit/>
          </a:bodyPr>
          <a:lstStyle/>
          <a:p>
            <a:r>
              <a:rPr lang="it-IT" sz="2400" b="1" dirty="0">
                <a:solidFill>
                  <a:schemeClr val="accent1">
                    <a:lumMod val="75000"/>
                  </a:schemeClr>
                </a:solidFill>
              </a:rPr>
              <a:t>The Europe trial: </a:t>
            </a:r>
            <a:r>
              <a:rPr lang="it-IT" sz="2400" b="1" dirty="0" err="1">
                <a:solidFill>
                  <a:schemeClr val="accent1">
                    <a:lumMod val="75000"/>
                  </a:schemeClr>
                </a:solidFill>
              </a:rPr>
              <a:t>looking</a:t>
            </a:r>
            <a:r>
              <a:rPr lang="it-IT" sz="2400" b="1" dirty="0">
                <a:solidFill>
                  <a:schemeClr val="accent1">
                    <a:lumMod val="75000"/>
                  </a:schemeClr>
                </a:solidFill>
              </a:rPr>
              <a:t> for </a:t>
            </a:r>
            <a:r>
              <a:rPr lang="it-IT" sz="2400" b="1" dirty="0" err="1">
                <a:solidFill>
                  <a:schemeClr val="accent1">
                    <a:lumMod val="75000"/>
                  </a:schemeClr>
                </a:solidFill>
              </a:rPr>
              <a:t>biomarkers</a:t>
            </a:r>
            <a:r>
              <a:rPr lang="it-IT" sz="2400" b="1" dirty="0">
                <a:solidFill>
                  <a:schemeClr val="accent1">
                    <a:lumMod val="75000"/>
                  </a:schemeClr>
                </a:solidFill>
              </a:rPr>
              <a:t> of </a:t>
            </a:r>
            <a:r>
              <a:rPr lang="it-IT" sz="2400" b="1" dirty="0" err="1">
                <a:solidFill>
                  <a:schemeClr val="accent1">
                    <a:lumMod val="75000"/>
                  </a:schemeClr>
                </a:solidFill>
              </a:rPr>
              <a:t>response</a:t>
            </a:r>
            <a:endParaRPr lang="it-IT" sz="2400" b="1" dirty="0">
              <a:solidFill>
                <a:schemeClr val="accent1">
                  <a:lumMod val="75000"/>
                </a:schemeClr>
              </a:solidFill>
            </a:endParaRPr>
          </a:p>
        </p:txBody>
      </p:sp>
      <p:pic>
        <p:nvPicPr>
          <p:cNvPr id="4" name="Immagine 3">
            <a:extLst>
              <a:ext uri="{FF2B5EF4-FFF2-40B4-BE49-F238E27FC236}">
                <a16:creationId xmlns:a16="http://schemas.microsoft.com/office/drawing/2014/main" id="{7BAA4560-C5E3-84B7-6169-B4C6B13E6207}"/>
              </a:ext>
            </a:extLst>
          </p:cNvPr>
          <p:cNvPicPr>
            <a:picLocks noChangeAspect="1"/>
          </p:cNvPicPr>
          <p:nvPr/>
        </p:nvPicPr>
        <p:blipFill>
          <a:blip r:embed="rId3"/>
          <a:stretch>
            <a:fillRect/>
          </a:stretch>
        </p:blipFill>
        <p:spPr>
          <a:xfrm>
            <a:off x="7236297" y="6430891"/>
            <a:ext cx="1824194" cy="377289"/>
          </a:xfrm>
          <a:prstGeom prst="rect">
            <a:avLst/>
          </a:prstGeom>
        </p:spPr>
      </p:pic>
      <p:sp>
        <p:nvSpPr>
          <p:cNvPr id="5" name="CasellaDiTesto 4">
            <a:extLst>
              <a:ext uri="{FF2B5EF4-FFF2-40B4-BE49-F238E27FC236}">
                <a16:creationId xmlns:a16="http://schemas.microsoft.com/office/drawing/2014/main" id="{8FA50B58-F4DF-AB71-C088-CB1FDA91BC4A}"/>
              </a:ext>
            </a:extLst>
          </p:cNvPr>
          <p:cNvSpPr txBox="1"/>
          <p:nvPr/>
        </p:nvSpPr>
        <p:spPr>
          <a:xfrm>
            <a:off x="5992853" y="6438183"/>
            <a:ext cx="1277466" cy="276999"/>
          </a:xfrm>
          <a:prstGeom prst="rect">
            <a:avLst/>
          </a:prstGeom>
          <a:noFill/>
        </p:spPr>
        <p:txBody>
          <a:bodyPr wrap="none" rtlCol="0">
            <a:spAutoFit/>
          </a:bodyPr>
          <a:lstStyle/>
          <a:p>
            <a:r>
              <a:rPr lang="it-IT" sz="1200" dirty="0" err="1"/>
              <a:t>Kubash</a:t>
            </a:r>
            <a:r>
              <a:rPr lang="it-IT" sz="1200" dirty="0"/>
              <a:t> AS et al</a:t>
            </a:r>
          </a:p>
        </p:txBody>
      </p:sp>
      <p:sp>
        <p:nvSpPr>
          <p:cNvPr id="6" name="CasellaDiTesto 5">
            <a:extLst>
              <a:ext uri="{FF2B5EF4-FFF2-40B4-BE49-F238E27FC236}">
                <a16:creationId xmlns:a16="http://schemas.microsoft.com/office/drawing/2014/main" id="{6A2A99F5-D67C-60B3-CB00-5EAEEF151304}"/>
              </a:ext>
            </a:extLst>
          </p:cNvPr>
          <p:cNvSpPr txBox="1"/>
          <p:nvPr/>
        </p:nvSpPr>
        <p:spPr>
          <a:xfrm>
            <a:off x="6444208" y="2828835"/>
            <a:ext cx="2789546" cy="1200329"/>
          </a:xfrm>
          <a:prstGeom prst="rect">
            <a:avLst/>
          </a:prstGeom>
          <a:noFill/>
        </p:spPr>
        <p:txBody>
          <a:bodyPr wrap="none" rtlCol="0">
            <a:spAutoFit/>
          </a:bodyPr>
          <a:lstStyle/>
          <a:p>
            <a:r>
              <a:rPr lang="it-IT" dirty="0"/>
              <a:t>77 </a:t>
            </a:r>
            <a:r>
              <a:rPr lang="it-IT" dirty="0" err="1"/>
              <a:t>pts</a:t>
            </a:r>
            <a:r>
              <a:rPr lang="it-IT" dirty="0"/>
              <a:t> LR MDS</a:t>
            </a:r>
          </a:p>
          <a:p>
            <a:r>
              <a:rPr lang="it-IT" dirty="0"/>
              <a:t>Int1-Low IPSS</a:t>
            </a:r>
          </a:p>
          <a:p>
            <a:r>
              <a:rPr lang="it-IT" dirty="0" err="1"/>
              <a:t>Plt</a:t>
            </a:r>
            <a:r>
              <a:rPr lang="it-IT" dirty="0"/>
              <a:t> &lt;30</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 </a:t>
            </a:r>
            <a:r>
              <a:rPr kumimoji="0" lang="en-US" sz="1800" i="0" u="none" strike="noStrike" kern="0" cap="none" spc="0" normalizeH="0" baseline="0" noProof="0" dirty="0">
                <a:ln>
                  <a:noFill/>
                </a:ln>
                <a:effectLst/>
                <a:uLnTx/>
                <a:uFillTx/>
                <a:latin typeface="Arial" panose="020B0604020202020204" pitchFamily="34" charset="0"/>
                <a:ea typeface="ＭＳ Ｐゴシック" panose="020B0600070205080204" pitchFamily="34" charset="-128"/>
                <a:cs typeface="Times New Roman" panose="02020603050405020304" pitchFamily="18" charset="0"/>
              </a:rPr>
              <a:t>×10</a:t>
            </a:r>
            <a:r>
              <a:rPr kumimoji="0" lang="en-US" sz="1800" i="0" u="none" strike="noStrike" kern="0" cap="none" spc="0" normalizeH="0" baseline="30000" noProof="0" dirty="0">
                <a:ln>
                  <a:noFill/>
                </a:ln>
                <a:effectLst/>
                <a:uLnTx/>
                <a:uFillTx/>
                <a:latin typeface="Arial" panose="020B0604020202020204" pitchFamily="34" charset="0"/>
                <a:ea typeface="ＭＳ Ｐゴシック" panose="020B0600070205080204" pitchFamily="34" charset="-128"/>
                <a:cs typeface="Times New Roman" panose="02020603050405020304" pitchFamily="18" charset="0"/>
              </a:rPr>
              <a:t>9</a:t>
            </a:r>
            <a:r>
              <a:rPr kumimoji="0" lang="en-US" sz="1800" i="0" u="none" strike="noStrike" kern="0" cap="none" spc="0" normalizeH="0" baseline="0" noProof="0" dirty="0">
                <a:ln>
                  <a:noFill/>
                </a:ln>
                <a:effectLst/>
                <a:uLnTx/>
                <a:uFillTx/>
                <a:latin typeface="Arial" panose="020B0604020202020204" pitchFamily="34" charset="0"/>
                <a:ea typeface="ＭＳ Ｐゴシック" panose="020B0600070205080204" pitchFamily="34" charset="-128"/>
                <a:cs typeface="Times New Roman" panose="02020603050405020304" pitchFamily="18" charset="0"/>
              </a:rPr>
              <a:t>/L </a:t>
            </a:r>
            <a:r>
              <a:rPr lang="it-IT" dirty="0"/>
              <a:t> or </a:t>
            </a:r>
          </a:p>
          <a:p>
            <a:r>
              <a:rPr lang="it-IT" dirty="0"/>
              <a:t>&lt;50</a:t>
            </a:r>
            <a:r>
              <a:rPr kumimoji="0" lang="en-US" sz="1800" i="0" u="none" strike="noStrike" kern="0" cap="none" spc="0" normalizeH="0" baseline="0" noProof="0" dirty="0">
                <a:ln>
                  <a:noFill/>
                </a:ln>
                <a:effectLst/>
                <a:uLnTx/>
                <a:uFillTx/>
                <a:latin typeface="Arial" panose="020B0604020202020204" pitchFamily="34" charset="0"/>
                <a:ea typeface="ＭＳ Ｐゴシック" panose="020B0600070205080204" pitchFamily="34" charset="-128"/>
                <a:cs typeface="Times New Roman" panose="02020603050405020304" pitchFamily="18" charset="0"/>
              </a:rPr>
              <a:t> ×10</a:t>
            </a:r>
            <a:r>
              <a:rPr kumimoji="0" lang="en-US" sz="1800" i="0" u="none" strike="noStrike" kern="0" cap="none" spc="0" normalizeH="0" baseline="30000" noProof="0" dirty="0">
                <a:ln>
                  <a:noFill/>
                </a:ln>
                <a:effectLst/>
                <a:uLnTx/>
                <a:uFillTx/>
                <a:latin typeface="Arial" panose="020B0604020202020204" pitchFamily="34" charset="0"/>
                <a:ea typeface="ＭＳ Ｐゴシック" panose="020B0600070205080204" pitchFamily="34" charset="-128"/>
                <a:cs typeface="Times New Roman" panose="02020603050405020304" pitchFamily="18" charset="0"/>
              </a:rPr>
              <a:t>9</a:t>
            </a:r>
            <a:r>
              <a:rPr kumimoji="0" lang="en-US" sz="1800" i="0" u="none" strike="noStrike" kern="0" cap="none" spc="0" normalizeH="0" baseline="0" noProof="0" dirty="0">
                <a:ln>
                  <a:noFill/>
                </a:ln>
                <a:effectLst/>
                <a:uLnTx/>
                <a:uFillTx/>
                <a:latin typeface="Arial" panose="020B0604020202020204" pitchFamily="34" charset="0"/>
                <a:ea typeface="ＭＳ Ｐゴシック" panose="020B0600070205080204" pitchFamily="34" charset="-128"/>
                <a:cs typeface="Times New Roman" panose="02020603050405020304" pitchFamily="18" charset="0"/>
              </a:rPr>
              <a:t>/L </a:t>
            </a:r>
            <a:r>
              <a:rPr lang="it-IT" dirty="0"/>
              <a:t>and </a:t>
            </a:r>
            <a:r>
              <a:rPr lang="it-IT" dirty="0" err="1"/>
              <a:t>bleeding</a:t>
            </a:r>
            <a:endParaRPr lang="it-IT" dirty="0"/>
          </a:p>
        </p:txBody>
      </p:sp>
    </p:spTree>
    <p:extLst>
      <p:ext uri="{BB962C8B-B14F-4D97-AF65-F5344CB8AC3E}">
        <p14:creationId xmlns:p14="http://schemas.microsoft.com/office/powerpoint/2010/main" val="3291826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uppo 28">
            <a:extLst>
              <a:ext uri="{FF2B5EF4-FFF2-40B4-BE49-F238E27FC236}">
                <a16:creationId xmlns:a16="http://schemas.microsoft.com/office/drawing/2014/main" id="{5DAC0D81-1CB0-1B48-B9C7-8C29ED3E9056}"/>
              </a:ext>
            </a:extLst>
          </p:cNvPr>
          <p:cNvGrpSpPr/>
          <p:nvPr/>
        </p:nvGrpSpPr>
        <p:grpSpPr>
          <a:xfrm>
            <a:off x="700645" y="581891"/>
            <a:ext cx="8075220" cy="5771407"/>
            <a:chOff x="1945259" y="1500188"/>
            <a:chExt cx="5198491" cy="3984127"/>
          </a:xfrm>
        </p:grpSpPr>
        <p:pic>
          <p:nvPicPr>
            <p:cNvPr id="30" name="Immagine 29"/>
            <p:cNvPicPr>
              <a:picLocks noChangeAspect="1"/>
            </p:cNvPicPr>
            <p:nvPr/>
          </p:nvPicPr>
          <p:blipFill>
            <a:blip r:embed="rId2"/>
            <a:stretch>
              <a:fillRect/>
            </a:stretch>
          </p:blipFill>
          <p:spPr>
            <a:xfrm>
              <a:off x="4069551" y="3383056"/>
              <a:ext cx="484535" cy="1483059"/>
            </a:xfrm>
            <a:prstGeom prst="rect">
              <a:avLst/>
            </a:prstGeom>
          </p:spPr>
        </p:pic>
        <p:pic>
          <p:nvPicPr>
            <p:cNvPr id="33" name="Immagine 32"/>
            <p:cNvPicPr>
              <a:picLocks noChangeAspect="1"/>
            </p:cNvPicPr>
            <p:nvPr/>
          </p:nvPicPr>
          <p:blipFill>
            <a:blip r:embed="rId3"/>
            <a:stretch>
              <a:fillRect/>
            </a:stretch>
          </p:blipFill>
          <p:spPr>
            <a:xfrm>
              <a:off x="1945259" y="4814086"/>
              <a:ext cx="5169317" cy="670229"/>
            </a:xfrm>
            <a:prstGeom prst="rect">
              <a:avLst/>
            </a:prstGeom>
          </p:spPr>
        </p:pic>
        <p:pic>
          <p:nvPicPr>
            <p:cNvPr id="3" name="Immagine 2"/>
            <p:cNvPicPr>
              <a:picLocks noChangeAspect="1"/>
            </p:cNvPicPr>
            <p:nvPr/>
          </p:nvPicPr>
          <p:blipFill>
            <a:blip r:embed="rId4"/>
            <a:stretch>
              <a:fillRect/>
            </a:stretch>
          </p:blipFill>
          <p:spPr>
            <a:xfrm>
              <a:off x="2000250" y="1500188"/>
              <a:ext cx="5143500" cy="1870364"/>
            </a:xfrm>
            <a:prstGeom prst="rect">
              <a:avLst/>
            </a:prstGeom>
          </p:spPr>
        </p:pic>
        <p:cxnSp>
          <p:nvCxnSpPr>
            <p:cNvPr id="5" name="Connettore 2 4"/>
            <p:cNvCxnSpPr/>
            <p:nvPr/>
          </p:nvCxnSpPr>
          <p:spPr bwMode="auto">
            <a:xfrm>
              <a:off x="2821783" y="3370551"/>
              <a:ext cx="421481" cy="51435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6" name="Connettore 2 5"/>
            <p:cNvCxnSpPr/>
            <p:nvPr/>
          </p:nvCxnSpPr>
          <p:spPr bwMode="auto">
            <a:xfrm>
              <a:off x="3500437" y="4058950"/>
              <a:ext cx="128588" cy="398751"/>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7" name="Connettore 2 6"/>
            <p:cNvCxnSpPr>
              <a:endCxn id="8" idx="0"/>
            </p:cNvCxnSpPr>
            <p:nvPr/>
          </p:nvCxnSpPr>
          <p:spPr bwMode="auto">
            <a:xfrm>
              <a:off x="2821783" y="3399776"/>
              <a:ext cx="17858" cy="700737"/>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 name="Rettangolo 1"/>
            <p:cNvSpPr/>
            <p:nvPr/>
          </p:nvSpPr>
          <p:spPr bwMode="auto">
            <a:xfrm>
              <a:off x="2064544" y="3900488"/>
              <a:ext cx="471488" cy="1714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900"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del5q</a:t>
              </a:r>
            </a:p>
          </p:txBody>
        </p:sp>
        <p:sp>
          <p:nvSpPr>
            <p:cNvPr id="8" name="Rettangolo 7"/>
            <p:cNvSpPr/>
            <p:nvPr/>
          </p:nvSpPr>
          <p:spPr bwMode="auto">
            <a:xfrm>
              <a:off x="2507457" y="4100512"/>
              <a:ext cx="664369" cy="300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788"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TD non RS </a:t>
              </a:r>
            </a:p>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788"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non del5q</a:t>
              </a:r>
            </a:p>
          </p:txBody>
        </p:sp>
        <p:sp>
          <p:nvSpPr>
            <p:cNvPr id="9" name="Rettangolo 8"/>
            <p:cNvSpPr/>
            <p:nvPr/>
          </p:nvSpPr>
          <p:spPr bwMode="auto">
            <a:xfrm>
              <a:off x="3093244" y="3900488"/>
              <a:ext cx="535781" cy="1714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788"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MDS- RS</a:t>
              </a:r>
            </a:p>
          </p:txBody>
        </p:sp>
        <p:cxnSp>
          <p:nvCxnSpPr>
            <p:cNvPr id="15" name="Connettore 2 14"/>
            <p:cNvCxnSpPr/>
            <p:nvPr/>
          </p:nvCxnSpPr>
          <p:spPr bwMode="auto">
            <a:xfrm>
              <a:off x="2168130" y="4101811"/>
              <a:ext cx="10714" cy="85194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9" name="Connettore 2 18"/>
            <p:cNvCxnSpPr/>
            <p:nvPr/>
          </p:nvCxnSpPr>
          <p:spPr bwMode="auto">
            <a:xfrm flipH="1">
              <a:off x="2300288" y="3370551"/>
              <a:ext cx="507207" cy="51435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2" name="Ovale 21"/>
            <p:cNvSpPr/>
            <p:nvPr/>
          </p:nvSpPr>
          <p:spPr bwMode="auto">
            <a:xfrm>
              <a:off x="3384813" y="4430792"/>
              <a:ext cx="709613" cy="257175"/>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788" b="1" i="0" u="none" strike="noStrike" kern="1200" cap="none" spc="0" normalizeH="0" baseline="0" noProof="0" dirty="0">
                <a:ln>
                  <a:noFill/>
                </a:ln>
                <a:solidFill>
                  <a:srgbClr val="FFFFFF"/>
                </a:solidFill>
                <a:effectLst/>
                <a:uLnTx/>
                <a:uFillTx/>
                <a:latin typeface="Times New Roman" pitchFamily="18" charset="0"/>
                <a:ea typeface="ＭＳ Ｐゴシック" charset="0"/>
                <a:cs typeface="+mn-cs"/>
              </a:endParaRPr>
            </a:p>
          </p:txBody>
        </p:sp>
        <p:sp>
          <p:nvSpPr>
            <p:cNvPr id="12" name="Ovale 11"/>
            <p:cNvSpPr/>
            <p:nvPr/>
          </p:nvSpPr>
          <p:spPr bwMode="auto">
            <a:xfrm>
              <a:off x="2476047" y="4394291"/>
              <a:ext cx="767953" cy="357837"/>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1350" b="0" i="0" u="none" strike="noStrike" kern="1200" cap="none" spc="0" normalizeH="0" baseline="0" noProof="0">
                <a:ln>
                  <a:noFill/>
                </a:ln>
                <a:solidFill>
                  <a:srgbClr val="000000"/>
                </a:solidFill>
                <a:effectLst/>
                <a:uLnTx/>
                <a:uFillTx/>
                <a:latin typeface="Times New Roman" pitchFamily="18" charset="0"/>
                <a:ea typeface="ＭＳ Ｐゴシック" charset="0"/>
                <a:cs typeface="+mn-cs"/>
              </a:endParaRPr>
            </a:p>
          </p:txBody>
        </p:sp>
        <p:sp>
          <p:nvSpPr>
            <p:cNvPr id="13" name="Ovale 12"/>
            <p:cNvSpPr/>
            <p:nvPr/>
          </p:nvSpPr>
          <p:spPr bwMode="auto">
            <a:xfrm>
              <a:off x="2000252" y="4953760"/>
              <a:ext cx="707233" cy="257175"/>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1350" b="0" i="0" u="none" strike="noStrike" kern="1200" cap="none" spc="0" normalizeH="0" baseline="0" noProof="0">
                <a:ln>
                  <a:noFill/>
                </a:ln>
                <a:solidFill>
                  <a:srgbClr val="000000"/>
                </a:solidFill>
                <a:effectLst/>
                <a:uLnTx/>
                <a:uFillTx/>
                <a:latin typeface="Times New Roman" pitchFamily="18" charset="0"/>
                <a:ea typeface="ＭＳ Ｐゴシック" charset="0"/>
                <a:cs typeface="+mn-cs"/>
              </a:endParaRPr>
            </a:p>
          </p:txBody>
        </p:sp>
        <p:sp>
          <p:nvSpPr>
            <p:cNvPr id="14" name="Ovale 13"/>
            <p:cNvSpPr/>
            <p:nvPr/>
          </p:nvSpPr>
          <p:spPr bwMode="auto">
            <a:xfrm>
              <a:off x="3312914" y="3378345"/>
              <a:ext cx="632222" cy="370176"/>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675"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 </a:t>
              </a:r>
              <a:endParaRPr kumimoji="0" lang="it-IT" sz="1350"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endParaRPr>
            </a:p>
          </p:txBody>
        </p:sp>
        <p:sp>
          <p:nvSpPr>
            <p:cNvPr id="4" name="CasellaDiTesto 3"/>
            <p:cNvSpPr txBox="1"/>
            <p:nvPr/>
          </p:nvSpPr>
          <p:spPr>
            <a:xfrm>
              <a:off x="3418668" y="3413296"/>
              <a:ext cx="542136" cy="334835"/>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err="1">
                  <a:ln>
                    <a:noFill/>
                  </a:ln>
                  <a:solidFill>
                    <a:srgbClr val="FFFFFF"/>
                  </a:solidFill>
                  <a:effectLst/>
                  <a:uLnTx/>
                  <a:uFillTx/>
                  <a:latin typeface="Arial" charset="0"/>
                  <a:ea typeface="ＭＳ Ｐゴシック" charset="0"/>
                  <a:cs typeface="+mn-cs"/>
                </a:rPr>
                <a:t>ld</a:t>
              </a: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-HMA</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cc-486</a:t>
              </a:r>
            </a:p>
          </p:txBody>
        </p:sp>
        <p:sp>
          <p:nvSpPr>
            <p:cNvPr id="16" name="Ovale 15"/>
            <p:cNvSpPr/>
            <p:nvPr/>
          </p:nvSpPr>
          <p:spPr bwMode="auto">
            <a:xfrm>
              <a:off x="3775953" y="3048434"/>
              <a:ext cx="703568" cy="329912"/>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1350" b="0" i="0" u="none" strike="noStrike" kern="1200" cap="none" spc="0" normalizeH="0" baseline="0" noProof="0">
                <a:ln>
                  <a:noFill/>
                </a:ln>
                <a:solidFill>
                  <a:srgbClr val="000000"/>
                </a:solidFill>
                <a:effectLst/>
                <a:uLnTx/>
                <a:uFillTx/>
                <a:latin typeface="Times New Roman" pitchFamily="18" charset="0"/>
                <a:ea typeface="ＭＳ Ｐゴシック" charset="0"/>
                <a:cs typeface="+mn-cs"/>
              </a:endParaRPr>
            </a:p>
          </p:txBody>
        </p:sp>
        <p:sp>
          <p:nvSpPr>
            <p:cNvPr id="10" name="CasellaDiTesto 9"/>
            <p:cNvSpPr txBox="1"/>
            <p:nvPr/>
          </p:nvSpPr>
          <p:spPr>
            <a:xfrm>
              <a:off x="2000253" y="4983634"/>
              <a:ext cx="647237" cy="175284"/>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err="1">
                  <a:ln>
                    <a:noFill/>
                  </a:ln>
                  <a:solidFill>
                    <a:srgbClr val="FFFFFF"/>
                  </a:solidFill>
                  <a:effectLst/>
                  <a:uLnTx/>
                  <a:uFillTx/>
                  <a:latin typeface="Arial" charset="0"/>
                  <a:ea typeface="ＭＳ Ｐゴシック" charset="0"/>
                  <a:cs typeface="+mn-cs"/>
                </a:rPr>
                <a:t>lenalidomide</a:t>
              </a:r>
              <a:endParaRPr kumimoji="0" lang="it-IT" sz="105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1" name="CasellaDiTesto 10"/>
            <p:cNvSpPr txBox="1"/>
            <p:nvPr/>
          </p:nvSpPr>
          <p:spPr>
            <a:xfrm>
              <a:off x="3390487" y="4449754"/>
              <a:ext cx="788999" cy="213585"/>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err="1">
                  <a:ln>
                    <a:noFill/>
                  </a:ln>
                  <a:solidFill>
                    <a:srgbClr val="FFFFFF"/>
                  </a:solidFill>
                  <a:effectLst/>
                  <a:uLnTx/>
                  <a:uFillTx/>
                  <a:latin typeface="Arial" charset="0"/>
                  <a:ea typeface="ＭＳ Ｐゴシック" charset="0"/>
                  <a:cs typeface="+mn-cs"/>
                </a:rPr>
                <a:t>luspatercept</a:t>
              </a:r>
              <a:endPar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7" name="CasellaDiTesto 16"/>
            <p:cNvSpPr txBox="1"/>
            <p:nvPr/>
          </p:nvSpPr>
          <p:spPr>
            <a:xfrm>
              <a:off x="2521848" y="4439285"/>
              <a:ext cx="790601" cy="300082"/>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rPr>
                <a:t>RBC T + ICT</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err="1">
                  <a:ln>
                    <a:noFill/>
                  </a:ln>
                  <a:solidFill>
                    <a:srgbClr val="FFFFFF"/>
                  </a:solidFill>
                  <a:effectLst/>
                  <a:uLnTx/>
                  <a:uFillTx/>
                  <a:latin typeface="Arial" charset="0"/>
                  <a:ea typeface="ＭＳ Ｐゴシック" charset="0"/>
                  <a:cs typeface="+mn-cs"/>
                </a:rPr>
                <a:t>investigational</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21" name="Connettore 2 20"/>
            <p:cNvCxnSpPr>
              <a:endCxn id="12" idx="2"/>
            </p:cNvCxnSpPr>
            <p:nvPr/>
          </p:nvCxnSpPr>
          <p:spPr bwMode="auto">
            <a:xfrm>
              <a:off x="2334501" y="4001889"/>
              <a:ext cx="141547" cy="57132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4" name="CasellaDiTesto 23"/>
            <p:cNvSpPr txBox="1"/>
            <p:nvPr/>
          </p:nvSpPr>
          <p:spPr>
            <a:xfrm>
              <a:off x="3775955" y="3090571"/>
              <a:ext cx="790601" cy="300082"/>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err="1">
                  <a:ln>
                    <a:noFill/>
                  </a:ln>
                  <a:solidFill>
                    <a:srgbClr val="FFFFFF"/>
                  </a:solidFill>
                  <a:effectLst/>
                  <a:uLnTx/>
                  <a:uFillTx/>
                  <a:latin typeface="Arial" charset="0"/>
                  <a:ea typeface="ＭＳ Ｐゴシック" charset="0"/>
                  <a:cs typeface="+mn-cs"/>
                </a:rPr>
                <a:t>Investigational</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err="1">
                  <a:ln>
                    <a:noFill/>
                  </a:ln>
                  <a:solidFill>
                    <a:srgbClr val="FFFFFF"/>
                  </a:solidFill>
                  <a:effectLst/>
                  <a:uLnTx/>
                  <a:uFillTx/>
                  <a:latin typeface="Arial" charset="0"/>
                  <a:ea typeface="ＭＳ Ｐゴシック" charset="0"/>
                  <a:cs typeface="+mn-cs"/>
                </a:rPr>
                <a:t>TPOmimetics</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8" name="CasellaDiTesto 17"/>
            <p:cNvSpPr txBox="1"/>
            <p:nvPr/>
          </p:nvSpPr>
          <p:spPr>
            <a:xfrm>
              <a:off x="2194898" y="4189743"/>
              <a:ext cx="435688" cy="286827"/>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a:ln>
                    <a:noFill/>
                  </a:ln>
                  <a:solidFill>
                    <a:srgbClr val="FF0000"/>
                  </a:solidFill>
                  <a:effectLst/>
                  <a:uLnTx/>
                  <a:uFillTx/>
                  <a:latin typeface="Arial" charset="0"/>
                  <a:ea typeface="ＭＳ Ｐゴシック" charset="0"/>
                  <a:cs typeface="+mn-cs"/>
                </a:rPr>
                <a:t>mTP53</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err="1">
                  <a:ln>
                    <a:noFill/>
                  </a:ln>
                  <a:solidFill>
                    <a:srgbClr val="FF0000"/>
                  </a:solidFill>
                  <a:effectLst/>
                  <a:uLnTx/>
                  <a:uFillTx/>
                  <a:latin typeface="Arial" charset="0"/>
                  <a:ea typeface="ＭＳ Ｐゴシック" charset="0"/>
                  <a:cs typeface="+mn-cs"/>
                </a:rPr>
                <a:t>biallelic</a:t>
              </a:r>
              <a:endParaRPr kumimoji="0" lang="it-IT" sz="105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20" name="CasellaDiTesto 19"/>
            <p:cNvSpPr txBox="1"/>
            <p:nvPr/>
          </p:nvSpPr>
          <p:spPr>
            <a:xfrm>
              <a:off x="3720402" y="1890158"/>
              <a:ext cx="2273806" cy="191218"/>
            </a:xfrm>
            <a:prstGeom prst="rect">
              <a:avLst/>
            </a:prstGeom>
            <a:solidFill>
              <a:schemeClr val="accent3">
                <a:lumMod val="85000"/>
              </a:schemeClr>
            </a:solid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0070C0"/>
                  </a:solidFill>
                  <a:effectLst/>
                  <a:uLnTx/>
                  <a:uFillTx/>
                  <a:latin typeface="Arial" charset="0"/>
                  <a:ea typeface="ＭＳ Ｐゴシック" charset="0"/>
                  <a:cs typeface="+mn-cs"/>
                </a:rPr>
                <a:t>     + NGS </a:t>
              </a:r>
              <a:r>
                <a:rPr kumimoji="0" lang="it-IT" sz="1200" b="1" i="0" u="none" strike="noStrike" kern="1200" cap="none" spc="0" normalizeH="0" baseline="0" noProof="0" dirty="0" err="1">
                  <a:ln>
                    <a:noFill/>
                  </a:ln>
                  <a:solidFill>
                    <a:srgbClr val="0070C0"/>
                  </a:solidFill>
                  <a:effectLst/>
                  <a:uLnTx/>
                  <a:uFillTx/>
                  <a:latin typeface="Arial" charset="0"/>
                  <a:ea typeface="ＭＳ Ｐゴシック" charset="0"/>
                  <a:cs typeface="+mn-cs"/>
                </a:rPr>
                <a:t>somatic</a:t>
              </a:r>
              <a:r>
                <a:rPr kumimoji="0" lang="it-IT" sz="1200" b="1" i="0" u="none" strike="noStrike" kern="1200" cap="none" spc="0" normalizeH="0" baseline="0" noProof="0" dirty="0">
                  <a:ln>
                    <a:noFill/>
                  </a:ln>
                  <a:solidFill>
                    <a:srgbClr val="0070C0"/>
                  </a:solidFill>
                  <a:effectLst/>
                  <a:uLnTx/>
                  <a:uFillTx/>
                  <a:latin typeface="Arial" charset="0"/>
                  <a:ea typeface="ＭＳ Ｐゴシック" charset="0"/>
                  <a:cs typeface="+mn-cs"/>
                </a:rPr>
                <a:t> </a:t>
              </a:r>
              <a:r>
                <a:rPr kumimoji="0" lang="it-IT" sz="1200" b="1" i="0" u="none" strike="noStrike" kern="1200" cap="none" spc="0" normalizeH="0" baseline="0" noProof="0" dirty="0" err="1">
                  <a:ln>
                    <a:noFill/>
                  </a:ln>
                  <a:solidFill>
                    <a:srgbClr val="0070C0"/>
                  </a:solidFill>
                  <a:effectLst/>
                  <a:uLnTx/>
                  <a:uFillTx/>
                  <a:latin typeface="Arial" charset="0"/>
                  <a:ea typeface="ＭＳ Ｐゴシック" charset="0"/>
                  <a:cs typeface="+mn-cs"/>
                </a:rPr>
                <a:t>mutations</a:t>
              </a:r>
              <a:r>
                <a:rPr kumimoji="0" lang="it-IT" sz="1200" b="1" i="0" u="none" strike="noStrike" kern="1200" cap="none" spc="0" normalizeH="0" baseline="0" noProof="0" dirty="0">
                  <a:ln>
                    <a:noFill/>
                  </a:ln>
                  <a:solidFill>
                    <a:srgbClr val="0070C0"/>
                  </a:solidFill>
                  <a:effectLst/>
                  <a:uLnTx/>
                  <a:uFillTx/>
                  <a:latin typeface="Arial" charset="0"/>
                  <a:ea typeface="ＭＳ Ｐゴシック" charset="0"/>
                  <a:cs typeface="+mn-cs"/>
                </a:rPr>
                <a:t>:    IPSS-M            </a:t>
              </a:r>
            </a:p>
          </p:txBody>
        </p:sp>
        <p:pic>
          <p:nvPicPr>
            <p:cNvPr id="28" name="Immagine 27"/>
            <p:cNvPicPr>
              <a:picLocks noChangeAspect="1"/>
            </p:cNvPicPr>
            <p:nvPr/>
          </p:nvPicPr>
          <p:blipFill>
            <a:blip r:embed="rId5"/>
            <a:stretch>
              <a:fillRect/>
            </a:stretch>
          </p:blipFill>
          <p:spPr>
            <a:xfrm>
              <a:off x="5175048" y="3324985"/>
              <a:ext cx="1035844" cy="1785938"/>
            </a:xfrm>
            <a:prstGeom prst="rect">
              <a:avLst/>
            </a:prstGeom>
          </p:spPr>
        </p:pic>
        <p:sp>
          <p:nvSpPr>
            <p:cNvPr id="31" name="Ovale 30"/>
            <p:cNvSpPr/>
            <p:nvPr/>
          </p:nvSpPr>
          <p:spPr bwMode="auto">
            <a:xfrm>
              <a:off x="4606074" y="3378345"/>
              <a:ext cx="632222" cy="370176"/>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675"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 </a:t>
              </a:r>
              <a:endParaRPr kumimoji="0" lang="it-IT" sz="1350"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endParaRPr>
            </a:p>
          </p:txBody>
        </p:sp>
        <p:sp>
          <p:nvSpPr>
            <p:cNvPr id="32" name="CasellaDiTesto 31"/>
            <p:cNvSpPr txBox="1"/>
            <p:nvPr/>
          </p:nvSpPr>
          <p:spPr>
            <a:xfrm>
              <a:off x="4706388" y="3413296"/>
              <a:ext cx="542136" cy="334835"/>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HMA</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err="1">
                  <a:ln>
                    <a:noFill/>
                  </a:ln>
                  <a:solidFill>
                    <a:srgbClr val="FFFFFF"/>
                  </a:solidFill>
                  <a:effectLst/>
                  <a:uLnTx/>
                  <a:uFillTx/>
                  <a:latin typeface="Arial" charset="0"/>
                  <a:ea typeface="ＭＳ Ｐゴシック" charset="0"/>
                  <a:cs typeface="+mn-cs"/>
                </a:rPr>
                <a:t>ld</a:t>
              </a: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-HMA</a:t>
              </a:r>
            </a:p>
          </p:txBody>
        </p:sp>
        <p:pic>
          <p:nvPicPr>
            <p:cNvPr id="27" name="Immagine 26"/>
            <p:cNvPicPr>
              <a:picLocks noChangeAspect="1"/>
            </p:cNvPicPr>
            <p:nvPr/>
          </p:nvPicPr>
          <p:blipFill>
            <a:blip r:embed="rId6"/>
            <a:stretch>
              <a:fillRect/>
            </a:stretch>
          </p:blipFill>
          <p:spPr>
            <a:xfrm>
              <a:off x="6150169" y="2550321"/>
              <a:ext cx="985838" cy="2807494"/>
            </a:xfrm>
            <a:prstGeom prst="rect">
              <a:avLst/>
            </a:prstGeom>
          </p:spPr>
        </p:pic>
        <p:sp>
          <p:nvSpPr>
            <p:cNvPr id="35" name="Ovale 34"/>
            <p:cNvSpPr/>
            <p:nvPr/>
          </p:nvSpPr>
          <p:spPr bwMode="auto">
            <a:xfrm>
              <a:off x="6239468" y="4665079"/>
              <a:ext cx="703568" cy="329912"/>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350" b="1" i="0" u="none" strike="noStrike" kern="1200" cap="none" spc="0" normalizeH="0" baseline="0" noProof="0" dirty="0">
                  <a:ln>
                    <a:noFill/>
                  </a:ln>
                  <a:solidFill>
                    <a:srgbClr val="FFFFFF"/>
                  </a:solidFill>
                  <a:effectLst/>
                  <a:uLnTx/>
                  <a:uFillTx/>
                  <a:latin typeface="Arial" charset="0"/>
                  <a:ea typeface="ＭＳ Ｐゴシック" charset="0"/>
                  <a:cs typeface="+mn-cs"/>
                </a:rPr>
                <a:t> </a:t>
              </a:r>
            </a:p>
          </p:txBody>
        </p:sp>
        <p:sp>
          <p:nvSpPr>
            <p:cNvPr id="36" name="CasellaDiTesto 35"/>
            <p:cNvSpPr txBox="1"/>
            <p:nvPr/>
          </p:nvSpPr>
          <p:spPr>
            <a:xfrm>
              <a:off x="6260903" y="4752128"/>
              <a:ext cx="790601" cy="196208"/>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a:ln>
                    <a:noFill/>
                  </a:ln>
                  <a:solidFill>
                    <a:srgbClr val="FFFFFF"/>
                  </a:solidFill>
                  <a:effectLst/>
                  <a:uLnTx/>
                  <a:uFillTx/>
                  <a:latin typeface="Arial" charset="0"/>
                  <a:ea typeface="ＭＳ Ｐゴシック" charset="0"/>
                  <a:cs typeface="+mn-cs"/>
                </a:rPr>
                <a:t>Investigational</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3" name="CasellaDiTesto 22"/>
            <p:cNvSpPr txBox="1"/>
            <p:nvPr/>
          </p:nvSpPr>
          <p:spPr>
            <a:xfrm>
              <a:off x="5160762" y="4894692"/>
              <a:ext cx="540235" cy="507831"/>
            </a:xfrm>
            <a:prstGeom prst="rect">
              <a:avLst/>
            </a:prstGeom>
            <a:solidFill>
              <a:schemeClr val="bg1"/>
            </a:solid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Arial" charset="0"/>
                <a:ea typeface="ＭＳ Ｐゴシック" charset="0"/>
                <a:cs typeface="+mn-cs"/>
              </a:endParaRP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9" name="CasellaDiTesto 38"/>
            <p:cNvSpPr txBox="1"/>
            <p:nvPr/>
          </p:nvSpPr>
          <p:spPr>
            <a:xfrm>
              <a:off x="5082679" y="4508072"/>
              <a:ext cx="540235" cy="507831"/>
            </a:xfrm>
            <a:prstGeom prst="rect">
              <a:avLst/>
            </a:prstGeom>
            <a:solidFill>
              <a:schemeClr val="bg1"/>
            </a:solid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Arial" charset="0"/>
                <a:ea typeface="ＭＳ Ｐゴシック" charset="0"/>
                <a:cs typeface="+mn-cs"/>
              </a:endParaRP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pic>
          <p:nvPicPr>
            <p:cNvPr id="40" name="Immagine 39"/>
            <p:cNvPicPr>
              <a:picLocks noChangeAspect="1"/>
            </p:cNvPicPr>
            <p:nvPr/>
          </p:nvPicPr>
          <p:blipFill>
            <a:blip r:embed="rId7"/>
            <a:stretch>
              <a:fillRect/>
            </a:stretch>
          </p:blipFill>
          <p:spPr>
            <a:xfrm>
              <a:off x="4780888" y="4700944"/>
              <a:ext cx="1430006" cy="311915"/>
            </a:xfrm>
            <a:prstGeom prst="rect">
              <a:avLst/>
            </a:prstGeom>
          </p:spPr>
        </p:pic>
        <p:pic>
          <p:nvPicPr>
            <p:cNvPr id="26" name="Immagine 25"/>
            <p:cNvPicPr>
              <a:picLocks noChangeAspect="1"/>
            </p:cNvPicPr>
            <p:nvPr/>
          </p:nvPicPr>
          <p:blipFill>
            <a:blip r:embed="rId8"/>
            <a:stretch>
              <a:fillRect/>
            </a:stretch>
          </p:blipFill>
          <p:spPr>
            <a:xfrm>
              <a:off x="4620525" y="3773370"/>
              <a:ext cx="622563" cy="1121319"/>
            </a:xfrm>
            <a:prstGeom prst="rect">
              <a:avLst/>
            </a:prstGeom>
          </p:spPr>
        </p:pic>
        <p:pic>
          <p:nvPicPr>
            <p:cNvPr id="41" name="Immagine 40"/>
            <p:cNvPicPr>
              <a:picLocks noChangeAspect="1"/>
            </p:cNvPicPr>
            <p:nvPr/>
          </p:nvPicPr>
          <p:blipFill>
            <a:blip r:embed="rId7"/>
            <a:stretch>
              <a:fillRect/>
            </a:stretch>
          </p:blipFill>
          <p:spPr>
            <a:xfrm>
              <a:off x="4966295" y="4706404"/>
              <a:ext cx="1273173" cy="311915"/>
            </a:xfrm>
            <a:prstGeom prst="rect">
              <a:avLst/>
            </a:prstGeom>
          </p:spPr>
        </p:pic>
        <p:pic>
          <p:nvPicPr>
            <p:cNvPr id="38" name="Immagine 37"/>
            <p:cNvPicPr>
              <a:picLocks noChangeAspect="1"/>
            </p:cNvPicPr>
            <p:nvPr/>
          </p:nvPicPr>
          <p:blipFill>
            <a:blip r:embed="rId9"/>
            <a:stretch>
              <a:fillRect/>
            </a:stretch>
          </p:blipFill>
          <p:spPr>
            <a:xfrm>
              <a:off x="5444195" y="4436117"/>
              <a:ext cx="610788" cy="393918"/>
            </a:xfrm>
            <a:prstGeom prst="rect">
              <a:avLst/>
            </a:prstGeom>
          </p:spPr>
        </p:pic>
        <p:pic>
          <p:nvPicPr>
            <p:cNvPr id="42" name="Immagine 41"/>
            <p:cNvPicPr>
              <a:picLocks noChangeAspect="1"/>
            </p:cNvPicPr>
            <p:nvPr/>
          </p:nvPicPr>
          <p:blipFill>
            <a:blip r:embed="rId9"/>
            <a:stretch>
              <a:fillRect/>
            </a:stretch>
          </p:blipFill>
          <p:spPr>
            <a:xfrm>
              <a:off x="3458764" y="4697730"/>
              <a:ext cx="610788" cy="139244"/>
            </a:xfrm>
            <a:prstGeom prst="rect">
              <a:avLst/>
            </a:prstGeom>
          </p:spPr>
        </p:pic>
        <p:sp>
          <p:nvSpPr>
            <p:cNvPr id="44" name="CasellaDiTesto 43"/>
            <p:cNvSpPr txBox="1"/>
            <p:nvPr/>
          </p:nvSpPr>
          <p:spPr>
            <a:xfrm>
              <a:off x="6142428" y="5018319"/>
              <a:ext cx="714976" cy="300082"/>
            </a:xfrm>
            <a:prstGeom prst="rect">
              <a:avLst/>
            </a:prstGeom>
            <a:solidFill>
              <a:schemeClr val="bg1"/>
            </a:solid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46" name="Immagine 45"/>
            <p:cNvPicPr>
              <a:picLocks noChangeAspect="1"/>
            </p:cNvPicPr>
            <p:nvPr/>
          </p:nvPicPr>
          <p:blipFill>
            <a:blip r:embed="rId10"/>
            <a:stretch>
              <a:fillRect/>
            </a:stretch>
          </p:blipFill>
          <p:spPr>
            <a:xfrm rot="19016750">
              <a:off x="3928963" y="3644049"/>
              <a:ext cx="249238" cy="638260"/>
            </a:xfrm>
            <a:prstGeom prst="rect">
              <a:avLst/>
            </a:prstGeom>
          </p:spPr>
        </p:pic>
        <p:sp>
          <p:nvSpPr>
            <p:cNvPr id="25" name="CasellaDiTesto 24">
              <a:extLst>
                <a:ext uri="{FF2B5EF4-FFF2-40B4-BE49-F238E27FC236}">
                  <a16:creationId xmlns:a16="http://schemas.microsoft.com/office/drawing/2014/main" id="{EACB9710-D3DB-F446-B782-665F46A72D87}"/>
                </a:ext>
              </a:extLst>
            </p:cNvPr>
            <p:cNvSpPr txBox="1"/>
            <p:nvPr/>
          </p:nvSpPr>
          <p:spPr>
            <a:xfrm>
              <a:off x="2851587" y="3496671"/>
              <a:ext cx="408857" cy="361190"/>
            </a:xfrm>
            <a:prstGeom prst="rect">
              <a:avLst/>
            </a:prstGeom>
            <a:noFill/>
          </p:spPr>
          <p:txBody>
            <a:bodyPr wrap="none" rtlCol="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Calibri" panose="020F0502020204030204"/>
                  <a:ea typeface="Geneva" charset="0"/>
                  <a:cs typeface="+mn-cs"/>
                </a:rPr>
                <a:t>SF3B1</a:t>
              </a: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FF0000"/>
                  </a:solidFill>
                  <a:effectLst/>
                  <a:uLnTx/>
                  <a:uFillTx/>
                  <a:latin typeface="Calibri" panose="020F0502020204030204"/>
                  <a:ea typeface="Geneva" charset="0"/>
                  <a:cs typeface="+mn-cs"/>
                </a:rPr>
                <a:t>Perls</a:t>
              </a:r>
              <a:endParaRPr kumimoji="0" lang="it-IT" sz="1400" b="1" i="0" u="none" strike="noStrike" kern="1200" cap="none" spc="0" normalizeH="0" baseline="0" noProof="0" dirty="0">
                <a:ln>
                  <a:noFill/>
                </a:ln>
                <a:solidFill>
                  <a:srgbClr val="FF0000"/>
                </a:solidFill>
                <a:effectLst/>
                <a:uLnTx/>
                <a:uFillTx/>
                <a:latin typeface="Calibri" panose="020F0502020204030204"/>
                <a:ea typeface="Geneva" charset="0"/>
                <a:cs typeface="+mn-cs"/>
              </a:endParaRPr>
            </a:p>
          </p:txBody>
        </p:sp>
      </p:grpSp>
    </p:spTree>
    <p:extLst>
      <p:ext uri="{BB962C8B-B14F-4D97-AF65-F5344CB8AC3E}">
        <p14:creationId xmlns:p14="http://schemas.microsoft.com/office/powerpoint/2010/main" val="3040578792"/>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DFE01F0-2BA7-1640-D944-EE90737C6C71}"/>
              </a:ext>
            </a:extLst>
          </p:cNvPr>
          <p:cNvSpPr txBox="1"/>
          <p:nvPr/>
        </p:nvSpPr>
        <p:spPr>
          <a:xfrm>
            <a:off x="3934" y="1484784"/>
            <a:ext cx="9140066" cy="3693319"/>
          </a:xfrm>
          <a:prstGeom prst="rect">
            <a:avLst/>
          </a:prstGeom>
          <a:noFill/>
        </p:spPr>
        <p:txBody>
          <a:bodyPr wrap="none" rtlCol="0">
            <a:spAutoFit/>
          </a:bodyPr>
          <a:lstStyle/>
          <a:p>
            <a:r>
              <a:rPr lang="it-IT" b="1" dirty="0"/>
              <a:t>In </a:t>
            </a:r>
            <a:r>
              <a:rPr lang="it-IT" b="1" dirty="0" err="1"/>
              <a:t>this</a:t>
            </a:r>
            <a:r>
              <a:rPr lang="it-IT" b="1" dirty="0"/>
              <a:t> Europe study, LR MDS </a:t>
            </a:r>
            <a:r>
              <a:rPr lang="it-IT" b="1" dirty="0" err="1"/>
              <a:t>experienced</a:t>
            </a:r>
            <a:r>
              <a:rPr lang="it-IT" b="1" dirty="0"/>
              <a:t> </a:t>
            </a:r>
            <a:r>
              <a:rPr lang="it-IT" b="1" dirty="0" err="1"/>
              <a:t>response</a:t>
            </a:r>
            <a:r>
              <a:rPr lang="it-IT" b="1" dirty="0"/>
              <a:t> ( </a:t>
            </a:r>
            <a:r>
              <a:rPr lang="it-IT" b="1" dirty="0" err="1"/>
              <a:t>increase</a:t>
            </a:r>
            <a:r>
              <a:rPr lang="it-IT" b="1" dirty="0"/>
              <a:t> in </a:t>
            </a:r>
            <a:r>
              <a:rPr lang="it-IT" b="1" dirty="0" err="1"/>
              <a:t>platelets</a:t>
            </a:r>
            <a:r>
              <a:rPr lang="it-IT" b="1" dirty="0"/>
              <a:t>) </a:t>
            </a:r>
          </a:p>
          <a:p>
            <a:r>
              <a:rPr lang="it-IT" b="1" dirty="0"/>
              <a:t>in 42% of </a:t>
            </a:r>
            <a:r>
              <a:rPr lang="it-IT" b="1" dirty="0" err="1"/>
              <a:t>cases</a:t>
            </a:r>
            <a:endParaRPr lang="it-IT" b="1" dirty="0"/>
          </a:p>
          <a:p>
            <a:endParaRPr lang="it-IT" b="1" dirty="0"/>
          </a:p>
          <a:p>
            <a:endParaRPr lang="it-IT" b="1" dirty="0"/>
          </a:p>
          <a:p>
            <a:endParaRPr lang="it-IT" b="1" dirty="0"/>
          </a:p>
          <a:p>
            <a:r>
              <a:rPr lang="it-IT" b="1" dirty="0"/>
              <a:t>TPO/PTE </a:t>
            </a:r>
            <a:r>
              <a:rPr lang="it-IT" b="1" dirty="0" err="1"/>
              <a:t>predictive</a:t>
            </a:r>
            <a:r>
              <a:rPr lang="it-IT" b="1" dirty="0"/>
              <a:t> </a:t>
            </a:r>
            <a:r>
              <a:rPr lang="it-IT" b="1" dirty="0" err="1"/>
              <a:t>moidel</a:t>
            </a:r>
            <a:r>
              <a:rPr lang="it-IT" b="1" dirty="0"/>
              <a:t> </a:t>
            </a:r>
            <a:r>
              <a:rPr lang="it-IT" b="1" dirty="0" err="1"/>
              <a:t>was</a:t>
            </a:r>
            <a:r>
              <a:rPr lang="it-IT" b="1" dirty="0"/>
              <a:t> </a:t>
            </a:r>
            <a:r>
              <a:rPr lang="it-IT" b="1" dirty="0" err="1"/>
              <a:t>not</a:t>
            </a:r>
            <a:r>
              <a:rPr lang="it-IT" b="1" dirty="0"/>
              <a:t> </a:t>
            </a:r>
            <a:r>
              <a:rPr lang="it-IT" b="1" dirty="0" err="1"/>
              <a:t>validated</a:t>
            </a:r>
            <a:r>
              <a:rPr lang="it-IT" b="1" dirty="0"/>
              <a:t> in </a:t>
            </a:r>
            <a:r>
              <a:rPr lang="it-IT" b="1" dirty="0" err="1"/>
              <a:t>this</a:t>
            </a:r>
            <a:r>
              <a:rPr lang="it-IT" b="1" dirty="0"/>
              <a:t> study</a:t>
            </a:r>
          </a:p>
          <a:p>
            <a:endParaRPr lang="it-IT" b="1" dirty="0"/>
          </a:p>
          <a:p>
            <a:r>
              <a:rPr lang="it-IT" b="1" dirty="0"/>
              <a:t>Multivariate </a:t>
            </a:r>
            <a:r>
              <a:rPr lang="it-IT" b="1" dirty="0" err="1"/>
              <a:t>analysis</a:t>
            </a:r>
            <a:r>
              <a:rPr lang="it-IT" b="1" dirty="0"/>
              <a:t> with the </a:t>
            </a:r>
            <a:r>
              <a:rPr lang="it-IT" b="1" dirty="0" err="1"/>
              <a:t>follwing</a:t>
            </a:r>
            <a:r>
              <a:rPr lang="it-IT" b="1" dirty="0"/>
              <a:t> </a:t>
            </a:r>
            <a:r>
              <a:rPr lang="it-IT" b="1" dirty="0" err="1"/>
              <a:t>variables</a:t>
            </a:r>
            <a:r>
              <a:rPr lang="it-IT" b="1" dirty="0"/>
              <a:t> :</a:t>
            </a:r>
          </a:p>
          <a:p>
            <a:endParaRPr lang="it-IT" b="1" dirty="0"/>
          </a:p>
          <a:p>
            <a:r>
              <a:rPr lang="it-IT" b="1" dirty="0" err="1"/>
              <a:t>hemoglobin</a:t>
            </a:r>
            <a:r>
              <a:rPr lang="it-IT" b="1" dirty="0"/>
              <a:t>, </a:t>
            </a:r>
            <a:r>
              <a:rPr lang="it-IT" b="1" dirty="0" err="1"/>
              <a:t>platelet</a:t>
            </a:r>
            <a:r>
              <a:rPr lang="it-IT" b="1" dirty="0"/>
              <a:t> </a:t>
            </a:r>
            <a:r>
              <a:rPr lang="it-IT" b="1" dirty="0" err="1"/>
              <a:t>counts</a:t>
            </a:r>
            <a:r>
              <a:rPr lang="it-IT" b="1" dirty="0"/>
              <a:t>, </a:t>
            </a:r>
          </a:p>
          <a:p>
            <a:r>
              <a:rPr lang="it-IT" b="1" dirty="0" err="1"/>
              <a:t>combinations</a:t>
            </a:r>
            <a:r>
              <a:rPr lang="it-IT" b="1" dirty="0"/>
              <a:t> of DNMT3a, RUNX1, SRSF2, TET2, ASXL1, U2AF1 and EZH2 </a:t>
            </a:r>
            <a:r>
              <a:rPr lang="it-IT" b="1" dirty="0" err="1"/>
              <a:t>yielded</a:t>
            </a:r>
            <a:endParaRPr lang="it-IT" b="1" dirty="0"/>
          </a:p>
          <a:p>
            <a:r>
              <a:rPr lang="it-IT" b="1" dirty="0"/>
              <a:t>a </a:t>
            </a:r>
            <a:r>
              <a:rPr lang="it-IT" b="1" dirty="0" err="1"/>
              <a:t>predictive</a:t>
            </a:r>
            <a:r>
              <a:rPr lang="it-IT" b="1" dirty="0"/>
              <a:t> model : </a:t>
            </a:r>
          </a:p>
          <a:p>
            <a:endParaRPr lang="it-IT" b="1" dirty="0"/>
          </a:p>
        </p:txBody>
      </p:sp>
      <p:sp>
        <p:nvSpPr>
          <p:cNvPr id="5" name="CasellaDiTesto 4">
            <a:extLst>
              <a:ext uri="{FF2B5EF4-FFF2-40B4-BE49-F238E27FC236}">
                <a16:creationId xmlns:a16="http://schemas.microsoft.com/office/drawing/2014/main" id="{8401BB7C-2BCF-45B5-15BA-19FFF2A254F1}"/>
              </a:ext>
            </a:extLst>
          </p:cNvPr>
          <p:cNvSpPr txBox="1"/>
          <p:nvPr/>
        </p:nvSpPr>
        <p:spPr>
          <a:xfrm>
            <a:off x="5992853" y="6438183"/>
            <a:ext cx="1277466" cy="276999"/>
          </a:xfrm>
          <a:prstGeom prst="rect">
            <a:avLst/>
          </a:prstGeom>
          <a:noFill/>
        </p:spPr>
        <p:txBody>
          <a:bodyPr wrap="none" rtlCol="0">
            <a:spAutoFit/>
          </a:bodyPr>
          <a:lstStyle/>
          <a:p>
            <a:r>
              <a:rPr lang="it-IT" sz="1200" dirty="0" err="1"/>
              <a:t>Kubash</a:t>
            </a:r>
            <a:r>
              <a:rPr lang="it-IT" sz="1200" dirty="0"/>
              <a:t> AS et al</a:t>
            </a:r>
          </a:p>
        </p:txBody>
      </p:sp>
      <p:pic>
        <p:nvPicPr>
          <p:cNvPr id="6" name="Immagine 5">
            <a:extLst>
              <a:ext uri="{FF2B5EF4-FFF2-40B4-BE49-F238E27FC236}">
                <a16:creationId xmlns:a16="http://schemas.microsoft.com/office/drawing/2014/main" id="{2EF9E855-5C2C-9769-008A-FE4E3DD665D7}"/>
              </a:ext>
            </a:extLst>
          </p:cNvPr>
          <p:cNvPicPr>
            <a:picLocks noChangeAspect="1"/>
          </p:cNvPicPr>
          <p:nvPr/>
        </p:nvPicPr>
        <p:blipFill>
          <a:blip r:embed="rId2"/>
          <a:stretch>
            <a:fillRect/>
          </a:stretch>
        </p:blipFill>
        <p:spPr>
          <a:xfrm>
            <a:off x="7236297" y="6430891"/>
            <a:ext cx="1824194" cy="377289"/>
          </a:xfrm>
          <a:prstGeom prst="rect">
            <a:avLst/>
          </a:prstGeom>
        </p:spPr>
      </p:pic>
    </p:spTree>
    <p:extLst>
      <p:ext uri="{BB962C8B-B14F-4D97-AF65-F5344CB8AC3E}">
        <p14:creationId xmlns:p14="http://schemas.microsoft.com/office/powerpoint/2010/main" val="2168345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21D4DF0-1296-52D2-C8F4-C5DC3358AD76}"/>
              </a:ext>
            </a:extLst>
          </p:cNvPr>
          <p:cNvSpPr txBox="1"/>
          <p:nvPr/>
        </p:nvSpPr>
        <p:spPr>
          <a:xfrm>
            <a:off x="634864" y="313109"/>
            <a:ext cx="7874271" cy="461665"/>
          </a:xfrm>
          <a:prstGeom prst="rect">
            <a:avLst/>
          </a:prstGeom>
          <a:noFill/>
        </p:spPr>
        <p:txBody>
          <a:bodyPr wrap="none" rtlCol="0">
            <a:spAutoFit/>
          </a:bodyPr>
          <a:lstStyle/>
          <a:p>
            <a:r>
              <a:rPr lang="it-IT" sz="2400" b="1" dirty="0">
                <a:solidFill>
                  <a:schemeClr val="accent1">
                    <a:lumMod val="75000"/>
                  </a:schemeClr>
                </a:solidFill>
              </a:rPr>
              <a:t>The Europe trial: </a:t>
            </a:r>
            <a:r>
              <a:rPr lang="it-IT" sz="2400" b="1" dirty="0" err="1">
                <a:solidFill>
                  <a:schemeClr val="accent1">
                    <a:lumMod val="75000"/>
                  </a:schemeClr>
                </a:solidFill>
              </a:rPr>
              <a:t>looking</a:t>
            </a:r>
            <a:r>
              <a:rPr lang="it-IT" sz="2400" b="1" dirty="0">
                <a:solidFill>
                  <a:schemeClr val="accent1">
                    <a:lumMod val="75000"/>
                  </a:schemeClr>
                </a:solidFill>
              </a:rPr>
              <a:t> for </a:t>
            </a:r>
            <a:r>
              <a:rPr lang="it-IT" sz="2400" b="1" dirty="0" err="1">
                <a:solidFill>
                  <a:schemeClr val="accent1">
                    <a:lumMod val="75000"/>
                  </a:schemeClr>
                </a:solidFill>
              </a:rPr>
              <a:t>biomarkers</a:t>
            </a:r>
            <a:r>
              <a:rPr lang="it-IT" sz="2400" b="1" dirty="0">
                <a:solidFill>
                  <a:schemeClr val="accent1">
                    <a:lumMod val="75000"/>
                  </a:schemeClr>
                </a:solidFill>
              </a:rPr>
              <a:t> of </a:t>
            </a:r>
            <a:r>
              <a:rPr lang="it-IT" sz="2400" b="1" dirty="0" err="1">
                <a:solidFill>
                  <a:schemeClr val="accent1">
                    <a:lumMod val="75000"/>
                  </a:schemeClr>
                </a:solidFill>
              </a:rPr>
              <a:t>response</a:t>
            </a:r>
            <a:endParaRPr lang="it-IT" sz="2400" b="1" dirty="0">
              <a:solidFill>
                <a:schemeClr val="accent1">
                  <a:lumMod val="75000"/>
                </a:schemeClr>
              </a:solidFill>
            </a:endParaRPr>
          </a:p>
        </p:txBody>
      </p:sp>
      <p:pic>
        <p:nvPicPr>
          <p:cNvPr id="4" name="Immagine 3">
            <a:extLst>
              <a:ext uri="{FF2B5EF4-FFF2-40B4-BE49-F238E27FC236}">
                <a16:creationId xmlns:a16="http://schemas.microsoft.com/office/drawing/2014/main" id="{7BAA4560-C5E3-84B7-6169-B4C6B13E6207}"/>
              </a:ext>
            </a:extLst>
          </p:cNvPr>
          <p:cNvPicPr>
            <a:picLocks noChangeAspect="1"/>
          </p:cNvPicPr>
          <p:nvPr/>
        </p:nvPicPr>
        <p:blipFill>
          <a:blip r:embed="rId2"/>
          <a:stretch>
            <a:fillRect/>
          </a:stretch>
        </p:blipFill>
        <p:spPr>
          <a:xfrm>
            <a:off x="7236297" y="6430891"/>
            <a:ext cx="1824194" cy="377289"/>
          </a:xfrm>
          <a:prstGeom prst="rect">
            <a:avLst/>
          </a:prstGeom>
        </p:spPr>
      </p:pic>
      <p:sp>
        <p:nvSpPr>
          <p:cNvPr id="5" name="CasellaDiTesto 4">
            <a:extLst>
              <a:ext uri="{FF2B5EF4-FFF2-40B4-BE49-F238E27FC236}">
                <a16:creationId xmlns:a16="http://schemas.microsoft.com/office/drawing/2014/main" id="{8FA50B58-F4DF-AB71-C088-CB1FDA91BC4A}"/>
              </a:ext>
            </a:extLst>
          </p:cNvPr>
          <p:cNvSpPr txBox="1"/>
          <p:nvPr/>
        </p:nvSpPr>
        <p:spPr>
          <a:xfrm>
            <a:off x="5992853" y="6438183"/>
            <a:ext cx="1277466" cy="276999"/>
          </a:xfrm>
          <a:prstGeom prst="rect">
            <a:avLst/>
          </a:prstGeom>
          <a:noFill/>
        </p:spPr>
        <p:txBody>
          <a:bodyPr wrap="none" rtlCol="0">
            <a:spAutoFit/>
          </a:bodyPr>
          <a:lstStyle/>
          <a:p>
            <a:r>
              <a:rPr lang="it-IT" sz="1200" dirty="0" err="1"/>
              <a:t>Kubash</a:t>
            </a:r>
            <a:r>
              <a:rPr lang="it-IT" sz="1200" dirty="0"/>
              <a:t> AS et al</a:t>
            </a:r>
          </a:p>
        </p:txBody>
      </p:sp>
      <p:pic>
        <p:nvPicPr>
          <p:cNvPr id="6" name="Immagine 5">
            <a:extLst>
              <a:ext uri="{FF2B5EF4-FFF2-40B4-BE49-F238E27FC236}">
                <a16:creationId xmlns:a16="http://schemas.microsoft.com/office/drawing/2014/main" id="{F0FADE80-63CB-1B19-4ACF-1C2D210E14D2}"/>
              </a:ext>
            </a:extLst>
          </p:cNvPr>
          <p:cNvPicPr>
            <a:picLocks noChangeAspect="1"/>
          </p:cNvPicPr>
          <p:nvPr/>
        </p:nvPicPr>
        <p:blipFill>
          <a:blip r:embed="rId3"/>
          <a:stretch>
            <a:fillRect/>
          </a:stretch>
        </p:blipFill>
        <p:spPr>
          <a:xfrm>
            <a:off x="-108520" y="1448450"/>
            <a:ext cx="9505056" cy="4556836"/>
          </a:xfrm>
          <a:prstGeom prst="rect">
            <a:avLst/>
          </a:prstGeom>
        </p:spPr>
      </p:pic>
    </p:spTree>
    <p:extLst>
      <p:ext uri="{BB962C8B-B14F-4D97-AF65-F5344CB8AC3E}">
        <p14:creationId xmlns:p14="http://schemas.microsoft.com/office/powerpoint/2010/main" val="3284543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4495800" y="123993"/>
            <a:ext cx="7608888" cy="249238"/>
          </a:xfrm>
          <a:prstGeom prst="rect">
            <a:avLst/>
          </a:prstGeom>
          <a:noFill/>
          <a:ln w="9525" cap="flat" cmpd="sng" algn="ctr">
            <a:noFill/>
            <a:prstDash val="solid"/>
            <a:miter lim="800000"/>
            <a:headEnd type="none" w="med" len="med"/>
            <a:tailEnd type="none" w="med" len="med"/>
          </a:ln>
        </p:spPr>
        <p:txBody>
          <a:bodyPr lIns="254000" tIns="63500" rIns="127000" bIns="0"/>
          <a:lstStyle/>
          <a:p>
            <a:pPr marL="0" marR="0" lvl="0" indent="0" algn="l" defTabSz="914400" rtl="0" eaLnBrk="0" fontAlgn="base" latinLnBrk="0" hangingPunct="0">
              <a:lnSpc>
                <a:spcPct val="100000"/>
              </a:lnSpc>
              <a:spcBef>
                <a:spcPct val="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4F81BD">
                    <a:lumMod val="75000"/>
                  </a:srgbClr>
                </a:solidFill>
                <a:effectLst/>
                <a:uLnTx/>
                <a:uFillTx/>
                <a:latin typeface="Helvetica"/>
                <a:ea typeface="ＭＳ Ｐゴシック" pitchFamily="34" charset="-128"/>
                <a:cs typeface="Helvetica"/>
                <a:sym typeface="Wingdings"/>
              </a:rPr>
              <a:t>Low-dose </a:t>
            </a:r>
            <a:r>
              <a:rPr kumimoji="0" lang="en-US" sz="2000" b="1" i="0" u="none" strike="noStrike" kern="1200" cap="none" spc="0" normalizeH="0" baseline="0" noProof="0" dirty="0" err="1">
                <a:ln w="9525" cap="flat" cmpd="sng" algn="ctr">
                  <a:noFill/>
                  <a:prstDash val="solid"/>
                  <a:round/>
                  <a:headEnd type="none" w="med" len="med"/>
                  <a:tailEnd type="none" w="med" len="med"/>
                </a:ln>
                <a:solidFill>
                  <a:srgbClr val="4F81BD">
                    <a:lumMod val="75000"/>
                  </a:srgbClr>
                </a:solidFill>
                <a:effectLst/>
                <a:uLnTx/>
                <a:uFillTx/>
                <a:latin typeface="Helvetica"/>
                <a:ea typeface="ＭＳ Ｐゴシック" pitchFamily="34" charset="-128"/>
                <a:cs typeface="Helvetica"/>
                <a:sym typeface="Wingdings"/>
              </a:rPr>
              <a:t>decitabine</a:t>
            </a:r>
            <a:r>
              <a:rPr kumimoji="0" lang="en-US" sz="2000" b="1" i="0" u="none" strike="noStrike" kern="1200" cap="none" spc="0" normalizeH="0" baseline="0" noProof="0" dirty="0">
                <a:ln w="9525" cap="flat" cmpd="sng" algn="ctr">
                  <a:noFill/>
                  <a:prstDash val="solid"/>
                  <a:round/>
                  <a:headEnd type="none" w="med" len="med"/>
                  <a:tailEnd type="none" w="med" len="med"/>
                </a:ln>
                <a:solidFill>
                  <a:srgbClr val="4F81BD">
                    <a:lumMod val="75000"/>
                  </a:srgbClr>
                </a:solidFill>
                <a:effectLst/>
                <a:uLnTx/>
                <a:uFillTx/>
                <a:latin typeface="Helvetica"/>
                <a:ea typeface="ＭＳ Ｐゴシック" pitchFamily="34" charset="-128"/>
                <a:cs typeface="Helvetica"/>
                <a:sym typeface="Wingdings"/>
              </a:rPr>
              <a:t> and </a:t>
            </a:r>
            <a:r>
              <a:rPr kumimoji="0" lang="en-US" sz="2000" b="1" i="0" u="none" strike="noStrike" kern="1200" cap="none" spc="0" normalizeH="0" baseline="0" noProof="0" dirty="0" err="1">
                <a:ln w="9525" cap="flat" cmpd="sng" algn="ctr">
                  <a:noFill/>
                  <a:prstDash val="solid"/>
                  <a:round/>
                  <a:headEnd type="none" w="med" len="med"/>
                  <a:tailEnd type="none" w="med" len="med"/>
                </a:ln>
                <a:solidFill>
                  <a:srgbClr val="4F81BD">
                    <a:lumMod val="75000"/>
                  </a:srgbClr>
                </a:solidFill>
                <a:effectLst/>
                <a:uLnTx/>
                <a:uFillTx/>
                <a:latin typeface="Helvetica"/>
                <a:ea typeface="ＭＳ Ｐゴシック" pitchFamily="34" charset="-128"/>
                <a:cs typeface="Helvetica"/>
                <a:sym typeface="Wingdings"/>
              </a:rPr>
              <a:t>azacitidine</a:t>
            </a:r>
            <a:endParaRPr kumimoji="0" lang="en-US" sz="2000" b="1" i="0" u="none" strike="noStrike" kern="1200" cap="none" spc="0" normalizeH="0" baseline="0" noProof="0" dirty="0">
              <a:ln w="9525" cap="flat" cmpd="sng" algn="ctr">
                <a:noFill/>
                <a:prstDash val="solid"/>
                <a:round/>
                <a:headEnd type="none" w="med" len="med"/>
                <a:tailEnd type="none" w="med" len="med"/>
              </a:ln>
              <a:solidFill>
                <a:srgbClr val="4F81BD">
                  <a:lumMod val="75000"/>
                </a:srgbClr>
              </a:solidFill>
              <a:effectLst/>
              <a:uLnTx/>
              <a:uFillTx/>
              <a:latin typeface="Helvetica"/>
              <a:ea typeface="ＭＳ Ｐゴシック" pitchFamily="34" charset="-128"/>
              <a:cs typeface="Helvetica"/>
              <a:sym typeface="Wingdings"/>
            </a:endParaRPr>
          </a:p>
          <a:p>
            <a:pPr marL="0" marR="0" lvl="0" indent="0" algn="l" defTabSz="914400" rtl="0" eaLnBrk="0" fontAlgn="base" latinLnBrk="0" hangingPunct="0">
              <a:lnSpc>
                <a:spcPct val="100000"/>
              </a:lnSpc>
              <a:spcBef>
                <a:spcPct val="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4F81BD">
                    <a:lumMod val="75000"/>
                  </a:srgbClr>
                </a:solidFill>
                <a:effectLst/>
                <a:uLnTx/>
                <a:uFillTx/>
                <a:latin typeface="Helvetica"/>
                <a:ea typeface="ＭＳ Ｐゴシック" pitchFamily="34" charset="-128"/>
                <a:cs typeface="Helvetica"/>
                <a:sym typeface="Wingdings"/>
              </a:rPr>
              <a:t>	in LR MDS (3 days) </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5791200" y="6181724"/>
            <a:ext cx="4102100" cy="331788"/>
          </a:xfrm>
          <a:prstGeom prst="rect">
            <a:avLst/>
          </a:prstGeom>
          <a:noFill/>
          <a:ln w="9525" cap="flat" cmpd="sng" algn="ctr">
            <a:noFill/>
            <a:prstDash val="solid"/>
            <a:miter lim="800000"/>
            <a:headEnd type="none" w="med" len="med"/>
            <a:tailEnd type="none" w="med" len="med"/>
          </a:ln>
        </p:spPr>
        <p:txBody>
          <a:bodyPr lIns="254000" tIns="0" rIns="0" bIns="63500"/>
          <a:lstStyle/>
          <a:p>
            <a:pPr marL="0" marR="0" lvl="0" indent="0" algn="l" defTabSz="914400" rtl="0" eaLnBrk="0" fontAlgn="base" latinLnBrk="0" hangingPunct="0">
              <a:lnSpc>
                <a:spcPct val="100000"/>
              </a:lnSpc>
              <a:spcBef>
                <a:spcPct val="20000"/>
              </a:spcBef>
              <a:spcAft>
                <a:spcPct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kumimoji="0" lang="en-US" sz="1200" b="1" i="0" u="none" strike="noStrike" kern="1200" cap="none" spc="0" normalizeH="0" baseline="0" noProof="0" dirty="0" err="1">
                <a:ln w="9525" cap="flat" cmpd="sng" algn="ctr">
                  <a:noFill/>
                  <a:prstDash val="solid"/>
                  <a:round/>
                  <a:headEnd type="none" w="med" len="med"/>
                  <a:tailEnd type="none" w="med" len="med"/>
                </a:ln>
                <a:solidFill>
                  <a:srgbClr val="000000"/>
                </a:solidFill>
                <a:effectLst/>
                <a:uLnTx/>
                <a:uFillTx/>
                <a:latin typeface="Helvetica"/>
                <a:ea typeface="ＭＳ Ｐゴシック" pitchFamily="34" charset="-128"/>
                <a:cs typeface="Helvetica"/>
                <a:sym typeface="Wingdings"/>
              </a:rPr>
              <a:t>Jabbour</a:t>
            </a:r>
            <a:r>
              <a:rPr kumimoji="0" lang="en-US" sz="1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a:ea typeface="ＭＳ Ｐゴシック" pitchFamily="34" charset="-128"/>
                <a:cs typeface="Helvetica"/>
                <a:sym typeface="Wingdings"/>
              </a:rPr>
              <a:t> et al, Blood, 2017 .</a:t>
            </a:r>
          </a:p>
        </p:txBody>
      </p:sp>
      <p:pic>
        <p:nvPicPr>
          <p:cNvPr id="30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48313" y="6418263"/>
            <a:ext cx="30051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6265249" y="786595"/>
            <a:ext cx="157126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Arial" charset="0"/>
                <a:ea typeface="ＭＳ Ｐゴシック" charset="0"/>
              </a:rPr>
              <a:t>ORR 62%</a:t>
            </a:r>
          </a:p>
        </p:txBody>
      </p:sp>
      <p:sp>
        <p:nvSpPr>
          <p:cNvPr id="4" name="CasellaDiTesto 3"/>
          <p:cNvSpPr txBox="1"/>
          <p:nvPr/>
        </p:nvSpPr>
        <p:spPr>
          <a:xfrm>
            <a:off x="-34540" y="558173"/>
            <a:ext cx="4175951"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4F81BD">
                    <a:lumMod val="75000"/>
                  </a:srgbClr>
                </a:solidFill>
                <a:effectLst/>
                <a:uLnTx/>
                <a:uFillTx/>
                <a:latin typeface="Arial" charset="0"/>
                <a:ea typeface="ＭＳ Ｐゴシック" charset="0"/>
              </a:rPr>
              <a:t>cc-486 ( </a:t>
            </a:r>
            <a:r>
              <a:rPr kumimoji="0" lang="it-IT" sz="2400" b="1" i="0" u="none" strike="noStrike" kern="1200" cap="none" spc="0" normalizeH="0" baseline="0" noProof="0" dirty="0" err="1">
                <a:ln>
                  <a:noFill/>
                </a:ln>
                <a:solidFill>
                  <a:srgbClr val="4F81BD">
                    <a:lumMod val="75000"/>
                  </a:srgbClr>
                </a:solidFill>
                <a:effectLst/>
                <a:uLnTx/>
                <a:uFillTx/>
                <a:latin typeface="Arial" charset="0"/>
                <a:ea typeface="ＭＳ Ｐゴシック" charset="0"/>
              </a:rPr>
              <a:t>oral</a:t>
            </a:r>
            <a:r>
              <a:rPr kumimoji="0" lang="it-IT" sz="2400" b="1" i="0" u="none" strike="noStrike" kern="1200" cap="none" spc="0" normalizeH="0" baseline="0" noProof="0" dirty="0">
                <a:ln>
                  <a:noFill/>
                </a:ln>
                <a:solidFill>
                  <a:srgbClr val="4F81BD">
                    <a:lumMod val="75000"/>
                  </a:srgbClr>
                </a:solidFill>
                <a:effectLst/>
                <a:uLnTx/>
                <a:uFillTx/>
                <a:latin typeface="Arial" charset="0"/>
                <a:ea typeface="ＭＳ Ｐゴシック" charset="0"/>
              </a:rPr>
              <a:t> AZA) </a:t>
            </a:r>
            <a:r>
              <a:rPr kumimoji="0" lang="it-IT" sz="2400" b="1" i="0" u="none" strike="noStrike" kern="1200" cap="none" spc="0" normalizeH="0" baseline="0" noProof="0" dirty="0" err="1">
                <a:ln>
                  <a:noFill/>
                </a:ln>
                <a:solidFill>
                  <a:srgbClr val="4F81BD">
                    <a:lumMod val="75000"/>
                  </a:srgbClr>
                </a:solidFill>
                <a:effectLst/>
                <a:uLnTx/>
                <a:uFillTx/>
                <a:latin typeface="Arial" charset="0"/>
                <a:ea typeface="ＭＳ Ｐゴシック" charset="0"/>
              </a:rPr>
              <a:t>is</a:t>
            </a:r>
            <a:r>
              <a:rPr kumimoji="0" lang="it-IT" sz="2400" b="1" i="0" u="none" strike="noStrike" kern="1200" cap="none" spc="0" normalizeH="0" baseline="0" noProof="0" dirty="0">
                <a:ln>
                  <a:noFill/>
                </a:ln>
                <a:solidFill>
                  <a:srgbClr val="4F81BD">
                    <a:lumMod val="75000"/>
                  </a:srgbClr>
                </a:solidFill>
                <a:effectLst/>
                <a:uLnTx/>
                <a:uFillTx/>
                <a:latin typeface="Arial" charset="0"/>
                <a:ea typeface="ＭＳ Ｐゴシック" charset="0"/>
              </a:rPr>
              <a:t> </a:t>
            </a:r>
            <a:r>
              <a:rPr kumimoji="0" lang="it-IT" sz="2400" b="1" i="0" u="none" strike="noStrike" kern="1200" cap="none" spc="0" normalizeH="0" baseline="0" noProof="0" dirty="0" err="1">
                <a:ln>
                  <a:noFill/>
                </a:ln>
                <a:solidFill>
                  <a:srgbClr val="4F81BD">
                    <a:lumMod val="75000"/>
                  </a:srgbClr>
                </a:solidFill>
                <a:effectLst/>
                <a:uLnTx/>
                <a:uFillTx/>
                <a:latin typeface="Arial" charset="0"/>
                <a:ea typeface="ＭＳ Ｐゴシック" charset="0"/>
              </a:rPr>
              <a:t>active</a:t>
            </a:r>
            <a:r>
              <a:rPr kumimoji="0" lang="it-IT" sz="2400" b="1" i="0" u="none" strike="noStrike" kern="1200" cap="none" spc="0" normalizeH="0" baseline="0" noProof="0" dirty="0">
                <a:ln>
                  <a:noFill/>
                </a:ln>
                <a:solidFill>
                  <a:srgbClr val="4F81BD">
                    <a:lumMod val="75000"/>
                  </a:srgbClr>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4F81BD">
                    <a:lumMod val="75000"/>
                  </a:srgbClr>
                </a:solidFill>
                <a:effectLst/>
                <a:uLnTx/>
                <a:uFillTx/>
                <a:latin typeface="Arial" charset="0"/>
                <a:ea typeface="ＭＳ Ｐゴシック" charset="0"/>
              </a:rPr>
              <a:t>in LR-MDS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4F81BD">
                    <a:lumMod val="75000"/>
                  </a:srgbClr>
                </a:solidFill>
                <a:effectLst/>
                <a:uLnTx/>
                <a:uFillTx/>
                <a:latin typeface="Arial" charset="0"/>
                <a:ea typeface="ＭＳ Ｐゴシック" charset="0"/>
              </a:rPr>
              <a:t> </a:t>
            </a:r>
          </a:p>
        </p:txBody>
      </p:sp>
      <p:pic>
        <p:nvPicPr>
          <p:cNvPr id="5" name="Immagine 4"/>
          <p:cNvPicPr>
            <a:picLocks noChangeAspect="1"/>
          </p:cNvPicPr>
          <p:nvPr/>
        </p:nvPicPr>
        <p:blipFill>
          <a:blip r:embed="rId4"/>
          <a:stretch>
            <a:fillRect/>
          </a:stretch>
        </p:blipFill>
        <p:spPr>
          <a:xfrm>
            <a:off x="-283902" y="1389170"/>
            <a:ext cx="6974840" cy="3432500"/>
          </a:xfrm>
          <a:prstGeom prst="rect">
            <a:avLst/>
          </a:prstGeom>
        </p:spPr>
      </p:pic>
      <p:sp>
        <p:nvSpPr>
          <p:cNvPr id="7" name="CasellaDiTesto 6"/>
          <p:cNvSpPr txBox="1"/>
          <p:nvPr/>
        </p:nvSpPr>
        <p:spPr>
          <a:xfrm>
            <a:off x="2039663" y="2647576"/>
            <a:ext cx="67037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Arial" charset="0"/>
                <a:ea typeface="ＭＳ Ｐゴシック" charset="0"/>
              </a:rPr>
              <a:t>Low</a:t>
            </a:r>
            <a:r>
              <a:rPr kumimoji="0" lang="it-IT" sz="1200" b="0" i="0" u="none" strike="noStrike" kern="1200" cap="none" spc="0" normalizeH="0" baseline="0" noProof="0" dirty="0">
                <a:ln>
                  <a:noFill/>
                </a:ln>
                <a:solidFill>
                  <a:prstClr val="black"/>
                </a:solidFill>
                <a:effectLst/>
                <a:uLnTx/>
                <a:uFillTx/>
                <a:latin typeface="Arial" charset="0"/>
                <a:ea typeface="ＭＳ Ｐゴシック" charset="0"/>
              </a:rPr>
              <a:t> </a:t>
            </a:r>
            <a:r>
              <a:rPr kumimoji="0" lang="it-IT" sz="1200" b="0" i="0" u="none" strike="noStrike" kern="1200" cap="none" spc="0" normalizeH="0" baseline="0" noProof="0" dirty="0" err="1">
                <a:ln>
                  <a:noFill/>
                </a:ln>
                <a:solidFill>
                  <a:prstClr val="black"/>
                </a:solidFill>
                <a:effectLst/>
                <a:uLnTx/>
                <a:uFillTx/>
                <a:latin typeface="Arial" charset="0"/>
                <a:ea typeface="ＭＳ Ｐゴシック" charset="0"/>
              </a:rPr>
              <a:t>plt</a:t>
            </a:r>
            <a:endParaRPr kumimoji="0" lang="it-IT"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4" name="CasellaDiTesto 13"/>
          <p:cNvSpPr txBox="1"/>
          <p:nvPr/>
        </p:nvSpPr>
        <p:spPr>
          <a:xfrm>
            <a:off x="1290210" y="2647576"/>
            <a:ext cx="704039"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charset="0"/>
                <a:ea typeface="ＭＳ Ｐゴシック" charset="0"/>
              </a:rPr>
              <a:t>High </a:t>
            </a:r>
            <a:r>
              <a:rPr kumimoji="0" lang="it-IT" sz="1200" b="0" i="0" u="none" strike="noStrike" kern="1200" cap="none" spc="0" normalizeH="0" baseline="0" noProof="0" dirty="0" err="1">
                <a:ln>
                  <a:noFill/>
                </a:ln>
                <a:solidFill>
                  <a:prstClr val="black"/>
                </a:solidFill>
                <a:effectLst/>
                <a:uLnTx/>
                <a:uFillTx/>
                <a:latin typeface="Arial" charset="0"/>
                <a:ea typeface="ＭＳ Ｐゴシック" charset="0"/>
              </a:rPr>
              <a:t>plt</a:t>
            </a:r>
            <a:endParaRPr kumimoji="0" lang="it-IT"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8" name="CasellaDiTesto 7"/>
          <p:cNvSpPr txBox="1"/>
          <p:nvPr/>
        </p:nvSpPr>
        <p:spPr>
          <a:xfrm>
            <a:off x="-76200" y="4654803"/>
            <a:ext cx="30588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charset="0"/>
                <a:ea typeface="ＭＳ Ｐゴシック" charset="0"/>
              </a:rPr>
              <a:t>Garcia </a:t>
            </a:r>
            <a:r>
              <a:rPr kumimoji="0" lang="it-IT" sz="1400" b="0" i="0" u="none" strike="noStrike" kern="1200" cap="none" spc="0" normalizeH="0" baseline="0" noProof="0" dirty="0" err="1">
                <a:ln>
                  <a:noFill/>
                </a:ln>
                <a:solidFill>
                  <a:prstClr val="black"/>
                </a:solidFill>
                <a:effectLst/>
                <a:uLnTx/>
                <a:uFillTx/>
                <a:latin typeface="Arial" charset="0"/>
                <a:ea typeface="ＭＳ Ｐゴシック" charset="0"/>
              </a:rPr>
              <a:t>Manero</a:t>
            </a:r>
            <a:r>
              <a:rPr kumimoji="0" lang="it-IT" sz="1400" b="0" i="0" u="none" strike="noStrike" kern="1200" cap="none" spc="0" normalizeH="0" baseline="0" noProof="0" dirty="0">
                <a:ln>
                  <a:noFill/>
                </a:ln>
                <a:solidFill>
                  <a:prstClr val="black"/>
                </a:solidFill>
                <a:effectLst/>
                <a:uLnTx/>
                <a:uFillTx/>
                <a:latin typeface="Arial" charset="0"/>
                <a:ea typeface="ＭＳ Ｐゴシック" charset="0"/>
              </a:rPr>
              <a:t> et al; </a:t>
            </a:r>
            <a:r>
              <a:rPr kumimoji="0" lang="it-IT" sz="1400" b="0" i="0" u="none" strike="noStrike" kern="1200" cap="none" spc="0" normalizeH="0" baseline="0" noProof="0" dirty="0" err="1">
                <a:ln>
                  <a:noFill/>
                </a:ln>
                <a:solidFill>
                  <a:prstClr val="black"/>
                </a:solidFill>
                <a:effectLst/>
                <a:uLnTx/>
                <a:uFillTx/>
                <a:latin typeface="Arial" charset="0"/>
                <a:ea typeface="ＭＳ Ｐゴシック" charset="0"/>
              </a:rPr>
              <a:t>Leuk</a:t>
            </a:r>
            <a:r>
              <a:rPr kumimoji="0" lang="it-IT" sz="1400" b="0" i="0" u="none" strike="noStrike" kern="1200" cap="none" spc="0" normalizeH="0" baseline="0" noProof="0" dirty="0">
                <a:ln>
                  <a:noFill/>
                </a:ln>
                <a:solidFill>
                  <a:prstClr val="black"/>
                </a:solidFill>
                <a:effectLst/>
                <a:uLnTx/>
                <a:uFillTx/>
                <a:latin typeface="Arial" charset="0"/>
                <a:ea typeface="ＭＳ Ｐゴシック" charset="0"/>
              </a:rPr>
              <a:t> Res 2018</a:t>
            </a:r>
          </a:p>
        </p:txBody>
      </p:sp>
      <p:pic>
        <p:nvPicPr>
          <p:cNvPr id="9" name="Immagine 8"/>
          <p:cNvPicPr>
            <a:picLocks noChangeAspect="1"/>
          </p:cNvPicPr>
          <p:nvPr/>
        </p:nvPicPr>
        <p:blipFill>
          <a:blip r:embed="rId5"/>
          <a:stretch>
            <a:fillRect/>
          </a:stretch>
        </p:blipFill>
        <p:spPr>
          <a:xfrm>
            <a:off x="88633" y="5148656"/>
            <a:ext cx="4940300" cy="1244600"/>
          </a:xfrm>
          <a:prstGeom prst="rect">
            <a:avLst/>
          </a:prstGeom>
        </p:spPr>
      </p:pic>
      <p:pic>
        <p:nvPicPr>
          <p:cNvPr id="3079" name="New picture"/>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76438" y="1182413"/>
            <a:ext cx="3429000" cy="501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prstDash val="solid"/>
                <a:round/>
                <a:headEnd type="none" w="med" len="med"/>
                <a:tailEnd type="none" w="med" len="med"/>
              </a14:hiddenLine>
            </a:ext>
          </a:extLst>
        </p:spPr>
      </p:pic>
      <p:sp>
        <p:nvSpPr>
          <p:cNvPr id="17" name="CasellaDiTesto 16"/>
          <p:cNvSpPr txBox="1"/>
          <p:nvPr/>
        </p:nvSpPr>
        <p:spPr>
          <a:xfrm>
            <a:off x="-12890" y="6513512"/>
            <a:ext cx="307808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charset="0"/>
                <a:ea typeface="ＭＳ Ｐゴシック" charset="0"/>
              </a:rPr>
              <a:t>Garcia </a:t>
            </a:r>
            <a:r>
              <a:rPr kumimoji="0" lang="it-IT" sz="1400" b="0" i="0" u="none" strike="noStrike" kern="1200" cap="none" spc="0" normalizeH="0" baseline="0" noProof="0" dirty="0" err="1">
                <a:ln>
                  <a:noFill/>
                </a:ln>
                <a:solidFill>
                  <a:prstClr val="black"/>
                </a:solidFill>
                <a:effectLst/>
                <a:uLnTx/>
                <a:uFillTx/>
                <a:latin typeface="Arial" charset="0"/>
                <a:ea typeface="ＭＳ Ｐゴシック" charset="0"/>
              </a:rPr>
              <a:t>Manero</a:t>
            </a:r>
            <a:r>
              <a:rPr kumimoji="0" lang="it-IT" sz="1400" b="0" i="0" u="none" strike="noStrike" kern="1200" cap="none" spc="0" normalizeH="0" baseline="0" noProof="0" dirty="0">
                <a:ln>
                  <a:noFill/>
                </a:ln>
                <a:solidFill>
                  <a:prstClr val="black"/>
                </a:solidFill>
                <a:effectLst/>
                <a:uLnTx/>
                <a:uFillTx/>
                <a:latin typeface="Arial" charset="0"/>
                <a:ea typeface="ＭＳ Ｐゴシック" charset="0"/>
              </a:rPr>
              <a:t> et al; </a:t>
            </a:r>
            <a:r>
              <a:rPr kumimoji="0" lang="it-IT" sz="1400" b="0" i="0" u="none" strike="noStrike" kern="1200" cap="none" spc="0" normalizeH="0" baseline="0" noProof="0" dirty="0" err="1">
                <a:ln>
                  <a:noFill/>
                </a:ln>
                <a:solidFill>
                  <a:prstClr val="black"/>
                </a:solidFill>
                <a:effectLst/>
                <a:uLnTx/>
                <a:uFillTx/>
                <a:latin typeface="Arial" charset="0"/>
                <a:ea typeface="ＭＳ Ｐゴシック" charset="0"/>
              </a:rPr>
              <a:t>Leukemia</a:t>
            </a:r>
            <a:r>
              <a:rPr kumimoji="0" lang="it-IT" sz="1400" b="0" i="0" u="none" strike="noStrike" kern="1200" cap="none" spc="0" normalizeH="0" baseline="0" noProof="0" dirty="0">
                <a:ln>
                  <a:noFill/>
                </a:ln>
                <a:solidFill>
                  <a:prstClr val="black"/>
                </a:solidFill>
                <a:effectLst/>
                <a:uLnTx/>
                <a:uFillTx/>
                <a:latin typeface="Arial" charset="0"/>
                <a:ea typeface="ＭＳ Ｐゴシック" charset="0"/>
              </a:rPr>
              <a:t> 2016</a:t>
            </a:r>
          </a:p>
        </p:txBody>
      </p:sp>
    </p:spTree>
    <p:extLst>
      <p:ext uri="{BB962C8B-B14F-4D97-AF65-F5344CB8AC3E}">
        <p14:creationId xmlns:p14="http://schemas.microsoft.com/office/powerpoint/2010/main" val="871074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DF675EDA-18BE-DF44-809B-2664F316D97B}"/>
              </a:ext>
            </a:extLst>
          </p:cNvPr>
          <p:cNvGrpSpPr/>
          <p:nvPr/>
        </p:nvGrpSpPr>
        <p:grpSpPr>
          <a:xfrm>
            <a:off x="125760" y="1700808"/>
            <a:ext cx="8892480" cy="4104456"/>
            <a:chOff x="77259" y="481355"/>
            <a:chExt cx="6606173" cy="2803109"/>
          </a:xfrm>
        </p:grpSpPr>
        <p:sp>
          <p:nvSpPr>
            <p:cNvPr id="3" name="TextBox 8">
              <a:extLst>
                <a:ext uri="{FF2B5EF4-FFF2-40B4-BE49-F238E27FC236}">
                  <a16:creationId xmlns:a16="http://schemas.microsoft.com/office/drawing/2014/main" id="{A459809A-C700-384E-B851-674FE5B4A902}"/>
                </a:ext>
              </a:extLst>
            </p:cNvPr>
            <p:cNvSpPr txBox="1"/>
            <p:nvPr/>
          </p:nvSpPr>
          <p:spPr>
            <a:xfrm>
              <a:off x="81454" y="1587199"/>
              <a:ext cx="3777959" cy="208685"/>
            </a:xfrm>
            <a:prstGeom prst="rect">
              <a:avLst/>
            </a:prstGeom>
            <a:noFill/>
            <a:ln>
              <a:noFill/>
            </a:ln>
          </p:spPr>
          <p:txBody>
            <a:bodyPr wrap="none" l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STUDY DESIGN</a:t>
              </a:r>
            </a:p>
          </p:txBody>
        </p:sp>
        <p:sp>
          <p:nvSpPr>
            <p:cNvPr id="4" name="Rectangle 9">
              <a:extLst>
                <a:ext uri="{FF2B5EF4-FFF2-40B4-BE49-F238E27FC236}">
                  <a16:creationId xmlns:a16="http://schemas.microsoft.com/office/drawing/2014/main" id="{106594FC-1FFA-084C-B767-5ED7148F8FA2}"/>
                </a:ext>
              </a:extLst>
            </p:cNvPr>
            <p:cNvSpPr/>
            <p:nvPr/>
          </p:nvSpPr>
          <p:spPr>
            <a:xfrm>
              <a:off x="3546883" y="2789457"/>
              <a:ext cx="640080" cy="490141"/>
            </a:xfrm>
            <a:prstGeom prst="rect">
              <a:avLst/>
            </a:prstGeom>
            <a:solidFill>
              <a:srgbClr val="FF0000"/>
            </a:solidFill>
            <a:ln w="6350" cap="flat" cmpd="sng" algn="ctr">
              <a:solidFill>
                <a:sysClr val="windowText" lastClr="000000"/>
              </a:solidFill>
              <a:prstDash val="solid"/>
              <a:miter lim="800000"/>
            </a:ln>
            <a:effectLst/>
          </p:spPr>
          <p:txBody>
            <a:bodyPr vert="horz"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Negative</a:t>
              </a:r>
              <a:endParaRPr kumimoji="0" lang="en-US" sz="1200" b="0" i="0" u="none" strike="noStrike" kern="0" cap="all"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endParaRPr>
            </a:p>
          </p:txBody>
        </p:sp>
        <p:sp>
          <p:nvSpPr>
            <p:cNvPr id="5" name="Rectangle 10">
              <a:extLst>
                <a:ext uri="{FF2B5EF4-FFF2-40B4-BE49-F238E27FC236}">
                  <a16:creationId xmlns:a16="http://schemas.microsoft.com/office/drawing/2014/main" id="{8123F598-D576-5446-88FC-64F78F231F69}"/>
                </a:ext>
              </a:extLst>
            </p:cNvPr>
            <p:cNvSpPr/>
            <p:nvPr/>
          </p:nvSpPr>
          <p:spPr>
            <a:xfrm>
              <a:off x="4365223" y="2789512"/>
              <a:ext cx="731520" cy="494952"/>
            </a:xfrm>
            <a:prstGeom prst="rect">
              <a:avLst/>
            </a:prstGeom>
            <a:solidFill>
              <a:srgbClr val="FF0000"/>
            </a:solidFill>
            <a:ln w="6350" cap="flat" cmpd="sng" algn="ctr">
              <a:solidFill>
                <a:sysClr val="windowText" lastClr="000000"/>
              </a:solidFill>
              <a:prstDash val="solid"/>
              <a:miter lim="800000"/>
            </a:ln>
            <a:effectLst/>
          </p:spPr>
          <p:txBody>
            <a:bodyPr vert="horz"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Stop Treatment</a:t>
              </a:r>
            </a:p>
          </p:txBody>
        </p:sp>
        <p:sp>
          <p:nvSpPr>
            <p:cNvPr id="6" name="Text Box 7">
              <a:extLst>
                <a:ext uri="{FF2B5EF4-FFF2-40B4-BE49-F238E27FC236}">
                  <a16:creationId xmlns:a16="http://schemas.microsoft.com/office/drawing/2014/main" id="{32CA3B3C-193B-1D43-823E-5BEF8AF84D5A}"/>
                </a:ext>
              </a:extLst>
            </p:cNvPr>
            <p:cNvSpPr txBox="1">
              <a:spLocks noChangeArrowheads="1"/>
            </p:cNvSpPr>
            <p:nvPr/>
          </p:nvSpPr>
          <p:spPr bwMode="auto">
            <a:xfrm>
              <a:off x="77259" y="481355"/>
              <a:ext cx="1371600" cy="914400"/>
            </a:xfrm>
            <a:prstGeom prst="rect">
              <a:avLst/>
            </a:prstGeom>
            <a:solidFill>
              <a:srgbClr val="EEE7E7"/>
            </a:solidFill>
            <a:ln w="9525" algn="ctr">
              <a:solidFill>
                <a:sysClr val="windowText" lastClr="000000"/>
              </a:solidFill>
              <a:miter lim="800000"/>
              <a:headEnd/>
              <a:tailEnd/>
            </a:ln>
          </p:spPr>
          <p:txBody>
            <a:bodyPr wrap="square" lIns="45720" rIns="18288"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Age ≥18 years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IPSS Low or Intermediate-1 MDS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ECOG PS score 0–2</a:t>
              </a:r>
            </a:p>
          </p:txBody>
        </p:sp>
        <p:sp>
          <p:nvSpPr>
            <p:cNvPr id="7" name="Text Box 7">
              <a:extLst>
                <a:ext uri="{FF2B5EF4-FFF2-40B4-BE49-F238E27FC236}">
                  <a16:creationId xmlns:a16="http://schemas.microsoft.com/office/drawing/2014/main" id="{BB7A07CB-D901-7D4E-B506-F558C6B9AE15}"/>
                </a:ext>
              </a:extLst>
            </p:cNvPr>
            <p:cNvSpPr txBox="1">
              <a:spLocks noChangeArrowheads="1"/>
            </p:cNvSpPr>
            <p:nvPr/>
          </p:nvSpPr>
          <p:spPr bwMode="auto">
            <a:xfrm>
              <a:off x="1734077" y="481355"/>
              <a:ext cx="2103120" cy="914400"/>
            </a:xfrm>
            <a:prstGeom prst="rect">
              <a:avLst/>
            </a:prstGeom>
            <a:solidFill>
              <a:srgbClr val="EEE7E7"/>
            </a:solidFill>
            <a:ln w="9525" algn="ctr">
              <a:solidFill>
                <a:sysClr val="windowText" lastClr="000000"/>
              </a:solidFill>
              <a:miter lim="800000"/>
              <a:headEnd/>
              <a:tailEnd/>
            </a:ln>
          </p:spPr>
          <p:txBody>
            <a:bodyPr wrap="square" lIns="45720" rIns="18288">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RBC transfusion dependence:</a:t>
              </a:r>
            </a:p>
            <a:p>
              <a:pPr marL="166688" marR="0" lvl="0" indent="-1079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Average of ≥2 RBC units/28 days for ≥56 days</a:t>
              </a:r>
            </a:p>
            <a:p>
              <a:pPr marL="166688" marR="0" lvl="0" indent="-1079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No ≥28-day transfusion-free period in 56 days prior to randomization</a:t>
              </a:r>
            </a:p>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endParaRPr>
            </a:p>
          </p:txBody>
        </p:sp>
        <p:sp>
          <p:nvSpPr>
            <p:cNvPr id="8" name="Text Box 7">
              <a:extLst>
                <a:ext uri="{FF2B5EF4-FFF2-40B4-BE49-F238E27FC236}">
                  <a16:creationId xmlns:a16="http://schemas.microsoft.com/office/drawing/2014/main" id="{6A5AE582-0749-6640-84D3-687747B396BE}"/>
                </a:ext>
              </a:extLst>
            </p:cNvPr>
            <p:cNvSpPr txBox="1">
              <a:spLocks noChangeArrowheads="1"/>
            </p:cNvSpPr>
            <p:nvPr/>
          </p:nvSpPr>
          <p:spPr bwMode="auto">
            <a:xfrm>
              <a:off x="4140871" y="481355"/>
              <a:ext cx="2542561" cy="914400"/>
            </a:xfrm>
            <a:prstGeom prst="rect">
              <a:avLst/>
            </a:prstGeom>
            <a:solidFill>
              <a:srgbClr val="EEE7E7"/>
            </a:solidFill>
            <a:ln w="9525" algn="ctr">
              <a:solidFill>
                <a:sysClr val="windowText" lastClr="000000"/>
              </a:solidFill>
              <a:miter lim="800000"/>
              <a:headEnd/>
              <a:tailEnd/>
            </a:ln>
          </p:spPr>
          <p:txBody>
            <a:bodyPr wrap="square" lIns="45720" rIns="18288">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Thrombocytopenia:</a:t>
              </a:r>
            </a:p>
            <a:p>
              <a:pPr marL="166688" marR="0" lvl="0" indent="-107950" algn="l" defTabSz="914400" rtl="0" eaLnBrk="1" fontAlgn="auto" latinLnBrk="0" hangingPunct="1">
                <a:lnSpc>
                  <a:spcPct val="100000"/>
                </a:lnSpc>
                <a:spcBef>
                  <a:spcPts val="0"/>
                </a:spcBef>
                <a:spcAft>
                  <a:spcPts val="200"/>
                </a:spcAft>
                <a:buClr>
                  <a:srgbClr val="595454"/>
                </a:buClr>
                <a:buSzTx/>
                <a:buFont typeface="Arial" panose="020B0604020202020204" pitchFamily="34" charset="0"/>
                <a:buChar char="•"/>
                <a:tabLst/>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Platelet count ≤75 ×10</a:t>
              </a:r>
              <a:r>
                <a:rPr kumimoji="0" lang="en-US" sz="1200" b="1" i="0" u="none" strike="noStrike" kern="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9</a:t>
              </a: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/L, confirmed at 2 visits ≥21 days apart</a:t>
              </a:r>
            </a:p>
            <a:p>
              <a:pPr marL="166688" marR="0" lvl="0" indent="-107950" algn="l" defTabSz="914400" rtl="0" eaLnBrk="1" fontAlgn="auto" latinLnBrk="0" hangingPunct="1">
                <a:lnSpc>
                  <a:spcPct val="100000"/>
                </a:lnSpc>
                <a:spcBef>
                  <a:spcPts val="0"/>
                </a:spcBef>
                <a:spcAft>
                  <a:spcPts val="200"/>
                </a:spcAft>
                <a:buClr>
                  <a:srgbClr val="595454"/>
                </a:buClr>
                <a:buSzTx/>
                <a:buFont typeface="Arial" panose="020B0604020202020204" pitchFamily="34" charset="0"/>
                <a:buChar char="•"/>
                <a:tabLst/>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Confirmatory count obtained within 14 days before randomization</a:t>
              </a:r>
            </a:p>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endParaRPr>
            </a:p>
          </p:txBody>
        </p:sp>
        <p:sp>
          <p:nvSpPr>
            <p:cNvPr id="9" name="TextBox 15">
              <a:extLst>
                <a:ext uri="{FF2B5EF4-FFF2-40B4-BE49-F238E27FC236}">
                  <a16:creationId xmlns:a16="http://schemas.microsoft.com/office/drawing/2014/main" id="{830545D0-609C-2647-A78F-4BEC9D00E771}"/>
                </a:ext>
              </a:extLst>
            </p:cNvPr>
            <p:cNvSpPr txBox="1"/>
            <p:nvPr/>
          </p:nvSpPr>
          <p:spPr>
            <a:xfrm>
              <a:off x="1489784" y="763029"/>
              <a:ext cx="18491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t>
              </a:r>
            </a:p>
          </p:txBody>
        </p:sp>
        <p:sp>
          <p:nvSpPr>
            <p:cNvPr id="10" name="TextBox 16">
              <a:extLst>
                <a:ext uri="{FF2B5EF4-FFF2-40B4-BE49-F238E27FC236}">
                  <a16:creationId xmlns:a16="http://schemas.microsoft.com/office/drawing/2014/main" id="{8E40A375-9701-4742-8A84-C2CA488543C7}"/>
                </a:ext>
              </a:extLst>
            </p:cNvPr>
            <p:cNvSpPr txBox="1"/>
            <p:nvPr/>
          </p:nvSpPr>
          <p:spPr>
            <a:xfrm>
              <a:off x="3901324" y="794559"/>
              <a:ext cx="192046"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a:t>
              </a:r>
            </a:p>
          </p:txBody>
        </p:sp>
        <p:sp>
          <p:nvSpPr>
            <p:cNvPr id="11" name="Text Box 21">
              <a:extLst>
                <a:ext uri="{FF2B5EF4-FFF2-40B4-BE49-F238E27FC236}">
                  <a16:creationId xmlns:a16="http://schemas.microsoft.com/office/drawing/2014/main" id="{A4C2DC71-4B97-7A49-BB47-6D1CBCF029CF}"/>
                </a:ext>
              </a:extLst>
            </p:cNvPr>
            <p:cNvSpPr txBox="1">
              <a:spLocks noChangeArrowheads="1"/>
            </p:cNvSpPr>
            <p:nvPr/>
          </p:nvSpPr>
          <p:spPr bwMode="auto">
            <a:xfrm>
              <a:off x="5272753" y="1809043"/>
              <a:ext cx="1280160" cy="1470553"/>
            </a:xfrm>
            <a:prstGeom prst="rect">
              <a:avLst/>
            </a:prstGeom>
            <a:solidFill>
              <a:srgbClr val="EEE7E7"/>
            </a:solidFill>
            <a:ln w="9525" algn="ctr">
              <a:solidFill>
                <a:sysClr val="windowText" lastClr="000000"/>
              </a:solidFill>
              <a:miter lim="800000"/>
              <a:headEnd/>
              <a:tailEnd/>
            </a:ln>
          </p:spPr>
          <p:txBody>
            <a:bodyPr wrap="square" lIns="45720" tIns="45720" rIns="18288" anchor="t"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Patients followed for:</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endParaRPr>
            </a:p>
            <a:p>
              <a:pPr marL="166688" marR="0" lvl="0" indent="-107950"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Survival</a:t>
              </a:r>
            </a:p>
            <a:p>
              <a:pPr marL="166688" marR="0" lvl="0" indent="-107950"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Progression to AML </a:t>
              </a:r>
            </a:p>
            <a:p>
              <a:pPr marL="166688" marR="0" lvl="0" indent="-107950"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Second primary   malignancies</a:t>
              </a:r>
            </a:p>
            <a:p>
              <a:pPr marL="166688" marR="0" lvl="0" indent="-107950"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MDS treatments </a:t>
              </a:r>
            </a:p>
          </p:txBody>
        </p:sp>
        <p:sp>
          <p:nvSpPr>
            <p:cNvPr id="12" name="Text Box 9">
              <a:extLst>
                <a:ext uri="{FF2B5EF4-FFF2-40B4-BE49-F238E27FC236}">
                  <a16:creationId xmlns:a16="http://schemas.microsoft.com/office/drawing/2014/main" id="{14899E3E-2D1E-3A47-903C-1CD3E953286D}"/>
                </a:ext>
              </a:extLst>
            </p:cNvPr>
            <p:cNvSpPr txBox="1">
              <a:spLocks noChangeArrowheads="1"/>
            </p:cNvSpPr>
            <p:nvPr/>
          </p:nvSpPr>
          <p:spPr bwMode="auto">
            <a:xfrm>
              <a:off x="132510" y="1809044"/>
              <a:ext cx="159054" cy="1467156"/>
            </a:xfrm>
            <a:prstGeom prst="rect">
              <a:avLst/>
            </a:prstGeom>
            <a:solidFill>
              <a:srgbClr val="FFC000"/>
            </a:solidFill>
            <a:ln w="9525" algn="ctr">
              <a:solidFill>
                <a:sysClr val="windowText" lastClr="000000"/>
              </a:solidFill>
              <a:miter lim="800000"/>
              <a:headEnd/>
              <a:tailEnd/>
            </a:ln>
          </p:spPr>
          <p:txBody>
            <a:bodyPr vert="vert" wrap="square" lIns="27432" tIns="0" rIns="9144" bIns="0" anchor="ctr">
              <a:no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w="1905"/>
                  <a:solidFill>
                    <a:prstClr val="black"/>
                  </a:solidFill>
                  <a:effectLst>
                    <a:innerShdw blurRad="69850" dist="43180" dir="5400000">
                      <a:srgbClr val="000000">
                        <a:alpha val="65000"/>
                      </a:srgbClr>
                    </a:innerShdw>
                  </a:effectLst>
                  <a:uLnTx/>
                  <a:uFillTx/>
                  <a:latin typeface="Arial" panose="020B0604020202020204" pitchFamily="34" charset="0"/>
                  <a:ea typeface="ＭＳ Ｐゴシック"/>
                  <a:cs typeface="Times New Roman" panose="02020603050405020304" pitchFamily="18" charset="0"/>
                </a:rPr>
                <a:t>Screening</a:t>
              </a:r>
              <a:endParaRPr kumimoji="0" lang="en-US" sz="1000" b="0" i="0" u="none" strike="noStrike" kern="0" cap="none" spc="0" normalizeH="0" baseline="30000" noProof="0" dirty="0">
                <a:ln w="1905"/>
                <a:solidFill>
                  <a:prstClr val="black"/>
                </a:solidFill>
                <a:effectLst>
                  <a:innerShdw blurRad="69850" dist="43180" dir="5400000">
                    <a:srgbClr val="000000">
                      <a:alpha val="65000"/>
                    </a:srgbClr>
                  </a:innerShdw>
                </a:effectLst>
                <a:uLnTx/>
                <a:uFillTx/>
                <a:latin typeface="Arial" panose="020B0604020202020204" pitchFamily="34" charset="0"/>
                <a:ea typeface="ＭＳ Ｐゴシック"/>
                <a:cs typeface="Times New Roman" panose="02020603050405020304" pitchFamily="18" charset="0"/>
              </a:endParaRPr>
            </a:p>
          </p:txBody>
        </p:sp>
        <p:cxnSp>
          <p:nvCxnSpPr>
            <p:cNvPr id="13" name="Connector: Curved 19">
              <a:extLst>
                <a:ext uri="{FF2B5EF4-FFF2-40B4-BE49-F238E27FC236}">
                  <a16:creationId xmlns:a16="http://schemas.microsoft.com/office/drawing/2014/main" id="{02758D29-ED3D-DB45-8A15-2FAF7F70F345}"/>
                </a:ext>
              </a:extLst>
            </p:cNvPr>
            <p:cNvCxnSpPr>
              <a:cxnSpLocks/>
              <a:stCxn id="24" idx="3"/>
              <a:endCxn id="19" idx="1"/>
            </p:cNvCxnSpPr>
            <p:nvPr/>
          </p:nvCxnSpPr>
          <p:spPr>
            <a:xfrm flipV="1">
              <a:off x="638283" y="2057512"/>
              <a:ext cx="169890" cy="485109"/>
            </a:xfrm>
            <a:prstGeom prst="curvedConnector3">
              <a:avLst>
                <a:gd name="adj1" fmla="val 50000"/>
              </a:avLst>
            </a:prstGeom>
            <a:noFill/>
            <a:ln w="12700" cap="flat" cmpd="sng" algn="ctr">
              <a:solidFill>
                <a:sysClr val="windowText" lastClr="000000"/>
              </a:solidFill>
              <a:prstDash val="solid"/>
              <a:tailEnd type="triangle" w="sm" len="sm"/>
            </a:ln>
            <a:effectLst/>
          </p:spPr>
        </p:cxnSp>
        <p:cxnSp>
          <p:nvCxnSpPr>
            <p:cNvPr id="14" name="Connector: Curved 20">
              <a:extLst>
                <a:ext uri="{FF2B5EF4-FFF2-40B4-BE49-F238E27FC236}">
                  <a16:creationId xmlns:a16="http://schemas.microsoft.com/office/drawing/2014/main" id="{E595911E-0DED-DB41-AAF2-29AF799A54B6}"/>
                </a:ext>
              </a:extLst>
            </p:cNvPr>
            <p:cNvCxnSpPr>
              <a:cxnSpLocks/>
              <a:stCxn id="24" idx="3"/>
              <a:endCxn id="20" idx="1"/>
            </p:cNvCxnSpPr>
            <p:nvPr/>
          </p:nvCxnSpPr>
          <p:spPr>
            <a:xfrm>
              <a:off x="638283" y="2542621"/>
              <a:ext cx="169890" cy="490758"/>
            </a:xfrm>
            <a:prstGeom prst="curvedConnector3">
              <a:avLst>
                <a:gd name="adj1" fmla="val 50000"/>
              </a:avLst>
            </a:prstGeom>
            <a:noFill/>
            <a:ln w="12700" cap="flat" cmpd="sng" algn="ctr">
              <a:solidFill>
                <a:sysClr val="windowText" lastClr="000000"/>
              </a:solidFill>
              <a:prstDash val="solid"/>
              <a:tailEnd type="triangle" w="sm" len="sm"/>
            </a:ln>
            <a:effectLst/>
          </p:spPr>
        </p:cxnSp>
        <p:sp>
          <p:nvSpPr>
            <p:cNvPr id="15" name="Rectangle 21">
              <a:extLst>
                <a:ext uri="{FF2B5EF4-FFF2-40B4-BE49-F238E27FC236}">
                  <a16:creationId xmlns:a16="http://schemas.microsoft.com/office/drawing/2014/main" id="{63087A3A-DACE-9C47-9935-5E32D54B2CC7}"/>
                </a:ext>
              </a:extLst>
            </p:cNvPr>
            <p:cNvSpPr/>
            <p:nvPr/>
          </p:nvSpPr>
          <p:spPr>
            <a:xfrm>
              <a:off x="4362973" y="1815391"/>
              <a:ext cx="731520" cy="489161"/>
            </a:xfrm>
            <a:prstGeom prst="rect">
              <a:avLst/>
            </a:prstGeom>
            <a:solidFill>
              <a:srgbClr val="00B050"/>
            </a:solidFill>
            <a:ln w="6350" cap="flat" cmpd="sng" algn="ctr">
              <a:solidFill>
                <a:sysClr val="windowText" lastClr="000000"/>
              </a:solidFill>
              <a:prstDash val="solid"/>
              <a:miter lim="800000"/>
            </a:ln>
            <a:effectLst/>
          </p:spPr>
          <p:txBody>
            <a:bodyPr vert="horz"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Continue Treatment</a:t>
              </a:r>
            </a:p>
          </p:txBody>
        </p:sp>
        <p:sp>
          <p:nvSpPr>
            <p:cNvPr id="16" name="Rectangle 22">
              <a:extLst>
                <a:ext uri="{FF2B5EF4-FFF2-40B4-BE49-F238E27FC236}">
                  <a16:creationId xmlns:a16="http://schemas.microsoft.com/office/drawing/2014/main" id="{5D6A4BEE-D3E5-3946-977A-1C98C3F10EA5}"/>
                </a:ext>
              </a:extLst>
            </p:cNvPr>
            <p:cNvSpPr/>
            <p:nvPr/>
          </p:nvSpPr>
          <p:spPr>
            <a:xfrm>
              <a:off x="1905453" y="1812441"/>
              <a:ext cx="1463040" cy="1463758"/>
            </a:xfrm>
            <a:prstGeom prst="rect">
              <a:avLst/>
            </a:prstGeom>
            <a:solidFill>
              <a:srgbClr val="FFC000"/>
            </a:solidFill>
            <a:ln w="6350" cap="flat" cmpd="sng" algn="ctr">
              <a:solidFill>
                <a:sysClr val="windowText" lastClr="000000"/>
              </a:solidFill>
              <a:prstDash val="solid"/>
              <a:miter lim="800000"/>
            </a:ln>
            <a:effectLst/>
          </p:spPr>
          <p:txBody>
            <a:bodyPr vert="horz" lIns="45720" tIns="45720" rIns="18288" bIns="0" rtlCol="0" anchor="t" anchorCtr="0"/>
            <a:lstStyle/>
            <a:p>
              <a:pPr marL="166688" marR="0" lvl="0" indent="-10795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3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Cycle 6 Response Assessment:</a:t>
              </a:r>
            </a:p>
            <a:p>
              <a:pPr marL="166688" marR="0" lvl="0" indent="-1079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0" cap="none" spc="-3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RBC TI or ≥50% reduction in transfusion requirement</a:t>
              </a:r>
            </a:p>
            <a:p>
              <a:pPr marL="166688" marR="0" lvl="0" indent="-1079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1" i="0" u="none" strike="noStrike" kern="0" cap="none" spc="-30" normalizeH="0" baseline="0" noProof="0" dirty="0">
                  <a:ln>
                    <a:noFill/>
                  </a:ln>
                  <a:solidFill>
                    <a:srgbClr val="FF0000"/>
                  </a:solidFill>
                  <a:effectLst/>
                  <a:uLnTx/>
                  <a:uFillTx/>
                  <a:latin typeface="Arial" panose="020B0604020202020204" pitchFamily="34" charset="0"/>
                  <a:ea typeface="ＭＳ Ｐゴシック"/>
                  <a:cs typeface="Times New Roman" panose="02020603050405020304" pitchFamily="18" charset="0"/>
                </a:rPr>
                <a:t>Platelet TI</a:t>
              </a:r>
            </a:p>
            <a:p>
              <a:pPr marL="166688" marR="0" lvl="0" indent="-1079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0" cap="none" spc="-30" normalizeH="0" baseline="0" noProof="0" dirty="0">
                  <a:ln>
                    <a:noFill/>
                  </a:ln>
                  <a:solidFill>
                    <a:srgbClr val="000000"/>
                  </a:solidFill>
                  <a:effectLst/>
                  <a:uLnTx/>
                  <a:uFillTx/>
                  <a:latin typeface="Arial" panose="020B0604020202020204" pitchFamily="34" charset="0"/>
                  <a:ea typeface="ＭＳ Ｐゴシック"/>
                  <a:cs typeface="Times New Roman" panose="02020603050405020304" pitchFamily="18" charset="0"/>
                </a:rPr>
                <a:t>HI-E, </a:t>
              </a:r>
              <a:r>
                <a:rPr kumimoji="0" lang="en-US" sz="1400" b="1" i="0" u="none" strike="noStrike" kern="0" cap="none" spc="-30" normalizeH="0" baseline="0" noProof="0" dirty="0">
                  <a:ln>
                    <a:noFill/>
                  </a:ln>
                  <a:solidFill>
                    <a:srgbClr val="FF0000"/>
                  </a:solidFill>
                  <a:effectLst/>
                  <a:uLnTx/>
                  <a:uFillTx/>
                  <a:latin typeface="Arial" panose="020B0604020202020204" pitchFamily="34" charset="0"/>
                  <a:ea typeface="ＭＳ Ｐゴシック"/>
                  <a:cs typeface="Times New Roman" panose="02020603050405020304" pitchFamily="18" charset="0"/>
                </a:rPr>
                <a:t>HI-P</a:t>
              </a:r>
            </a:p>
            <a:p>
              <a:pPr marL="166688" marR="0" lvl="0" indent="-1079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0" cap="none" spc="-3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No evidence of PD</a:t>
              </a:r>
            </a:p>
          </p:txBody>
        </p:sp>
        <p:cxnSp>
          <p:nvCxnSpPr>
            <p:cNvPr id="17" name="Connector: Curved 23">
              <a:extLst>
                <a:ext uri="{FF2B5EF4-FFF2-40B4-BE49-F238E27FC236}">
                  <a16:creationId xmlns:a16="http://schemas.microsoft.com/office/drawing/2014/main" id="{BB7294BF-2FAE-EF48-B3E5-869336EA325B}"/>
                </a:ext>
              </a:extLst>
            </p:cNvPr>
            <p:cNvCxnSpPr>
              <a:cxnSpLocks/>
              <a:stCxn id="16" idx="3"/>
              <a:endCxn id="4" idx="1"/>
            </p:cNvCxnSpPr>
            <p:nvPr/>
          </p:nvCxnSpPr>
          <p:spPr>
            <a:xfrm>
              <a:off x="3368493" y="2544320"/>
              <a:ext cx="178390" cy="490208"/>
            </a:xfrm>
            <a:prstGeom prst="curvedConnector3">
              <a:avLst>
                <a:gd name="adj1" fmla="val 50000"/>
              </a:avLst>
            </a:prstGeom>
            <a:noFill/>
            <a:ln w="12700" cap="flat" cmpd="sng" algn="ctr">
              <a:solidFill>
                <a:sysClr val="windowText" lastClr="000000"/>
              </a:solidFill>
              <a:prstDash val="solid"/>
              <a:tailEnd type="triangle" w="sm" len="sm"/>
            </a:ln>
            <a:effectLst/>
          </p:spPr>
        </p:cxnSp>
        <p:sp>
          <p:nvSpPr>
            <p:cNvPr id="18" name="Rectangle 24">
              <a:extLst>
                <a:ext uri="{FF2B5EF4-FFF2-40B4-BE49-F238E27FC236}">
                  <a16:creationId xmlns:a16="http://schemas.microsoft.com/office/drawing/2014/main" id="{CB86EED7-1693-244D-83B1-493E53238D39}"/>
                </a:ext>
              </a:extLst>
            </p:cNvPr>
            <p:cNvSpPr/>
            <p:nvPr/>
          </p:nvSpPr>
          <p:spPr>
            <a:xfrm>
              <a:off x="3547938" y="1812441"/>
              <a:ext cx="640080" cy="490141"/>
            </a:xfrm>
            <a:prstGeom prst="rect">
              <a:avLst/>
            </a:prstGeom>
            <a:solidFill>
              <a:srgbClr val="92D050"/>
            </a:solidFill>
            <a:ln w="6350" cap="flat" cmpd="sng" algn="ctr">
              <a:solidFill>
                <a:sysClr val="windowText" lastClr="000000"/>
              </a:solidFill>
              <a:prstDash val="solid"/>
              <a:miter lim="800000"/>
            </a:ln>
            <a:effectLst/>
          </p:spPr>
          <p:txBody>
            <a:bodyPr vert="horz"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Positive</a:t>
              </a:r>
            </a:p>
          </p:txBody>
        </p:sp>
        <p:sp>
          <p:nvSpPr>
            <p:cNvPr id="19" name="Rectangle 25">
              <a:extLst>
                <a:ext uri="{FF2B5EF4-FFF2-40B4-BE49-F238E27FC236}">
                  <a16:creationId xmlns:a16="http://schemas.microsoft.com/office/drawing/2014/main" id="{646781DC-C417-224C-A792-9B4C23F879E8}"/>
                </a:ext>
              </a:extLst>
            </p:cNvPr>
            <p:cNvSpPr/>
            <p:nvPr/>
          </p:nvSpPr>
          <p:spPr>
            <a:xfrm>
              <a:off x="808173" y="1812441"/>
              <a:ext cx="914400" cy="490141"/>
            </a:xfrm>
            <a:prstGeom prst="rect">
              <a:avLst/>
            </a:prstGeom>
            <a:solidFill>
              <a:schemeClr val="accent5">
                <a:lumMod val="60000"/>
                <a:lumOff val="40000"/>
              </a:schemeClr>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CC-486 300 mg </a:t>
              </a:r>
              <a:b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b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QD ×21 days </a:t>
              </a:r>
              <a:b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b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 BSC</a:t>
              </a:r>
            </a:p>
          </p:txBody>
        </p:sp>
        <p:sp>
          <p:nvSpPr>
            <p:cNvPr id="20" name="Rectangle 26">
              <a:extLst>
                <a:ext uri="{FF2B5EF4-FFF2-40B4-BE49-F238E27FC236}">
                  <a16:creationId xmlns:a16="http://schemas.microsoft.com/office/drawing/2014/main" id="{C2CFB4AF-CCB7-984E-9220-8FECD304D24D}"/>
                </a:ext>
              </a:extLst>
            </p:cNvPr>
            <p:cNvSpPr/>
            <p:nvPr/>
          </p:nvSpPr>
          <p:spPr>
            <a:xfrm>
              <a:off x="808173" y="2790558"/>
              <a:ext cx="914400" cy="485641"/>
            </a:xfrm>
            <a:prstGeom prst="rect">
              <a:avLst/>
            </a:prstGeom>
            <a:solidFill>
              <a:schemeClr val="accent3">
                <a:lumMod val="65000"/>
              </a:schemeClr>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Placebo </a:t>
              </a:r>
              <a:b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b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QD×21 days </a:t>
              </a:r>
              <a:b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b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 BSC </a:t>
              </a:r>
            </a:p>
          </p:txBody>
        </p:sp>
        <p:cxnSp>
          <p:nvCxnSpPr>
            <p:cNvPr id="21" name="Connector: Curved 27">
              <a:extLst>
                <a:ext uri="{FF2B5EF4-FFF2-40B4-BE49-F238E27FC236}">
                  <a16:creationId xmlns:a16="http://schemas.microsoft.com/office/drawing/2014/main" id="{C8ACA308-6C89-5747-B986-6559C2295CE8}"/>
                </a:ext>
              </a:extLst>
            </p:cNvPr>
            <p:cNvCxnSpPr>
              <a:cxnSpLocks/>
              <a:stCxn id="16" idx="3"/>
              <a:endCxn id="18" idx="1"/>
            </p:cNvCxnSpPr>
            <p:nvPr/>
          </p:nvCxnSpPr>
          <p:spPr>
            <a:xfrm flipV="1">
              <a:off x="3368493" y="2057512"/>
              <a:ext cx="179445" cy="486808"/>
            </a:xfrm>
            <a:prstGeom prst="curvedConnector3">
              <a:avLst>
                <a:gd name="adj1" fmla="val 50000"/>
              </a:avLst>
            </a:prstGeom>
            <a:noFill/>
            <a:ln w="12700" cap="flat" cmpd="sng" algn="ctr">
              <a:solidFill>
                <a:sysClr val="windowText" lastClr="000000"/>
              </a:solidFill>
              <a:prstDash val="solid"/>
              <a:tailEnd type="triangle" w="sm" len="sm"/>
            </a:ln>
            <a:effectLst/>
          </p:spPr>
        </p:cxnSp>
        <p:cxnSp>
          <p:nvCxnSpPr>
            <p:cNvPr id="22" name="Straight Arrow Connector 28">
              <a:extLst>
                <a:ext uri="{FF2B5EF4-FFF2-40B4-BE49-F238E27FC236}">
                  <a16:creationId xmlns:a16="http://schemas.microsoft.com/office/drawing/2014/main" id="{FD16C64A-F60E-8141-891C-0FBFD835B828}"/>
                </a:ext>
              </a:extLst>
            </p:cNvPr>
            <p:cNvCxnSpPr>
              <a:cxnSpLocks/>
              <a:stCxn id="18" idx="3"/>
              <a:endCxn id="15" idx="1"/>
            </p:cNvCxnSpPr>
            <p:nvPr/>
          </p:nvCxnSpPr>
          <p:spPr>
            <a:xfrm>
              <a:off x="4188018" y="2057512"/>
              <a:ext cx="174955" cy="2460"/>
            </a:xfrm>
            <a:prstGeom prst="straightConnector1">
              <a:avLst/>
            </a:prstGeom>
            <a:noFill/>
            <a:ln w="12700" cap="flat" cmpd="sng" algn="ctr">
              <a:solidFill>
                <a:sysClr val="windowText" lastClr="000000"/>
              </a:solidFill>
              <a:prstDash val="solid"/>
              <a:tailEnd type="triangle" w="sm" len="sm"/>
            </a:ln>
            <a:effectLst/>
          </p:spPr>
        </p:cxnSp>
        <p:sp>
          <p:nvSpPr>
            <p:cNvPr id="23" name="Rectangle 29">
              <a:extLst>
                <a:ext uri="{FF2B5EF4-FFF2-40B4-BE49-F238E27FC236}">
                  <a16:creationId xmlns:a16="http://schemas.microsoft.com/office/drawing/2014/main" id="{A6CD1592-94CD-A145-BCA1-F1B2163BE50D}"/>
                </a:ext>
              </a:extLst>
            </p:cNvPr>
            <p:cNvSpPr/>
            <p:nvPr/>
          </p:nvSpPr>
          <p:spPr>
            <a:xfrm>
              <a:off x="942607" y="2354332"/>
              <a:ext cx="731022" cy="376201"/>
            </a:xfrm>
            <a:prstGeom prst="rect">
              <a:avLst/>
            </a:prstGeom>
            <a:noFill/>
            <a:ln w="6350" cap="flat" cmpd="sng" algn="ctr">
              <a:noFill/>
              <a:prstDash val="solid"/>
              <a:miter lim="800000"/>
            </a:ln>
            <a:effectLst/>
          </p:spPr>
          <p:txBody>
            <a:bodyPr vert="horz"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Times New Roman" panose="02020603050405020304" pitchFamily="18" charset="0"/>
                </a:rPr>
                <a:t>28-day cycles</a:t>
              </a:r>
            </a:p>
          </p:txBody>
        </p:sp>
        <p:sp>
          <p:nvSpPr>
            <p:cNvPr id="24" name="Text Box 9">
              <a:extLst>
                <a:ext uri="{FF2B5EF4-FFF2-40B4-BE49-F238E27FC236}">
                  <a16:creationId xmlns:a16="http://schemas.microsoft.com/office/drawing/2014/main" id="{6E689C78-30F6-E943-9214-3FD70D8CB9A3}"/>
                </a:ext>
              </a:extLst>
            </p:cNvPr>
            <p:cNvSpPr txBox="1">
              <a:spLocks noChangeArrowheads="1"/>
            </p:cNvSpPr>
            <p:nvPr/>
          </p:nvSpPr>
          <p:spPr bwMode="auto">
            <a:xfrm>
              <a:off x="465928" y="1809043"/>
              <a:ext cx="172355" cy="1467156"/>
            </a:xfrm>
            <a:prstGeom prst="rect">
              <a:avLst/>
            </a:prstGeom>
            <a:solidFill>
              <a:srgbClr val="FFC000"/>
            </a:solidFill>
            <a:ln w="9525" algn="ctr">
              <a:solidFill>
                <a:sysClr val="windowText" lastClr="000000"/>
              </a:solidFill>
              <a:miter lim="800000"/>
              <a:headEnd/>
              <a:tailEnd/>
            </a:ln>
          </p:spPr>
          <p:txBody>
            <a:bodyPr vert="vert" wrap="square" lIns="9144" rIns="9144"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w="1905"/>
                  <a:solidFill>
                    <a:prstClr val="black"/>
                  </a:solidFill>
                  <a:effectLst>
                    <a:innerShdw blurRad="69850" dist="43180" dir="5400000">
                      <a:srgbClr val="000000">
                        <a:alpha val="65000"/>
                      </a:srgbClr>
                    </a:innerShdw>
                  </a:effectLst>
                  <a:uLnTx/>
                  <a:uFillTx/>
                  <a:latin typeface="Arial" panose="020B0604020202020204" pitchFamily="34" charset="0"/>
                  <a:ea typeface="ＭＳ Ｐゴシック"/>
                  <a:cs typeface="Times New Roman" panose="02020603050405020304" pitchFamily="18" charset="0"/>
                </a:rPr>
                <a:t>Randomization</a:t>
              </a:r>
            </a:p>
          </p:txBody>
        </p:sp>
        <p:cxnSp>
          <p:nvCxnSpPr>
            <p:cNvPr id="25" name="Straight Arrow Connector 31">
              <a:extLst>
                <a:ext uri="{FF2B5EF4-FFF2-40B4-BE49-F238E27FC236}">
                  <a16:creationId xmlns:a16="http://schemas.microsoft.com/office/drawing/2014/main" id="{6B95AC57-B5E8-2740-BCFB-295758120200}"/>
                </a:ext>
              </a:extLst>
            </p:cNvPr>
            <p:cNvCxnSpPr>
              <a:cxnSpLocks/>
              <a:stCxn id="12" idx="3"/>
              <a:endCxn id="24" idx="1"/>
            </p:cNvCxnSpPr>
            <p:nvPr/>
          </p:nvCxnSpPr>
          <p:spPr>
            <a:xfrm flipV="1">
              <a:off x="291564" y="2542621"/>
              <a:ext cx="174364" cy="1"/>
            </a:xfrm>
            <a:prstGeom prst="straightConnector1">
              <a:avLst/>
            </a:prstGeom>
            <a:noFill/>
            <a:ln w="12700" cap="flat" cmpd="sng" algn="ctr">
              <a:solidFill>
                <a:sysClr val="windowText" lastClr="000000"/>
              </a:solidFill>
              <a:prstDash val="solid"/>
              <a:tailEnd type="triangle" w="sm" len="sm"/>
            </a:ln>
            <a:effectLst/>
          </p:spPr>
        </p:cxnSp>
        <p:cxnSp>
          <p:nvCxnSpPr>
            <p:cNvPr id="26" name="Straight Arrow Connector 32">
              <a:extLst>
                <a:ext uri="{FF2B5EF4-FFF2-40B4-BE49-F238E27FC236}">
                  <a16:creationId xmlns:a16="http://schemas.microsoft.com/office/drawing/2014/main" id="{A769C0FC-B747-5E41-AA0F-55E52CAA9730}"/>
                </a:ext>
              </a:extLst>
            </p:cNvPr>
            <p:cNvCxnSpPr>
              <a:cxnSpLocks/>
              <a:stCxn id="19" idx="3"/>
            </p:cNvCxnSpPr>
            <p:nvPr/>
          </p:nvCxnSpPr>
          <p:spPr>
            <a:xfrm>
              <a:off x="1722573" y="2057512"/>
              <a:ext cx="186374" cy="0"/>
            </a:xfrm>
            <a:prstGeom prst="straightConnector1">
              <a:avLst/>
            </a:prstGeom>
            <a:noFill/>
            <a:ln w="12700" cap="flat" cmpd="sng" algn="ctr">
              <a:solidFill>
                <a:sysClr val="windowText" lastClr="000000"/>
              </a:solidFill>
              <a:prstDash val="solid"/>
              <a:tailEnd type="triangle" w="sm" len="sm"/>
            </a:ln>
            <a:effectLst/>
          </p:spPr>
        </p:cxnSp>
        <p:cxnSp>
          <p:nvCxnSpPr>
            <p:cNvPr id="27" name="Straight Arrow Connector 33">
              <a:extLst>
                <a:ext uri="{FF2B5EF4-FFF2-40B4-BE49-F238E27FC236}">
                  <a16:creationId xmlns:a16="http://schemas.microsoft.com/office/drawing/2014/main" id="{2F621255-1E60-AC4F-BB19-855F04370B77}"/>
                </a:ext>
              </a:extLst>
            </p:cNvPr>
            <p:cNvCxnSpPr>
              <a:cxnSpLocks/>
              <a:stCxn id="20" idx="3"/>
            </p:cNvCxnSpPr>
            <p:nvPr/>
          </p:nvCxnSpPr>
          <p:spPr>
            <a:xfrm>
              <a:off x="1722573" y="3033379"/>
              <a:ext cx="182731" cy="0"/>
            </a:xfrm>
            <a:prstGeom prst="straightConnector1">
              <a:avLst/>
            </a:prstGeom>
            <a:noFill/>
            <a:ln w="12700" cap="flat" cmpd="sng" algn="ctr">
              <a:solidFill>
                <a:sysClr val="windowText" lastClr="000000"/>
              </a:solidFill>
              <a:prstDash val="solid"/>
              <a:tailEnd type="triangle" w="sm" len="sm"/>
            </a:ln>
            <a:effectLst/>
          </p:spPr>
        </p:cxnSp>
        <p:cxnSp>
          <p:nvCxnSpPr>
            <p:cNvPr id="28" name="Straight Arrow Connector 34">
              <a:extLst>
                <a:ext uri="{FF2B5EF4-FFF2-40B4-BE49-F238E27FC236}">
                  <a16:creationId xmlns:a16="http://schemas.microsoft.com/office/drawing/2014/main" id="{92234274-854D-2E42-A0E8-94CEDF0500CB}"/>
                </a:ext>
              </a:extLst>
            </p:cNvPr>
            <p:cNvCxnSpPr>
              <a:cxnSpLocks/>
              <a:stCxn id="4" idx="3"/>
              <a:endCxn id="5" idx="1"/>
            </p:cNvCxnSpPr>
            <p:nvPr/>
          </p:nvCxnSpPr>
          <p:spPr>
            <a:xfrm>
              <a:off x="4186963" y="3034528"/>
              <a:ext cx="178260" cy="2460"/>
            </a:xfrm>
            <a:prstGeom prst="straightConnector1">
              <a:avLst/>
            </a:prstGeom>
            <a:noFill/>
            <a:ln w="12700" cap="flat" cmpd="sng" algn="ctr">
              <a:solidFill>
                <a:sysClr val="windowText" lastClr="000000"/>
              </a:solidFill>
              <a:prstDash val="solid"/>
              <a:tailEnd type="triangle" w="sm" len="sm"/>
            </a:ln>
            <a:effectLst/>
          </p:spPr>
        </p:cxnSp>
        <p:cxnSp>
          <p:nvCxnSpPr>
            <p:cNvPr id="29" name="Straight Arrow Connector 35">
              <a:extLst>
                <a:ext uri="{FF2B5EF4-FFF2-40B4-BE49-F238E27FC236}">
                  <a16:creationId xmlns:a16="http://schemas.microsoft.com/office/drawing/2014/main" id="{5B93A7DD-43DE-514C-A7CA-8C491FBEBB32}"/>
                </a:ext>
              </a:extLst>
            </p:cNvPr>
            <p:cNvCxnSpPr>
              <a:cxnSpLocks/>
              <a:stCxn id="5" idx="3"/>
            </p:cNvCxnSpPr>
            <p:nvPr/>
          </p:nvCxnSpPr>
          <p:spPr>
            <a:xfrm>
              <a:off x="5096743" y="3036988"/>
              <a:ext cx="178361" cy="0"/>
            </a:xfrm>
            <a:prstGeom prst="straightConnector1">
              <a:avLst/>
            </a:prstGeom>
            <a:noFill/>
            <a:ln w="12700" cap="flat" cmpd="sng" algn="ctr">
              <a:solidFill>
                <a:sysClr val="windowText" lastClr="000000"/>
              </a:solidFill>
              <a:prstDash val="solid"/>
              <a:tailEnd type="triangle" w="sm" len="sm"/>
            </a:ln>
            <a:effectLst/>
          </p:spPr>
        </p:cxnSp>
        <p:cxnSp>
          <p:nvCxnSpPr>
            <p:cNvPr id="30" name="Straight Arrow Connector 36">
              <a:extLst>
                <a:ext uri="{FF2B5EF4-FFF2-40B4-BE49-F238E27FC236}">
                  <a16:creationId xmlns:a16="http://schemas.microsoft.com/office/drawing/2014/main" id="{7E30EA15-2D2B-AC44-BCA7-ACE97B38F4BA}"/>
                </a:ext>
              </a:extLst>
            </p:cNvPr>
            <p:cNvCxnSpPr>
              <a:cxnSpLocks/>
              <a:stCxn id="15" idx="3"/>
            </p:cNvCxnSpPr>
            <p:nvPr/>
          </p:nvCxnSpPr>
          <p:spPr>
            <a:xfrm>
              <a:off x="5094493" y="2059972"/>
              <a:ext cx="180611" cy="0"/>
            </a:xfrm>
            <a:prstGeom prst="straightConnector1">
              <a:avLst/>
            </a:prstGeom>
            <a:noFill/>
            <a:ln w="12700" cap="flat" cmpd="sng" algn="ctr">
              <a:solidFill>
                <a:sysClr val="windowText" lastClr="000000"/>
              </a:solidFill>
              <a:prstDash val="solid"/>
              <a:tailEnd type="triangle" w="sm" len="sm"/>
            </a:ln>
            <a:effectLst/>
          </p:spPr>
        </p:cxnSp>
      </p:grpSp>
      <p:sp>
        <p:nvSpPr>
          <p:cNvPr id="31" name="CasellaDiTesto 30">
            <a:extLst>
              <a:ext uri="{FF2B5EF4-FFF2-40B4-BE49-F238E27FC236}">
                <a16:creationId xmlns:a16="http://schemas.microsoft.com/office/drawing/2014/main" id="{5A9DF3B2-C127-8945-AF64-2662F9EBDA27}"/>
              </a:ext>
            </a:extLst>
          </p:cNvPr>
          <p:cNvSpPr txBox="1"/>
          <p:nvPr/>
        </p:nvSpPr>
        <p:spPr>
          <a:xfrm>
            <a:off x="467544" y="6381328"/>
            <a:ext cx="6332183" cy="307777"/>
          </a:xfrm>
          <a:prstGeom prst="rect">
            <a:avLst/>
          </a:prstGeom>
          <a:noFill/>
        </p:spPr>
        <p:txBody>
          <a:bodyPr wrap="none" rtlCol="0">
            <a:spAutoFit/>
          </a:bodyPr>
          <a:lstStyle/>
          <a:p>
            <a:r>
              <a:rPr lang="it-IT" sz="1400" dirty="0"/>
              <a:t>Garcia </a:t>
            </a:r>
            <a:r>
              <a:rPr lang="it-IT" sz="1400" dirty="0" err="1"/>
              <a:t>Manero</a:t>
            </a:r>
            <a:r>
              <a:rPr lang="it-IT" sz="1400" dirty="0"/>
              <a:t> G, Santini V et al, </a:t>
            </a:r>
            <a:r>
              <a:rPr lang="en-US" sz="1400" dirty="0"/>
              <a:t>J </a:t>
            </a:r>
            <a:r>
              <a:rPr lang="en-US" sz="1400" dirty="0" err="1"/>
              <a:t>Clin</a:t>
            </a:r>
            <a:r>
              <a:rPr lang="en-US" sz="1400" dirty="0"/>
              <a:t> </a:t>
            </a:r>
            <a:r>
              <a:rPr lang="en-US" sz="1400" dirty="0" err="1"/>
              <a:t>Oncol</a:t>
            </a:r>
            <a:r>
              <a:rPr lang="en-US" sz="1400" dirty="0"/>
              <a:t>. 2021 May 1;39(13):1426-1436</a:t>
            </a:r>
            <a:endParaRPr lang="it-IT" sz="1400" dirty="0"/>
          </a:p>
        </p:txBody>
      </p:sp>
      <p:sp>
        <p:nvSpPr>
          <p:cNvPr id="32" name="Rettangolo 31">
            <a:extLst>
              <a:ext uri="{FF2B5EF4-FFF2-40B4-BE49-F238E27FC236}">
                <a16:creationId xmlns:a16="http://schemas.microsoft.com/office/drawing/2014/main" id="{7656919C-C83B-7848-8E8B-4BAF037D1B79}"/>
              </a:ext>
            </a:extLst>
          </p:cNvPr>
          <p:cNvSpPr/>
          <p:nvPr/>
        </p:nvSpPr>
        <p:spPr>
          <a:xfrm>
            <a:off x="200133" y="68678"/>
            <a:ext cx="8943867" cy="1454309"/>
          </a:xfrm>
          <a:prstGeom prst="rect">
            <a:avLst/>
          </a:prstGeom>
        </p:spPr>
        <p:txBody>
          <a:bodyPr wrap="square">
            <a:spAutoFit/>
          </a:bodyPr>
          <a:lstStyle/>
          <a:p>
            <a:pPr algn="ctr">
              <a:lnSpc>
                <a:spcPct val="107000"/>
              </a:lnSpc>
              <a:spcAft>
                <a:spcPts val="800"/>
              </a:spcAft>
            </a:pPr>
            <a:r>
              <a:rPr lang="en-US" sz="2400" b="1" dirty="0">
                <a:solidFill>
                  <a:schemeClr val="tx2"/>
                </a:solidFill>
                <a:effectLst/>
                <a:latin typeface="+mn-lt"/>
                <a:ea typeface="Calibri" panose="020F0502020204030204" pitchFamily="34" charset="0"/>
                <a:cs typeface="Calibri" panose="020F0502020204030204" pitchFamily="34" charset="0"/>
              </a:rPr>
              <a:t>A Phase III, Randomized, Placebo-Controlled Trial of CC-486 </a:t>
            </a:r>
          </a:p>
          <a:p>
            <a:pPr algn="ctr">
              <a:lnSpc>
                <a:spcPct val="107000"/>
              </a:lnSpc>
              <a:spcAft>
                <a:spcPts val="800"/>
              </a:spcAft>
            </a:pPr>
            <a:r>
              <a:rPr lang="en-US" sz="2400" b="1" dirty="0">
                <a:solidFill>
                  <a:schemeClr val="tx2"/>
                </a:solidFill>
                <a:effectLst/>
                <a:latin typeface="+mn-lt"/>
                <a:ea typeface="Calibri" panose="020F0502020204030204" pitchFamily="34" charset="0"/>
                <a:cs typeface="Calibri" panose="020F0502020204030204" pitchFamily="34" charset="0"/>
              </a:rPr>
              <a:t>(Oral </a:t>
            </a:r>
            <a:r>
              <a:rPr lang="en-US" sz="2400" b="1" dirty="0" err="1">
                <a:solidFill>
                  <a:schemeClr val="tx2"/>
                </a:solidFill>
                <a:effectLst/>
                <a:latin typeface="+mn-lt"/>
                <a:ea typeface="Calibri" panose="020F0502020204030204" pitchFamily="34" charset="0"/>
                <a:cs typeface="Calibri" panose="020F0502020204030204" pitchFamily="34" charset="0"/>
              </a:rPr>
              <a:t>Azacitidine</a:t>
            </a:r>
            <a:r>
              <a:rPr lang="en-US" sz="2400" b="1" dirty="0">
                <a:solidFill>
                  <a:schemeClr val="tx2"/>
                </a:solidFill>
                <a:effectLst/>
                <a:latin typeface="+mn-lt"/>
                <a:ea typeface="Calibri" panose="020F0502020204030204" pitchFamily="34" charset="0"/>
                <a:cs typeface="Calibri" panose="020F0502020204030204" pitchFamily="34" charset="0"/>
              </a:rPr>
              <a:t>) </a:t>
            </a:r>
          </a:p>
          <a:p>
            <a:pPr algn="ctr">
              <a:lnSpc>
                <a:spcPct val="107000"/>
              </a:lnSpc>
              <a:spcAft>
                <a:spcPts val="800"/>
              </a:spcAft>
            </a:pPr>
            <a:r>
              <a:rPr lang="en-US" sz="2400" b="1" dirty="0">
                <a:solidFill>
                  <a:schemeClr val="tx2"/>
                </a:solidFill>
                <a:effectLst/>
                <a:latin typeface="+mn-lt"/>
                <a:ea typeface="Calibri" panose="020F0502020204030204" pitchFamily="34" charset="0"/>
                <a:cs typeface="Calibri" panose="020F0502020204030204" pitchFamily="34" charset="0"/>
              </a:rPr>
              <a:t>in Patients with Lower-Risk Myelodysplastic Syndromes </a:t>
            </a:r>
            <a:endParaRPr lang="it-IT" sz="2400" dirty="0">
              <a:solidFill>
                <a:schemeClr val="tx2"/>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8770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72075C3-B1FF-B64C-801B-40A2D07159B7}"/>
              </a:ext>
            </a:extLst>
          </p:cNvPr>
          <p:cNvGraphicFramePr/>
          <p:nvPr>
            <p:extLst>
              <p:ext uri="{D42A27DB-BD31-4B8C-83A1-F6EECF244321}">
                <p14:modId xmlns:p14="http://schemas.microsoft.com/office/powerpoint/2010/main" val="1623959509"/>
              </p:ext>
            </p:extLst>
          </p:nvPr>
        </p:nvGraphicFramePr>
        <p:xfrm>
          <a:off x="323528" y="1772816"/>
          <a:ext cx="8568952"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3" name="CasellaDiTesto 2">
            <a:extLst>
              <a:ext uri="{FF2B5EF4-FFF2-40B4-BE49-F238E27FC236}">
                <a16:creationId xmlns:a16="http://schemas.microsoft.com/office/drawing/2014/main" id="{A2FFCD3D-C1E4-F340-897B-9AEE601667DF}"/>
              </a:ext>
            </a:extLst>
          </p:cNvPr>
          <p:cNvSpPr txBox="1"/>
          <p:nvPr/>
        </p:nvSpPr>
        <p:spPr>
          <a:xfrm>
            <a:off x="467544" y="6381328"/>
            <a:ext cx="6332183" cy="307777"/>
          </a:xfrm>
          <a:prstGeom prst="rect">
            <a:avLst/>
          </a:prstGeom>
          <a:noFill/>
        </p:spPr>
        <p:txBody>
          <a:bodyPr wrap="none" rtlCol="0">
            <a:spAutoFit/>
          </a:bodyPr>
          <a:lstStyle/>
          <a:p>
            <a:r>
              <a:rPr lang="it-IT" sz="1400" dirty="0"/>
              <a:t>Garcia </a:t>
            </a:r>
            <a:r>
              <a:rPr lang="it-IT" sz="1400" dirty="0" err="1"/>
              <a:t>Manero</a:t>
            </a:r>
            <a:r>
              <a:rPr lang="it-IT" sz="1400" dirty="0"/>
              <a:t> G, Santini V et al, </a:t>
            </a:r>
            <a:r>
              <a:rPr lang="en-US" sz="1400" dirty="0"/>
              <a:t>J </a:t>
            </a:r>
            <a:r>
              <a:rPr lang="en-US" sz="1400" dirty="0" err="1"/>
              <a:t>Clin</a:t>
            </a:r>
            <a:r>
              <a:rPr lang="en-US" sz="1400" dirty="0"/>
              <a:t> </a:t>
            </a:r>
            <a:r>
              <a:rPr lang="en-US" sz="1400" dirty="0" err="1"/>
              <a:t>Oncol</a:t>
            </a:r>
            <a:r>
              <a:rPr lang="en-US" sz="1400" dirty="0"/>
              <a:t>. 2021 May 1;39(13):1426-1436</a:t>
            </a:r>
            <a:endParaRPr lang="it-IT" sz="1400" dirty="0"/>
          </a:p>
        </p:txBody>
      </p:sp>
      <p:sp>
        <p:nvSpPr>
          <p:cNvPr id="4" name="CasellaDiTesto 3">
            <a:extLst>
              <a:ext uri="{FF2B5EF4-FFF2-40B4-BE49-F238E27FC236}">
                <a16:creationId xmlns:a16="http://schemas.microsoft.com/office/drawing/2014/main" id="{9F5885A7-1B4B-4B44-A5E3-CE9DD0956E1C}"/>
              </a:ext>
            </a:extLst>
          </p:cNvPr>
          <p:cNvSpPr txBox="1"/>
          <p:nvPr/>
        </p:nvSpPr>
        <p:spPr>
          <a:xfrm>
            <a:off x="104270" y="764704"/>
            <a:ext cx="8935459" cy="461665"/>
          </a:xfrm>
          <a:prstGeom prst="rect">
            <a:avLst/>
          </a:prstGeom>
          <a:noFill/>
        </p:spPr>
        <p:txBody>
          <a:bodyPr wrap="none" rtlCol="0">
            <a:spAutoFit/>
          </a:bodyPr>
          <a:lstStyle/>
          <a:p>
            <a:r>
              <a:rPr lang="it-IT" sz="2400" b="1" dirty="0" err="1">
                <a:solidFill>
                  <a:schemeClr val="tx2"/>
                </a:solidFill>
              </a:rPr>
              <a:t>Changes</a:t>
            </a:r>
            <a:r>
              <a:rPr lang="it-IT" sz="2400" b="1" dirty="0">
                <a:solidFill>
                  <a:schemeClr val="tx2"/>
                </a:solidFill>
              </a:rPr>
              <a:t> in </a:t>
            </a:r>
            <a:r>
              <a:rPr lang="it-IT" sz="2400" b="1" dirty="0" err="1">
                <a:solidFill>
                  <a:schemeClr val="tx2"/>
                </a:solidFill>
              </a:rPr>
              <a:t>platelets</a:t>
            </a:r>
            <a:r>
              <a:rPr lang="it-IT" sz="2400" b="1" dirty="0">
                <a:solidFill>
                  <a:schemeClr val="tx2"/>
                </a:solidFill>
              </a:rPr>
              <a:t> </a:t>
            </a:r>
            <a:r>
              <a:rPr lang="it-IT" sz="2400" b="1" dirty="0" err="1">
                <a:solidFill>
                  <a:schemeClr val="tx2"/>
                </a:solidFill>
              </a:rPr>
              <a:t>counts</a:t>
            </a:r>
            <a:r>
              <a:rPr lang="it-IT" sz="2400" b="1" dirty="0">
                <a:solidFill>
                  <a:schemeClr val="tx2"/>
                </a:solidFill>
              </a:rPr>
              <a:t> </a:t>
            </a:r>
            <a:r>
              <a:rPr lang="it-IT" sz="2400" b="1" dirty="0" err="1">
                <a:solidFill>
                  <a:schemeClr val="tx2"/>
                </a:solidFill>
              </a:rPr>
              <a:t>during</a:t>
            </a:r>
            <a:r>
              <a:rPr lang="it-IT" sz="2400" b="1" dirty="0">
                <a:solidFill>
                  <a:schemeClr val="tx2"/>
                </a:solidFill>
              </a:rPr>
              <a:t> cc-486 and PBO </a:t>
            </a:r>
            <a:r>
              <a:rPr lang="it-IT" sz="2400" b="1" dirty="0" err="1">
                <a:solidFill>
                  <a:schemeClr val="tx2"/>
                </a:solidFill>
              </a:rPr>
              <a:t>therapy</a:t>
            </a:r>
            <a:endParaRPr lang="it-IT" sz="2400" b="1" dirty="0">
              <a:solidFill>
                <a:schemeClr val="tx2"/>
              </a:solidFill>
            </a:endParaRPr>
          </a:p>
        </p:txBody>
      </p:sp>
    </p:spTree>
    <p:extLst>
      <p:ext uri="{BB962C8B-B14F-4D97-AF65-F5344CB8AC3E}">
        <p14:creationId xmlns:p14="http://schemas.microsoft.com/office/powerpoint/2010/main" val="566992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2" name="Rectangle 2">
            <a:extLst>
              <a:ext uri="{FF2B5EF4-FFF2-40B4-BE49-F238E27FC236}">
                <a16:creationId xmlns:a16="http://schemas.microsoft.com/office/drawing/2014/main" id="{F6EBB91E-EEA4-1248-8CFD-70091F82101E}"/>
              </a:ext>
            </a:extLst>
          </p:cNvPr>
          <p:cNvSpPr txBox="1">
            <a:spLocks noChangeArrowheads="1"/>
          </p:cNvSpPr>
          <p:nvPr/>
        </p:nvSpPr>
        <p:spPr bwMode="auto">
          <a:xfrm>
            <a:off x="0" y="0"/>
            <a:ext cx="9143999"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spcBef>
                <a:spcPct val="30000"/>
              </a:spcBef>
            </a:pPr>
            <a:r>
              <a:rPr lang="it-IT" altLang="it-IT" sz="3200" b="1" dirty="0">
                <a:solidFill>
                  <a:srgbClr val="054E7F"/>
                </a:solidFill>
              </a:rPr>
              <a:t>CC486 </a:t>
            </a:r>
            <a:r>
              <a:rPr lang="it-IT" altLang="it-IT" sz="3200" b="1" dirty="0" err="1">
                <a:solidFill>
                  <a:srgbClr val="054E7F"/>
                </a:solidFill>
              </a:rPr>
              <a:t>induces</a:t>
            </a:r>
            <a:r>
              <a:rPr lang="it-IT" altLang="it-IT" sz="3200" b="1" dirty="0">
                <a:solidFill>
                  <a:srgbClr val="054E7F"/>
                </a:solidFill>
              </a:rPr>
              <a:t> </a:t>
            </a:r>
            <a:r>
              <a:rPr lang="it-IT" altLang="it-IT" sz="3200" b="1" dirty="0" err="1">
                <a:solidFill>
                  <a:srgbClr val="054E7F"/>
                </a:solidFill>
              </a:rPr>
              <a:t>platelet</a:t>
            </a:r>
            <a:r>
              <a:rPr lang="it-IT" altLang="it-IT" sz="3200" b="1" dirty="0">
                <a:solidFill>
                  <a:srgbClr val="054E7F"/>
                </a:solidFill>
              </a:rPr>
              <a:t> </a:t>
            </a:r>
            <a:r>
              <a:rPr lang="it-IT" altLang="it-IT" sz="3200" b="1" dirty="0" err="1">
                <a:solidFill>
                  <a:srgbClr val="054E7F"/>
                </a:solidFill>
              </a:rPr>
              <a:t>increase</a:t>
            </a:r>
            <a:r>
              <a:rPr lang="it-IT" altLang="it-IT" sz="3200" b="1" dirty="0">
                <a:solidFill>
                  <a:srgbClr val="054E7F"/>
                </a:solidFill>
              </a:rPr>
              <a:t> ( and RBC TI) </a:t>
            </a:r>
          </a:p>
          <a:p>
            <a:pPr algn="ctr">
              <a:spcBef>
                <a:spcPct val="30000"/>
              </a:spcBef>
            </a:pPr>
            <a:r>
              <a:rPr lang="it-IT" altLang="it-IT" sz="3200" b="1" dirty="0">
                <a:solidFill>
                  <a:srgbClr val="054E7F"/>
                </a:solidFill>
              </a:rPr>
              <a:t>in LR-MDS </a:t>
            </a:r>
            <a:r>
              <a:rPr lang="it-IT" altLang="it-IT" sz="3200" b="1" dirty="0" err="1">
                <a:solidFill>
                  <a:srgbClr val="054E7F"/>
                </a:solidFill>
              </a:rPr>
              <a:t>patients</a:t>
            </a:r>
            <a:endParaRPr lang="it-IT" altLang="it-IT" sz="3200" b="1" dirty="0">
              <a:solidFill>
                <a:srgbClr val="054E7F"/>
              </a:solidFill>
            </a:endParaRPr>
          </a:p>
          <a:p>
            <a:pPr algn="ctr">
              <a:spcBef>
                <a:spcPct val="30000"/>
              </a:spcBef>
            </a:pPr>
            <a:r>
              <a:rPr lang="it-IT" altLang="it-IT" b="1" dirty="0">
                <a:solidFill>
                  <a:srgbClr val="054E7F"/>
                </a:solidFill>
              </a:rPr>
              <a:t>(IWG 2006 HI-P)</a:t>
            </a:r>
          </a:p>
        </p:txBody>
      </p:sp>
      <p:sp>
        <p:nvSpPr>
          <p:cNvPr id="10" name="CasellaDiTesto 9">
            <a:extLst>
              <a:ext uri="{FF2B5EF4-FFF2-40B4-BE49-F238E27FC236}">
                <a16:creationId xmlns:a16="http://schemas.microsoft.com/office/drawing/2014/main" id="{B4BD6869-1676-BB40-A073-6622AA1340EA}"/>
              </a:ext>
            </a:extLst>
          </p:cNvPr>
          <p:cNvSpPr txBox="1"/>
          <p:nvPr/>
        </p:nvSpPr>
        <p:spPr>
          <a:xfrm>
            <a:off x="467544" y="6381328"/>
            <a:ext cx="6332183" cy="307777"/>
          </a:xfrm>
          <a:prstGeom prst="rect">
            <a:avLst/>
          </a:prstGeom>
          <a:noFill/>
        </p:spPr>
        <p:txBody>
          <a:bodyPr wrap="none" rtlCol="0">
            <a:spAutoFit/>
          </a:bodyPr>
          <a:lstStyle/>
          <a:p>
            <a:r>
              <a:rPr lang="it-IT" sz="1400" dirty="0"/>
              <a:t>Garcia </a:t>
            </a:r>
            <a:r>
              <a:rPr lang="it-IT" sz="1400" dirty="0" err="1"/>
              <a:t>Manero</a:t>
            </a:r>
            <a:r>
              <a:rPr lang="it-IT" sz="1400" dirty="0"/>
              <a:t> G, Santini V et al, </a:t>
            </a:r>
            <a:r>
              <a:rPr lang="en-US" sz="1400" dirty="0"/>
              <a:t>J </a:t>
            </a:r>
            <a:r>
              <a:rPr lang="en-US" sz="1400" dirty="0" err="1"/>
              <a:t>Clin</a:t>
            </a:r>
            <a:r>
              <a:rPr lang="en-US" sz="1400" dirty="0"/>
              <a:t> </a:t>
            </a:r>
            <a:r>
              <a:rPr lang="en-US" sz="1400" dirty="0" err="1"/>
              <a:t>Oncol</a:t>
            </a:r>
            <a:r>
              <a:rPr lang="en-US" sz="1400" dirty="0"/>
              <a:t>. 2021 May 1;39(13):1426-1436</a:t>
            </a:r>
            <a:endParaRPr lang="it-IT" sz="1400" dirty="0"/>
          </a:p>
        </p:txBody>
      </p:sp>
      <p:graphicFrame>
        <p:nvGraphicFramePr>
          <p:cNvPr id="6" name="Grafico 5">
            <a:extLst>
              <a:ext uri="{FF2B5EF4-FFF2-40B4-BE49-F238E27FC236}">
                <a16:creationId xmlns:a16="http://schemas.microsoft.com/office/drawing/2014/main" id="{17BB048F-F7D3-D442-8919-D455230A0871}"/>
              </a:ext>
            </a:extLst>
          </p:cNvPr>
          <p:cNvGraphicFramePr>
            <a:graphicFrameLocks/>
          </p:cNvGraphicFramePr>
          <p:nvPr>
            <p:extLst>
              <p:ext uri="{D42A27DB-BD31-4B8C-83A1-F6EECF244321}">
                <p14:modId xmlns:p14="http://schemas.microsoft.com/office/powerpoint/2010/main" val="3534720936"/>
              </p:ext>
            </p:extLst>
          </p:nvPr>
        </p:nvGraphicFramePr>
        <p:xfrm>
          <a:off x="1188720" y="1772816"/>
          <a:ext cx="6766560" cy="4089400"/>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a:extLst>
              <a:ext uri="{FF2B5EF4-FFF2-40B4-BE49-F238E27FC236}">
                <a16:creationId xmlns:a16="http://schemas.microsoft.com/office/drawing/2014/main" id="{BBFDCCA8-D7FA-7E42-A78C-F6663A78EF9C}"/>
              </a:ext>
            </a:extLst>
          </p:cNvPr>
          <p:cNvSpPr txBox="1"/>
          <p:nvPr/>
        </p:nvSpPr>
        <p:spPr>
          <a:xfrm>
            <a:off x="3059832" y="5567774"/>
            <a:ext cx="671979" cy="369332"/>
          </a:xfrm>
          <a:prstGeom prst="rect">
            <a:avLst/>
          </a:prstGeom>
          <a:solidFill>
            <a:schemeClr val="bg1"/>
          </a:solidFill>
        </p:spPr>
        <p:txBody>
          <a:bodyPr wrap="none" rtlCol="0">
            <a:spAutoFit/>
          </a:bodyPr>
          <a:lstStyle/>
          <a:p>
            <a:r>
              <a:rPr lang="it-IT" dirty="0"/>
              <a:t>PBO</a:t>
            </a:r>
          </a:p>
        </p:txBody>
      </p:sp>
      <p:sp>
        <p:nvSpPr>
          <p:cNvPr id="8" name="CasellaDiTesto 7">
            <a:extLst>
              <a:ext uri="{FF2B5EF4-FFF2-40B4-BE49-F238E27FC236}">
                <a16:creationId xmlns:a16="http://schemas.microsoft.com/office/drawing/2014/main" id="{B1F6C0EB-8ECE-3249-A8BB-713426F5F3A9}"/>
              </a:ext>
            </a:extLst>
          </p:cNvPr>
          <p:cNvSpPr txBox="1"/>
          <p:nvPr/>
        </p:nvSpPr>
        <p:spPr>
          <a:xfrm>
            <a:off x="5940152" y="5589771"/>
            <a:ext cx="979755" cy="369332"/>
          </a:xfrm>
          <a:prstGeom prst="rect">
            <a:avLst/>
          </a:prstGeom>
          <a:solidFill>
            <a:schemeClr val="bg1"/>
          </a:solidFill>
        </p:spPr>
        <p:txBody>
          <a:bodyPr wrap="none" rtlCol="0">
            <a:spAutoFit/>
          </a:bodyPr>
          <a:lstStyle/>
          <a:p>
            <a:r>
              <a:rPr lang="it-IT" dirty="0"/>
              <a:t>CC-486</a:t>
            </a:r>
          </a:p>
        </p:txBody>
      </p:sp>
    </p:spTree>
    <p:extLst>
      <p:ext uri="{BB962C8B-B14F-4D97-AF65-F5344CB8AC3E}">
        <p14:creationId xmlns:p14="http://schemas.microsoft.com/office/powerpoint/2010/main" val="4125046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2">
            <a:extLst>
              <a:ext uri="{FF2B5EF4-FFF2-40B4-BE49-F238E27FC236}">
                <a16:creationId xmlns:a16="http://schemas.microsoft.com/office/drawing/2014/main" id="{988F731F-1612-C64A-A602-1451991A66DA}"/>
              </a:ext>
            </a:extLst>
          </p:cNvPr>
          <p:cNvGraphicFramePr/>
          <p:nvPr>
            <p:extLst>
              <p:ext uri="{D42A27DB-BD31-4B8C-83A1-F6EECF244321}">
                <p14:modId xmlns:p14="http://schemas.microsoft.com/office/powerpoint/2010/main" val="658440145"/>
              </p:ext>
            </p:extLst>
          </p:nvPr>
        </p:nvGraphicFramePr>
        <p:xfrm>
          <a:off x="467544" y="1052736"/>
          <a:ext cx="8496944"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llaDiTesto 3">
            <a:extLst>
              <a:ext uri="{FF2B5EF4-FFF2-40B4-BE49-F238E27FC236}">
                <a16:creationId xmlns:a16="http://schemas.microsoft.com/office/drawing/2014/main" id="{DFB215CA-7C4F-CC44-9D3C-0C5B6FCE3171}"/>
              </a:ext>
            </a:extLst>
          </p:cNvPr>
          <p:cNvSpPr txBox="1"/>
          <p:nvPr/>
        </p:nvSpPr>
        <p:spPr>
          <a:xfrm>
            <a:off x="467544" y="6381328"/>
            <a:ext cx="6332183" cy="307777"/>
          </a:xfrm>
          <a:prstGeom prst="rect">
            <a:avLst/>
          </a:prstGeom>
          <a:noFill/>
        </p:spPr>
        <p:txBody>
          <a:bodyPr wrap="none" rtlCol="0">
            <a:spAutoFit/>
          </a:bodyPr>
          <a:lstStyle/>
          <a:p>
            <a:r>
              <a:rPr lang="it-IT" sz="1400" dirty="0"/>
              <a:t>Garcia </a:t>
            </a:r>
            <a:r>
              <a:rPr lang="it-IT" sz="1400" dirty="0" err="1"/>
              <a:t>Manero</a:t>
            </a:r>
            <a:r>
              <a:rPr lang="it-IT" sz="1400" dirty="0"/>
              <a:t> G, Santini V et al, </a:t>
            </a:r>
            <a:r>
              <a:rPr lang="en-US" sz="1400" dirty="0"/>
              <a:t>J </a:t>
            </a:r>
            <a:r>
              <a:rPr lang="en-US" sz="1400" dirty="0" err="1"/>
              <a:t>Clin</a:t>
            </a:r>
            <a:r>
              <a:rPr lang="en-US" sz="1400" dirty="0"/>
              <a:t> </a:t>
            </a:r>
            <a:r>
              <a:rPr lang="en-US" sz="1400" dirty="0" err="1"/>
              <a:t>Oncol</a:t>
            </a:r>
            <a:r>
              <a:rPr lang="en-US" sz="1400" dirty="0"/>
              <a:t>. 2021 May 1;39(13):1426-1436</a:t>
            </a:r>
            <a:endParaRPr lang="it-IT" sz="1400" dirty="0"/>
          </a:p>
        </p:txBody>
      </p:sp>
      <p:sp>
        <p:nvSpPr>
          <p:cNvPr id="6" name="CasellaDiTesto 5">
            <a:extLst>
              <a:ext uri="{FF2B5EF4-FFF2-40B4-BE49-F238E27FC236}">
                <a16:creationId xmlns:a16="http://schemas.microsoft.com/office/drawing/2014/main" id="{5AA62C73-C0F2-4C40-9161-AD2D49235614}"/>
              </a:ext>
            </a:extLst>
          </p:cNvPr>
          <p:cNvSpPr txBox="1"/>
          <p:nvPr/>
        </p:nvSpPr>
        <p:spPr>
          <a:xfrm>
            <a:off x="107504" y="375047"/>
            <a:ext cx="8869736" cy="461665"/>
          </a:xfrm>
          <a:prstGeom prst="rect">
            <a:avLst/>
          </a:prstGeom>
          <a:noFill/>
        </p:spPr>
        <p:txBody>
          <a:bodyPr wrap="none" rtlCol="0">
            <a:spAutoFit/>
          </a:bodyPr>
          <a:lstStyle/>
          <a:p>
            <a:r>
              <a:rPr lang="it-IT" sz="2400" b="1" dirty="0" err="1">
                <a:solidFill>
                  <a:schemeClr val="tx2"/>
                </a:solidFill>
              </a:rPr>
              <a:t>Overall</a:t>
            </a:r>
            <a:r>
              <a:rPr lang="it-IT" sz="2400" b="1" dirty="0">
                <a:solidFill>
                  <a:schemeClr val="tx2"/>
                </a:solidFill>
              </a:rPr>
              <a:t> </a:t>
            </a:r>
            <a:r>
              <a:rPr lang="it-IT" sz="2400" b="1" dirty="0" err="1">
                <a:solidFill>
                  <a:schemeClr val="tx2"/>
                </a:solidFill>
              </a:rPr>
              <a:t>survival</a:t>
            </a:r>
            <a:r>
              <a:rPr lang="it-IT" sz="2400" b="1" dirty="0">
                <a:solidFill>
                  <a:schemeClr val="tx2"/>
                </a:solidFill>
              </a:rPr>
              <a:t> in LR-MDS </a:t>
            </a:r>
            <a:r>
              <a:rPr lang="it-IT" sz="2400" b="1" dirty="0" err="1">
                <a:solidFill>
                  <a:schemeClr val="tx2"/>
                </a:solidFill>
              </a:rPr>
              <a:t>pts</a:t>
            </a:r>
            <a:r>
              <a:rPr lang="it-IT" sz="2400" b="1" dirty="0">
                <a:solidFill>
                  <a:schemeClr val="tx2"/>
                </a:solidFill>
              </a:rPr>
              <a:t> </a:t>
            </a:r>
            <a:r>
              <a:rPr lang="it-IT" sz="2400" b="1" dirty="0" err="1">
                <a:solidFill>
                  <a:schemeClr val="tx2"/>
                </a:solidFill>
              </a:rPr>
              <a:t>treated</a:t>
            </a:r>
            <a:r>
              <a:rPr lang="it-IT" sz="2400" b="1" dirty="0">
                <a:solidFill>
                  <a:schemeClr val="tx2"/>
                </a:solidFill>
              </a:rPr>
              <a:t> with cc-486 vs PBO  </a:t>
            </a:r>
          </a:p>
        </p:txBody>
      </p:sp>
    </p:spTree>
    <p:extLst>
      <p:ext uri="{BB962C8B-B14F-4D97-AF65-F5344CB8AC3E}">
        <p14:creationId xmlns:p14="http://schemas.microsoft.com/office/powerpoint/2010/main" val="1767320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Ascertain study : oral decitabine/</a:t>
            </a:r>
            <a:r>
              <a:rPr lang="en-US" dirty="0" err="1"/>
              <a:t>cedazuridine</a:t>
            </a:r>
            <a:endParaRPr lang="en-US" baseline="30000" dirty="0"/>
          </a:p>
        </p:txBody>
      </p:sp>
      <p:sp>
        <p:nvSpPr>
          <p:cNvPr id="4" name="Slide Number Placeholder 3">
            <a:extLst>
              <a:ext uri="{FF2B5EF4-FFF2-40B4-BE49-F238E27FC236}">
                <a16:creationId xmlns:a16="http://schemas.microsoft.com/office/drawing/2014/main" id="{159269C9-E839-4F35-9BE4-B1C335A3B92B}"/>
              </a:ext>
            </a:extLst>
          </p:cNvPr>
          <p:cNvSpPr>
            <a:spLocks noGrp="1"/>
          </p:cNvSpPr>
          <p:nvPr>
            <p:ph type="sldNum" sz="quarter" idx="11"/>
          </p:nvPr>
        </p:nvSpPr>
        <p:spPr/>
        <p:txBody>
          <a:bodyPr/>
          <a:lstStyle/>
          <a:p>
            <a:pPr defTabSz="457200"/>
            <a:fld id="{02941447-81A8-E34A-8E29-11F044513D7E}" type="slidenum">
              <a:rPr lang="en-US">
                <a:solidFill>
                  <a:srgbClr val="898989"/>
                </a:solidFill>
                <a:latin typeface="Calibri"/>
              </a:rPr>
              <a:pPr defTabSz="457200"/>
              <a:t>37</a:t>
            </a:fld>
            <a:endParaRPr lang="en-US">
              <a:solidFill>
                <a:srgbClr val="898989"/>
              </a:solidFill>
              <a:latin typeface="Calibri"/>
            </a:endParaRPr>
          </a:p>
        </p:txBody>
      </p:sp>
      <p:sp>
        <p:nvSpPr>
          <p:cNvPr id="14" name="TextBox 13">
            <a:extLst>
              <a:ext uri="{FF2B5EF4-FFF2-40B4-BE49-F238E27FC236}">
                <a16:creationId xmlns:a16="http://schemas.microsoft.com/office/drawing/2014/main" id="{4B068483-241F-4EF5-9BB0-2875B70E9280}"/>
              </a:ext>
            </a:extLst>
          </p:cNvPr>
          <p:cNvSpPr txBox="1"/>
          <p:nvPr/>
        </p:nvSpPr>
        <p:spPr>
          <a:xfrm>
            <a:off x="6012873" y="5481918"/>
            <a:ext cx="3041073" cy="215444"/>
          </a:xfrm>
          <a:prstGeom prst="rect">
            <a:avLst/>
          </a:prstGeom>
          <a:noFill/>
        </p:spPr>
        <p:txBody>
          <a:bodyPr wrap="square">
            <a:spAutoFit/>
          </a:bodyPr>
          <a:lstStyle/>
          <a:p>
            <a:pPr defTabSz="457200"/>
            <a:r>
              <a:rPr lang="en-US" sz="800" baseline="30000" dirty="0">
                <a:solidFill>
                  <a:srgbClr val="000000"/>
                </a:solidFill>
                <a:latin typeface="Calibri"/>
                <a:ea typeface="Geneva" charset="0"/>
              </a:rPr>
              <a:t>3</a:t>
            </a:r>
            <a:r>
              <a:rPr lang="en-US" sz="800" dirty="0">
                <a:solidFill>
                  <a:srgbClr val="000000"/>
                </a:solidFill>
                <a:latin typeface="Calibri"/>
                <a:ea typeface="Geneva" charset="0"/>
              </a:rPr>
              <a:t>Garcia-Manero, et al, [ASH Abstract 846] Blood. 2019;134 (suppl 1). </a:t>
            </a:r>
          </a:p>
        </p:txBody>
      </p:sp>
      <p:pic>
        <p:nvPicPr>
          <p:cNvPr id="7" name="Picture 6">
            <a:extLst>
              <a:ext uri="{FF2B5EF4-FFF2-40B4-BE49-F238E27FC236}">
                <a16:creationId xmlns:a16="http://schemas.microsoft.com/office/drawing/2014/main" id="{1C97436B-E853-4EB7-B9C1-6A8021E36A67}"/>
              </a:ext>
            </a:extLst>
          </p:cNvPr>
          <p:cNvPicPr>
            <a:picLocks noChangeAspect="1"/>
          </p:cNvPicPr>
          <p:nvPr/>
        </p:nvPicPr>
        <p:blipFill>
          <a:blip r:embed="rId2"/>
          <a:stretch>
            <a:fillRect/>
          </a:stretch>
        </p:blipFill>
        <p:spPr>
          <a:xfrm>
            <a:off x="935183" y="1601792"/>
            <a:ext cx="7005035" cy="1613788"/>
          </a:xfrm>
          <a:prstGeom prst="rect">
            <a:avLst/>
          </a:prstGeom>
        </p:spPr>
      </p:pic>
      <p:sp>
        <p:nvSpPr>
          <p:cNvPr id="3" name="Arrow: Right 2">
            <a:extLst>
              <a:ext uri="{FF2B5EF4-FFF2-40B4-BE49-F238E27FC236}">
                <a16:creationId xmlns:a16="http://schemas.microsoft.com/office/drawing/2014/main" id="{8DCD433B-5BCB-4419-B255-CF18EAB4C57B}"/>
              </a:ext>
            </a:extLst>
          </p:cNvPr>
          <p:cNvSpPr/>
          <p:nvPr/>
        </p:nvSpPr>
        <p:spPr>
          <a:xfrm>
            <a:off x="3064463" y="3883443"/>
            <a:ext cx="419548" cy="4625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6" name="TextBox 5">
            <a:extLst>
              <a:ext uri="{FF2B5EF4-FFF2-40B4-BE49-F238E27FC236}">
                <a16:creationId xmlns:a16="http://schemas.microsoft.com/office/drawing/2014/main" id="{D8A75CE3-3089-4235-992D-9B2B37862F20}"/>
              </a:ext>
            </a:extLst>
          </p:cNvPr>
          <p:cNvSpPr txBox="1"/>
          <p:nvPr/>
        </p:nvSpPr>
        <p:spPr>
          <a:xfrm>
            <a:off x="3879273" y="3422236"/>
            <a:ext cx="5174672" cy="1384995"/>
          </a:xfrm>
          <a:prstGeom prst="rect">
            <a:avLst/>
          </a:prstGeom>
          <a:noFill/>
        </p:spPr>
        <p:txBody>
          <a:bodyPr wrap="square" rtlCol="0">
            <a:spAutoFit/>
          </a:bodyPr>
          <a:lstStyle/>
          <a:p>
            <a:pPr defTabSz="457200"/>
            <a:r>
              <a:rPr lang="en-US" sz="1200" b="1" u="sng" dirty="0">
                <a:solidFill>
                  <a:srgbClr val="002060"/>
                </a:solidFill>
                <a:latin typeface="Calibri"/>
                <a:ea typeface="Geneva" charset="0"/>
              </a:rPr>
              <a:t>Candidates for decitabine include:</a:t>
            </a:r>
          </a:p>
          <a:p>
            <a:pPr defTabSz="457200"/>
            <a:r>
              <a:rPr lang="en-US" sz="1200" dirty="0">
                <a:solidFill>
                  <a:srgbClr val="002060"/>
                </a:solidFill>
                <a:latin typeface="Calibri"/>
                <a:ea typeface="Geneva" charset="0"/>
              </a:rPr>
              <a:t>Adult patients with MDS, including previously treated and untreated, de novo and secondary MDS with the following French-American-British subtypes (</a:t>
            </a:r>
            <a:r>
              <a:rPr lang="en-US" sz="1200" b="1" u="sng" dirty="0">
                <a:solidFill>
                  <a:srgbClr val="002060"/>
                </a:solidFill>
                <a:latin typeface="Calibri"/>
                <a:ea typeface="Geneva" charset="0"/>
              </a:rPr>
              <a:t>refractory anemia, refractory anemia with ringed </a:t>
            </a:r>
            <a:r>
              <a:rPr lang="en-US" sz="1200" b="1" u="sng" dirty="0" err="1">
                <a:solidFill>
                  <a:srgbClr val="002060"/>
                </a:solidFill>
                <a:latin typeface="Calibri"/>
                <a:ea typeface="Geneva" charset="0"/>
              </a:rPr>
              <a:t>sideroblasts</a:t>
            </a:r>
            <a:r>
              <a:rPr lang="en-US" sz="1200" dirty="0">
                <a:solidFill>
                  <a:srgbClr val="002060"/>
                </a:solidFill>
                <a:latin typeface="Calibri"/>
                <a:ea typeface="Geneva" charset="0"/>
              </a:rPr>
              <a:t>, refractory anemia with excess blasts, and chronic myelomonocytic leukemia[CMML] and </a:t>
            </a:r>
            <a:r>
              <a:rPr lang="en-US" sz="1200" b="1" u="sng" dirty="0">
                <a:solidFill>
                  <a:srgbClr val="002060"/>
                </a:solidFill>
                <a:latin typeface="Calibri"/>
                <a:ea typeface="Geneva" charset="0"/>
              </a:rPr>
              <a:t>intermediate-1</a:t>
            </a:r>
            <a:r>
              <a:rPr lang="en-US" sz="1200" dirty="0">
                <a:solidFill>
                  <a:srgbClr val="002060"/>
                </a:solidFill>
                <a:latin typeface="Calibri"/>
                <a:ea typeface="Geneva" charset="0"/>
              </a:rPr>
              <a:t>, intermediate-2, and high-risk International Prognostic Scoring System groups.</a:t>
            </a:r>
          </a:p>
        </p:txBody>
      </p:sp>
      <p:sp>
        <p:nvSpPr>
          <p:cNvPr id="8" name="TextBox 7">
            <a:extLst>
              <a:ext uri="{FF2B5EF4-FFF2-40B4-BE49-F238E27FC236}">
                <a16:creationId xmlns:a16="http://schemas.microsoft.com/office/drawing/2014/main" id="{19428C5D-9A50-400A-81FC-23C41E580F3B}"/>
              </a:ext>
            </a:extLst>
          </p:cNvPr>
          <p:cNvSpPr txBox="1"/>
          <p:nvPr/>
        </p:nvSpPr>
        <p:spPr>
          <a:xfrm>
            <a:off x="359532" y="5020709"/>
            <a:ext cx="7239226" cy="369332"/>
          </a:xfrm>
          <a:prstGeom prst="rect">
            <a:avLst/>
          </a:prstGeom>
          <a:noFill/>
        </p:spPr>
        <p:txBody>
          <a:bodyPr wrap="none" rtlCol="0">
            <a:spAutoFit/>
          </a:bodyPr>
          <a:lstStyle/>
          <a:p>
            <a:pPr marL="285750" indent="-285750" defTabSz="457200">
              <a:buFont typeface="Arial" panose="020B0604020202020204" pitchFamily="34" charset="0"/>
              <a:buChar char="•"/>
            </a:pPr>
            <a:r>
              <a:rPr lang="en-US" dirty="0">
                <a:solidFill>
                  <a:srgbClr val="002060"/>
                </a:solidFill>
                <a:latin typeface="Calibri"/>
                <a:ea typeface="Geneva" charset="0"/>
              </a:rPr>
              <a:t>A total of 69 lower-risk (LR/Int-1) subjects were enrolled into ASCERTAIN</a:t>
            </a:r>
          </a:p>
        </p:txBody>
      </p:sp>
      <p:sp>
        <p:nvSpPr>
          <p:cNvPr id="11" name="TextBox 10">
            <a:extLst>
              <a:ext uri="{FF2B5EF4-FFF2-40B4-BE49-F238E27FC236}">
                <a16:creationId xmlns:a16="http://schemas.microsoft.com/office/drawing/2014/main" id="{838EC8EB-1179-4158-8CEB-CCFCF4819A89}"/>
              </a:ext>
            </a:extLst>
          </p:cNvPr>
          <p:cNvSpPr txBox="1"/>
          <p:nvPr/>
        </p:nvSpPr>
        <p:spPr>
          <a:xfrm>
            <a:off x="265641" y="3514569"/>
            <a:ext cx="2643815" cy="1200329"/>
          </a:xfrm>
          <a:prstGeom prst="rect">
            <a:avLst/>
          </a:prstGeom>
          <a:noFill/>
        </p:spPr>
        <p:txBody>
          <a:bodyPr wrap="square" rtlCol="0">
            <a:spAutoFit/>
          </a:bodyPr>
          <a:lstStyle/>
          <a:p>
            <a:pPr defTabSz="457200"/>
            <a:r>
              <a:rPr lang="en-US" sz="1200" b="1" u="sng" dirty="0">
                <a:solidFill>
                  <a:srgbClr val="002060"/>
                </a:solidFill>
                <a:latin typeface="Calibri"/>
                <a:ea typeface="Geneva" charset="0"/>
              </a:rPr>
              <a:t>Major entry criteria:</a:t>
            </a:r>
          </a:p>
          <a:p>
            <a:pPr marL="171450" indent="-171450" defTabSz="457200">
              <a:buFont typeface="Arial" panose="020B0604020202020204" pitchFamily="34" charset="0"/>
              <a:buChar char="•"/>
            </a:pPr>
            <a:r>
              <a:rPr lang="en-US" sz="1200" dirty="0">
                <a:solidFill>
                  <a:srgbClr val="002060"/>
                </a:solidFill>
                <a:latin typeface="Calibri"/>
                <a:ea typeface="Geneva" charset="0"/>
              </a:rPr>
              <a:t>Candidates for IV decitabine</a:t>
            </a:r>
          </a:p>
          <a:p>
            <a:pPr marL="171450" indent="-171450" defTabSz="457200">
              <a:buFont typeface="Arial" panose="020B0604020202020204" pitchFamily="34" charset="0"/>
              <a:buChar char="•"/>
            </a:pPr>
            <a:r>
              <a:rPr lang="en-US" sz="1200" dirty="0">
                <a:solidFill>
                  <a:srgbClr val="002060"/>
                </a:solidFill>
                <a:latin typeface="Calibri"/>
                <a:ea typeface="Geneva" charset="0"/>
              </a:rPr>
              <a:t>ECOG PS 0-1 </a:t>
            </a:r>
          </a:p>
          <a:p>
            <a:pPr marL="171450" indent="-171450" defTabSz="457200">
              <a:buFont typeface="Arial" panose="020B0604020202020204" pitchFamily="34" charset="0"/>
              <a:buChar char="•"/>
            </a:pPr>
            <a:r>
              <a:rPr lang="en-US" sz="1200" dirty="0">
                <a:solidFill>
                  <a:srgbClr val="002060"/>
                </a:solidFill>
                <a:latin typeface="Calibri"/>
                <a:ea typeface="Geneva" charset="0"/>
              </a:rPr>
              <a:t>Life expectancy of ≥3 months</a:t>
            </a:r>
          </a:p>
          <a:p>
            <a:pPr marL="171450" indent="-171450" defTabSz="457200">
              <a:buFont typeface="Arial" panose="020B0604020202020204" pitchFamily="34" charset="0"/>
              <a:buChar char="•"/>
            </a:pPr>
            <a:r>
              <a:rPr lang="en-US" sz="1200" dirty="0">
                <a:solidFill>
                  <a:srgbClr val="002060"/>
                </a:solidFill>
                <a:latin typeface="Calibri"/>
                <a:ea typeface="Geneva" charset="0"/>
              </a:rPr>
              <a:t>Adequate organ function</a:t>
            </a:r>
          </a:p>
          <a:p>
            <a:pPr marL="171450" indent="-171450" defTabSz="457200">
              <a:buFont typeface="Arial" panose="020B0604020202020204" pitchFamily="34" charset="0"/>
              <a:buChar char="•"/>
            </a:pPr>
            <a:r>
              <a:rPr lang="en-US" sz="1200" dirty="0">
                <a:solidFill>
                  <a:srgbClr val="002060"/>
                </a:solidFill>
                <a:latin typeface="Calibri"/>
                <a:ea typeface="Geneva" charset="0"/>
              </a:rPr>
              <a:t>One prior cycle of HMA is allowed</a:t>
            </a:r>
          </a:p>
        </p:txBody>
      </p:sp>
      <p:sp>
        <p:nvSpPr>
          <p:cNvPr id="9" name="CasellaDiTesto 8">
            <a:extLst>
              <a:ext uri="{FF2B5EF4-FFF2-40B4-BE49-F238E27FC236}">
                <a16:creationId xmlns:a16="http://schemas.microsoft.com/office/drawing/2014/main" id="{7F961BA8-0E7B-ED41-8865-AE9B10A76A5C}"/>
              </a:ext>
            </a:extLst>
          </p:cNvPr>
          <p:cNvSpPr txBox="1"/>
          <p:nvPr/>
        </p:nvSpPr>
        <p:spPr>
          <a:xfrm>
            <a:off x="8100392" y="116632"/>
            <a:ext cx="1142668" cy="592028"/>
          </a:xfrm>
          <a:prstGeom prst="rect">
            <a:avLst/>
          </a:prstGeom>
          <a:solidFill>
            <a:schemeClr val="bg1"/>
          </a:solidFill>
        </p:spPr>
        <p:txBody>
          <a:bodyPr wrap="square" rtlCol="0">
            <a:spAutoFit/>
          </a:bodyPr>
          <a:lstStyle/>
          <a:p>
            <a:endParaRPr lang="it-IT" sz="1400" dirty="0">
              <a:solidFill>
                <a:schemeClr val="tx1">
                  <a:lumMod val="75000"/>
                  <a:lumOff val="25000"/>
                </a:schemeClr>
              </a:solidFill>
            </a:endParaRPr>
          </a:p>
        </p:txBody>
      </p:sp>
    </p:spTree>
    <p:extLst>
      <p:ext uri="{BB962C8B-B14F-4D97-AF65-F5344CB8AC3E}">
        <p14:creationId xmlns:p14="http://schemas.microsoft.com/office/powerpoint/2010/main" val="712097120"/>
      </p:ext>
    </p:extLst>
  </p:cSld>
  <p:clrMapOvr>
    <a:masterClrMapping/>
  </p:clrMapOvr>
  <mc:AlternateContent xmlns:mc="http://schemas.openxmlformats.org/markup-compatibility/2006" xmlns:p14="http://schemas.microsoft.com/office/powerpoint/2010/main">
    <mc:Choice Requires="p14">
      <p:transition spd="slow" p14:dur="2000" advTm="1631"/>
    </mc:Choice>
    <mc:Fallback xmlns="">
      <p:transition spd="slow" advTm="163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19F9-E3B1-4BBF-99BF-48B48A1AA064}"/>
              </a:ext>
            </a:extLst>
          </p:cNvPr>
          <p:cNvSpPr>
            <a:spLocks noGrp="1"/>
          </p:cNvSpPr>
          <p:nvPr>
            <p:ph type="title"/>
          </p:nvPr>
        </p:nvSpPr>
        <p:spPr/>
        <p:txBody>
          <a:bodyPr/>
          <a:lstStyle/>
          <a:p>
            <a:r>
              <a:rPr lang="en-US" dirty="0"/>
              <a:t>Results: Efficacy Response</a:t>
            </a:r>
            <a:r>
              <a:rPr lang="en-US" baseline="30000" dirty="0"/>
              <a:t>1</a:t>
            </a:r>
            <a:endParaRPr lang="en-US" dirty="0"/>
          </a:p>
        </p:txBody>
      </p:sp>
      <p:sp>
        <p:nvSpPr>
          <p:cNvPr id="7" name="Slide Number Placeholder 6">
            <a:extLst>
              <a:ext uri="{FF2B5EF4-FFF2-40B4-BE49-F238E27FC236}">
                <a16:creationId xmlns:a16="http://schemas.microsoft.com/office/drawing/2014/main" id="{55EA2A69-44E8-473D-8FBF-C2875033544A}"/>
              </a:ext>
            </a:extLst>
          </p:cNvPr>
          <p:cNvSpPr>
            <a:spLocks noGrp="1"/>
          </p:cNvSpPr>
          <p:nvPr>
            <p:ph type="sldNum" sz="quarter" idx="11"/>
          </p:nvPr>
        </p:nvSpPr>
        <p:spPr/>
        <p:txBody>
          <a:bodyPr/>
          <a:lstStyle/>
          <a:p>
            <a:pPr defTabSz="457200"/>
            <a:fld id="{02941447-81A8-E34A-8E29-11F044513D7E}" type="slidenum">
              <a:rPr lang="en-US">
                <a:solidFill>
                  <a:srgbClr val="898989"/>
                </a:solidFill>
                <a:latin typeface="Calibri"/>
              </a:rPr>
              <a:pPr defTabSz="457200"/>
              <a:t>38</a:t>
            </a:fld>
            <a:endParaRPr lang="en-US">
              <a:solidFill>
                <a:srgbClr val="898989"/>
              </a:solidFill>
              <a:latin typeface="Calibri"/>
            </a:endParaRPr>
          </a:p>
        </p:txBody>
      </p:sp>
      <p:sp>
        <p:nvSpPr>
          <p:cNvPr id="6" name="Content Placeholder 5">
            <a:extLst>
              <a:ext uri="{FF2B5EF4-FFF2-40B4-BE49-F238E27FC236}">
                <a16:creationId xmlns:a16="http://schemas.microsoft.com/office/drawing/2014/main" id="{EECAF451-8B95-4BFE-B46C-34E416A17A54}"/>
              </a:ext>
            </a:extLst>
          </p:cNvPr>
          <p:cNvSpPr>
            <a:spLocks noGrp="1"/>
          </p:cNvSpPr>
          <p:nvPr>
            <p:ph idx="4294967295"/>
          </p:nvPr>
        </p:nvSpPr>
        <p:spPr>
          <a:xfrm>
            <a:off x="5742855" y="2416570"/>
            <a:ext cx="3068637" cy="2486561"/>
          </a:xfrm>
        </p:spPr>
        <p:txBody>
          <a:bodyPr/>
          <a:lstStyle/>
          <a:p>
            <a:pPr>
              <a:spcBef>
                <a:spcPts val="600"/>
              </a:spcBef>
            </a:pPr>
            <a:r>
              <a:rPr lang="en-US" sz="1600" dirty="0"/>
              <a:t>Median CR duration was 15.3 months.</a:t>
            </a:r>
          </a:p>
          <a:p>
            <a:pPr>
              <a:spcBef>
                <a:spcPts val="600"/>
              </a:spcBef>
            </a:pPr>
            <a:r>
              <a:rPr lang="en-US" sz="1600" dirty="0"/>
              <a:t>Median duration of best response was 13.4 months. </a:t>
            </a:r>
          </a:p>
          <a:p>
            <a:pPr>
              <a:spcBef>
                <a:spcPts val="600"/>
              </a:spcBef>
            </a:pPr>
            <a:r>
              <a:rPr lang="en-US" sz="1600" dirty="0"/>
              <a:t>Median time to first and best response were 3.0 months and 4.3 months, respectively.</a:t>
            </a:r>
          </a:p>
          <a:p>
            <a:pPr>
              <a:spcBef>
                <a:spcPts val="600"/>
              </a:spcBef>
            </a:pPr>
            <a:r>
              <a:rPr lang="en-US" sz="1600" dirty="0"/>
              <a:t>18 (26.0%) of subjects proceeded to HCT.</a:t>
            </a:r>
          </a:p>
        </p:txBody>
      </p:sp>
      <p:sp>
        <p:nvSpPr>
          <p:cNvPr id="8" name="TextBox 7">
            <a:extLst>
              <a:ext uri="{FF2B5EF4-FFF2-40B4-BE49-F238E27FC236}">
                <a16:creationId xmlns:a16="http://schemas.microsoft.com/office/drawing/2014/main" id="{A1E8392E-2FAF-4016-9694-FF970C773CB0}"/>
              </a:ext>
            </a:extLst>
          </p:cNvPr>
          <p:cNvSpPr txBox="1"/>
          <p:nvPr/>
        </p:nvSpPr>
        <p:spPr>
          <a:xfrm>
            <a:off x="136092" y="5116320"/>
            <a:ext cx="3571812" cy="646331"/>
          </a:xfrm>
          <a:prstGeom prst="rect">
            <a:avLst/>
          </a:prstGeom>
          <a:noFill/>
        </p:spPr>
        <p:txBody>
          <a:bodyPr wrap="none" rtlCol="0">
            <a:spAutoFit/>
          </a:bodyPr>
          <a:lstStyle/>
          <a:p>
            <a:pPr defTabSz="457200"/>
            <a:r>
              <a:rPr lang="en-US" sz="900" baseline="30000" dirty="0">
                <a:solidFill>
                  <a:srgbClr val="000000"/>
                </a:solidFill>
                <a:latin typeface="Arial" charset="0"/>
                <a:ea typeface="Geneva" charset="0"/>
              </a:rPr>
              <a:t>1</a:t>
            </a:r>
            <a:r>
              <a:rPr lang="en-US" sz="900" dirty="0">
                <a:solidFill>
                  <a:srgbClr val="000000"/>
                </a:solidFill>
                <a:latin typeface="Arial" charset="0"/>
                <a:ea typeface="Geneva" charset="0"/>
              </a:rPr>
              <a:t>Responses adjudicated by independent review committee</a:t>
            </a:r>
          </a:p>
          <a:p>
            <a:pPr defTabSz="457200"/>
            <a:r>
              <a:rPr lang="en-US" sz="900" baseline="30000" dirty="0">
                <a:solidFill>
                  <a:srgbClr val="000000"/>
                </a:solidFill>
                <a:latin typeface="Arial" charset="0"/>
                <a:ea typeface="Geneva" charset="0"/>
              </a:rPr>
              <a:t>2</a:t>
            </a:r>
            <a:r>
              <a:rPr lang="en-US" sz="900" dirty="0">
                <a:solidFill>
                  <a:srgbClr val="000000"/>
                </a:solidFill>
                <a:latin typeface="Arial" charset="0"/>
                <a:ea typeface="Geneva" charset="0"/>
              </a:rPr>
              <a:t>Percent is of 26 subjects with ≥ 5% bone marrow blasts</a:t>
            </a:r>
          </a:p>
          <a:p>
            <a:pPr defTabSz="457200"/>
            <a:r>
              <a:rPr lang="en-US" sz="900" baseline="30000" dirty="0">
                <a:solidFill>
                  <a:srgbClr val="000000"/>
                </a:solidFill>
                <a:latin typeface="Arial" charset="0"/>
                <a:ea typeface="Geneva" charset="0"/>
              </a:rPr>
              <a:t>3</a:t>
            </a:r>
            <a:r>
              <a:rPr lang="en-US" sz="900" dirty="0">
                <a:solidFill>
                  <a:srgbClr val="000000"/>
                </a:solidFill>
                <a:latin typeface="Arial" charset="0"/>
                <a:ea typeface="Geneva" charset="0"/>
              </a:rPr>
              <a:t>Percentages based on 40 subjects with &lt; 5% bone marrow blasts</a:t>
            </a:r>
          </a:p>
          <a:p>
            <a:pPr defTabSz="457200"/>
            <a:r>
              <a:rPr lang="en-US" sz="900" baseline="30000" dirty="0" err="1">
                <a:solidFill>
                  <a:srgbClr val="000000"/>
                </a:solidFill>
                <a:latin typeface="Arial" charset="0"/>
                <a:ea typeface="Geneva" charset="0"/>
              </a:rPr>
              <a:t>a</a:t>
            </a:r>
            <a:r>
              <a:rPr lang="en-US" sz="900" dirty="0" err="1">
                <a:solidFill>
                  <a:srgbClr val="000000"/>
                </a:solidFill>
                <a:latin typeface="Arial" charset="0"/>
                <a:ea typeface="Geneva" charset="0"/>
              </a:rPr>
              <a:t>Excludes</a:t>
            </a:r>
            <a:r>
              <a:rPr lang="en-US" sz="900" dirty="0">
                <a:solidFill>
                  <a:srgbClr val="000000"/>
                </a:solidFill>
                <a:latin typeface="Arial" charset="0"/>
                <a:ea typeface="Geneva" charset="0"/>
              </a:rPr>
              <a:t> 3 subjects who did not receive ASTX727</a:t>
            </a:r>
            <a:endParaRPr lang="en-US" sz="900" baseline="30000" dirty="0">
              <a:solidFill>
                <a:srgbClr val="000000"/>
              </a:solidFill>
              <a:latin typeface="Arial" charset="0"/>
              <a:ea typeface="Geneva" charset="0"/>
            </a:endParaRPr>
          </a:p>
        </p:txBody>
      </p:sp>
      <p:graphicFrame>
        <p:nvGraphicFramePr>
          <p:cNvPr id="9" name="Table 8">
            <a:extLst>
              <a:ext uri="{FF2B5EF4-FFF2-40B4-BE49-F238E27FC236}">
                <a16:creationId xmlns:a16="http://schemas.microsoft.com/office/drawing/2014/main" id="{18A840FE-0171-4AEF-98B2-8653D6652036}"/>
              </a:ext>
            </a:extLst>
          </p:cNvPr>
          <p:cNvGraphicFramePr>
            <a:graphicFrameLocks noGrp="1"/>
          </p:cNvGraphicFramePr>
          <p:nvPr>
            <p:extLst>
              <p:ext uri="{D42A27DB-BD31-4B8C-83A1-F6EECF244321}">
                <p14:modId xmlns:p14="http://schemas.microsoft.com/office/powerpoint/2010/main" val="504585932"/>
              </p:ext>
            </p:extLst>
          </p:nvPr>
        </p:nvGraphicFramePr>
        <p:xfrm>
          <a:off x="111324" y="1549807"/>
          <a:ext cx="5462544" cy="3566160"/>
        </p:xfrm>
        <a:graphic>
          <a:graphicData uri="http://schemas.openxmlformats.org/drawingml/2006/table">
            <a:tbl>
              <a:tblPr firstRow="1" bandRow="1"/>
              <a:tblGrid>
                <a:gridCol w="3896137">
                  <a:extLst>
                    <a:ext uri="{9D8B030D-6E8A-4147-A177-3AD203B41FA5}">
                      <a16:colId xmlns:a16="http://schemas.microsoft.com/office/drawing/2014/main" val="20000"/>
                    </a:ext>
                  </a:extLst>
                </a:gridCol>
                <a:gridCol w="1566407">
                  <a:extLst>
                    <a:ext uri="{9D8B030D-6E8A-4147-A177-3AD203B41FA5}">
                      <a16:colId xmlns:a16="http://schemas.microsoft.com/office/drawing/2014/main" val="4076444086"/>
                    </a:ext>
                  </a:extLst>
                </a:gridCol>
              </a:tblGrid>
              <a:tr h="0">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marL="0" marR="0">
                        <a:lnSpc>
                          <a:spcPct val="100000"/>
                        </a:lnSpc>
                        <a:spcBef>
                          <a:spcPts val="100"/>
                        </a:spcBef>
                        <a:spcAft>
                          <a:spcPts val="100"/>
                        </a:spcAft>
                      </a:pPr>
                      <a:r>
                        <a:rPr lang="en-US" sz="1600" b="1" dirty="0">
                          <a:solidFill>
                            <a:schemeClr val="bg1"/>
                          </a:solidFill>
                          <a:effectLst/>
                        </a:rPr>
                        <a:t>Response Category</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27432" marB="2743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lnSpc>
                          <a:spcPct val="100000"/>
                        </a:lnSpc>
                      </a:pPr>
                      <a:r>
                        <a:rPr lang="en-US" sz="1400" b="1" dirty="0">
                          <a:solidFill>
                            <a:schemeClr val="bg1"/>
                          </a:solidFill>
                        </a:rPr>
                        <a:t>Treated Patients (N=66</a:t>
                      </a:r>
                      <a:r>
                        <a:rPr lang="en-US" sz="1400" b="1" baseline="30000" dirty="0">
                          <a:solidFill>
                            <a:schemeClr val="bg1"/>
                          </a:solidFill>
                        </a:rPr>
                        <a:t>a</a:t>
                      </a:r>
                      <a:r>
                        <a:rPr lang="en-US" sz="1400" b="1" dirty="0">
                          <a:solidFill>
                            <a:schemeClr val="bg1"/>
                          </a:solidFill>
                        </a:rPr>
                        <a:t>), n (%)</a:t>
                      </a:r>
                      <a:endParaRPr lang="en-US" sz="1400" b="1" dirty="0">
                        <a:solidFill>
                          <a:schemeClr val="bg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996538567"/>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latin typeface="+mn-lt"/>
                        </a:rPr>
                        <a:t>Complete response (CR)</a:t>
                      </a:r>
                      <a:r>
                        <a:rPr lang="en-US" sz="1400" b="1" baseline="30000" dirty="0">
                          <a:latin typeface="+mn-lt"/>
                        </a:rPr>
                        <a:t>2</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latin typeface="+mn-lt"/>
                          <a:cs typeface="Arial" panose="020B0604020202020204" pitchFamily="34" charset="0"/>
                        </a:rPr>
                        <a:t>7 (25.9%)</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latin typeface="+mn-lt"/>
                        </a:rPr>
                        <a:t>Partial response (PR)</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latin typeface="+mn-lt"/>
                        </a:rPr>
                        <a:t>0</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39693172"/>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latin typeface="+mn-lt"/>
                        </a:rPr>
                        <a:t>Marrow CR (</a:t>
                      </a:r>
                      <a:r>
                        <a:rPr lang="en-US" sz="1400" b="1" dirty="0" err="1">
                          <a:latin typeface="+mn-lt"/>
                        </a:rPr>
                        <a:t>mCR</a:t>
                      </a:r>
                      <a:r>
                        <a:rPr lang="en-US" sz="1400" b="1" dirty="0">
                          <a:latin typeface="+mn-lt"/>
                        </a:rPr>
                        <a:t>)</a:t>
                      </a:r>
                      <a:r>
                        <a:rPr lang="en-US" sz="1400" b="1" baseline="30000" dirty="0">
                          <a:latin typeface="+mn-lt"/>
                        </a:rPr>
                        <a:t>2</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latin typeface="+mn-lt"/>
                        </a:rPr>
                        <a:t>11 (40.7%)</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743311923"/>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231775"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mCR with hematologic improvement </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latin typeface="+mn-lt"/>
                        </a:rPr>
                        <a:t>5 (19.2%)</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742437137"/>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latin typeface="+mn-lt"/>
                        </a:rPr>
                        <a:t>Hematologic improvement (HI)</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latin typeface="+mn-lt"/>
                        </a:rPr>
                        <a:t>17 (42.5%)</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54984496"/>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latin typeface="+mn-lt"/>
                        </a:rPr>
                        <a:t>HI-erythroid</a:t>
                      </a:r>
                      <a:r>
                        <a:rPr lang="en-US" sz="1400" b="1" baseline="30000" dirty="0">
                          <a:latin typeface="+mn-lt"/>
                        </a:rPr>
                        <a:t>3</a:t>
                      </a:r>
                      <a:endParaRPr lang="en-US" sz="1400" b="1" dirty="0">
                        <a:latin typeface="+mn-lt"/>
                        <a:cs typeface="Arial" panose="020B0604020202020204" pitchFamily="34" charset="0"/>
                      </a:endParaRPr>
                    </a:p>
                  </a:txBody>
                  <a:tcPr marL="3657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latin typeface="+mn-lt"/>
                        </a:rPr>
                        <a:t>9 (22.5%)</a:t>
                      </a:r>
                      <a:r>
                        <a:rPr lang="en-US" sz="1400" b="1" baseline="30000" dirty="0">
                          <a:latin typeface="+mn-lt"/>
                        </a:rPr>
                        <a:t>3</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02247808"/>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latin typeface="+mn-lt"/>
                        </a:rPr>
                        <a:t>HI-neutrophils</a:t>
                      </a:r>
                      <a:r>
                        <a:rPr lang="en-US" sz="1400" b="1" baseline="30000" dirty="0">
                          <a:latin typeface="+mn-lt"/>
                        </a:rPr>
                        <a:t>3</a:t>
                      </a:r>
                      <a:endParaRPr lang="en-US" sz="1400" b="1" dirty="0">
                        <a:latin typeface="+mn-lt"/>
                        <a:cs typeface="Arial" panose="020B0604020202020204" pitchFamily="34" charset="0"/>
                      </a:endParaRPr>
                    </a:p>
                  </a:txBody>
                  <a:tcPr marL="3657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latin typeface="+mn-lt"/>
                        </a:rPr>
                        <a:t>3 (7.5%)</a:t>
                      </a:r>
                      <a:r>
                        <a:rPr lang="en-US" sz="1400" b="1" baseline="30000" dirty="0">
                          <a:latin typeface="+mn-lt"/>
                        </a:rPr>
                        <a:t>3</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71788692"/>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highlight>
                            <a:srgbClr val="FFFF00"/>
                          </a:highlight>
                          <a:latin typeface="+mn-lt"/>
                        </a:rPr>
                        <a:t>HI-platelet</a:t>
                      </a:r>
                      <a:r>
                        <a:rPr lang="en-US" sz="1400" b="1" baseline="30000" dirty="0">
                          <a:highlight>
                            <a:srgbClr val="FFFF00"/>
                          </a:highlight>
                          <a:latin typeface="+mn-lt"/>
                        </a:rPr>
                        <a:t>3</a:t>
                      </a:r>
                      <a:endParaRPr lang="en-US" sz="1400" b="1" dirty="0">
                        <a:highlight>
                          <a:srgbClr val="FFFF00"/>
                        </a:highlight>
                        <a:latin typeface="+mn-lt"/>
                        <a:cs typeface="Arial" panose="020B0604020202020204" pitchFamily="34" charset="0"/>
                      </a:endParaRPr>
                    </a:p>
                  </a:txBody>
                  <a:tcPr marL="3657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dirty="0">
                          <a:highlight>
                            <a:srgbClr val="FFFF00"/>
                          </a:highlight>
                          <a:latin typeface="+mn-lt"/>
                        </a:rPr>
                        <a:t>13 (32.5%)</a:t>
                      </a:r>
                      <a:r>
                        <a:rPr lang="en-US" sz="1400" b="1" baseline="30000" dirty="0">
                          <a:highlight>
                            <a:srgbClr val="FFFF00"/>
                          </a:highlight>
                          <a:latin typeface="+mn-lt"/>
                        </a:rPr>
                        <a:t>3</a:t>
                      </a:r>
                      <a:r>
                        <a:rPr lang="en-US" sz="1400" b="1" dirty="0">
                          <a:highlight>
                            <a:srgbClr val="FFFF00"/>
                          </a:highlight>
                          <a:latin typeface="+mn-lt"/>
                        </a:rPr>
                        <a:t> </a:t>
                      </a:r>
                      <a:endParaRPr lang="en-US" sz="1400" b="1" dirty="0">
                        <a:highlight>
                          <a:srgbClr val="FFFF00"/>
                        </a:highlight>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177615946"/>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kern="1200" dirty="0">
                          <a:solidFill>
                            <a:schemeClr val="dk1"/>
                          </a:solidFill>
                          <a:latin typeface="+mn-lt"/>
                          <a:ea typeface="+mn-ea"/>
                          <a:cs typeface="+mn-cs"/>
                        </a:rPr>
                        <a:t>HI- multiple lineages</a:t>
                      </a:r>
                      <a:r>
                        <a:rPr lang="en-US" sz="1400" b="1" baseline="30000" dirty="0">
                          <a:latin typeface="+mn-lt"/>
                        </a:rPr>
                        <a:t>3</a:t>
                      </a:r>
                      <a:endParaRPr lang="en-US" sz="1400" b="1" kern="1200" dirty="0">
                        <a:solidFill>
                          <a:schemeClr val="dk1"/>
                        </a:solidFill>
                        <a:latin typeface="+mn-lt"/>
                        <a:ea typeface="+mn-ea"/>
                        <a:cs typeface="+mn-cs"/>
                      </a:endParaRPr>
                    </a:p>
                  </a:txBody>
                  <a:tcPr marL="3657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kern="1200" dirty="0">
                          <a:solidFill>
                            <a:schemeClr val="dk1"/>
                          </a:solidFill>
                          <a:latin typeface="+mn-lt"/>
                          <a:ea typeface="+mn-ea"/>
                          <a:cs typeface="+mn-cs"/>
                        </a:rPr>
                        <a:t>5 (12.5%)</a:t>
                      </a:r>
                      <a:r>
                        <a:rPr lang="en-US" sz="1400" b="1" baseline="30000" dirty="0">
                          <a:latin typeface="+mn-lt"/>
                        </a:rPr>
                        <a:t> 3</a:t>
                      </a:r>
                      <a:endParaRPr lang="en-US" sz="1400" b="1"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637281937"/>
                  </a:ext>
                </a:extLst>
              </a:tr>
              <a:tr h="23862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1400" b="1" dirty="0">
                          <a:latin typeface="+mn-lt"/>
                        </a:rPr>
                        <a:t>Overall response (CR + PR + mCR + HI)</a:t>
                      </a:r>
                      <a:endParaRPr lang="en-US" sz="1400" b="1" dirty="0">
                        <a:latin typeface="+mn-lt"/>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1400" b="1" kern="1200" dirty="0">
                          <a:solidFill>
                            <a:schemeClr val="dk1"/>
                          </a:solidFill>
                          <a:latin typeface="+mn-lt"/>
                          <a:ea typeface="+mn-ea"/>
                          <a:cs typeface="+mn-cs"/>
                        </a:rPr>
                        <a:t>35 (53.0)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369001062"/>
                  </a:ext>
                </a:extLst>
              </a:tr>
            </a:tbl>
          </a:graphicData>
        </a:graphic>
      </p:graphicFrame>
    </p:spTree>
    <p:extLst>
      <p:ext uri="{BB962C8B-B14F-4D97-AF65-F5344CB8AC3E}">
        <p14:creationId xmlns:p14="http://schemas.microsoft.com/office/powerpoint/2010/main" val="803735247"/>
      </p:ext>
    </p:extLst>
  </p:cSld>
  <p:clrMapOvr>
    <a:masterClrMapping/>
  </p:clrMapOvr>
  <mc:AlternateContent xmlns:mc="http://schemas.openxmlformats.org/markup-compatibility/2006" xmlns:p14="http://schemas.microsoft.com/office/powerpoint/2010/main">
    <mc:Choice Requires="p14">
      <p:transition spd="slow" p14:dur="2000" advTm="1783"/>
    </mc:Choice>
    <mc:Fallback xmlns="">
      <p:transition spd="slow" advTm="1783"/>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A3C9-83AB-6245-81B9-643E49A25480}"/>
              </a:ext>
            </a:extLst>
          </p:cNvPr>
          <p:cNvSpPr txBox="1">
            <a:spLocks/>
          </p:cNvSpPr>
          <p:nvPr/>
        </p:nvSpPr>
        <p:spPr>
          <a:xfrm>
            <a:off x="156991" y="887076"/>
            <a:ext cx="8675783" cy="4013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1800" b="1" dirty="0">
                <a:solidFill>
                  <a:srgbClr val="0070C0"/>
                </a:solidFill>
                <a:latin typeface="Arial" panose="020B0604020202020204" pitchFamily="34" charset="0"/>
                <a:cs typeface="Arial" panose="020B0604020202020204" pitchFamily="34" charset="0"/>
              </a:rPr>
              <a:t>The era of oral therapy in MDS :</a:t>
            </a:r>
          </a:p>
          <a:p>
            <a:pPr defTabSz="685800">
              <a:defRPr/>
            </a:pPr>
            <a:r>
              <a:rPr lang="en-US" sz="1800" b="1" dirty="0">
                <a:solidFill>
                  <a:srgbClr val="0070C0"/>
                </a:solidFill>
                <a:latin typeface="Arial" panose="020B0604020202020204" pitchFamily="34" charset="0"/>
                <a:cs typeface="Arial" panose="020B0604020202020204" pitchFamily="34" charset="0"/>
              </a:rPr>
              <a:t> ASTX-727 (</a:t>
            </a:r>
            <a:r>
              <a:rPr lang="en-US" sz="1800" b="1" dirty="0" err="1">
                <a:solidFill>
                  <a:srgbClr val="0070C0"/>
                </a:solidFill>
                <a:latin typeface="Arial" panose="020B0604020202020204" pitchFamily="34" charset="0"/>
                <a:cs typeface="Arial" panose="020B0604020202020204" pitchFamily="34" charset="0"/>
              </a:rPr>
              <a:t>dac</a:t>
            </a:r>
            <a:r>
              <a:rPr lang="en-US" sz="1800" b="1" dirty="0">
                <a:solidFill>
                  <a:srgbClr val="0070C0"/>
                </a:solidFill>
                <a:latin typeface="Arial" panose="020B0604020202020204" pitchFamily="34" charset="0"/>
                <a:cs typeface="Arial" panose="020B0604020202020204" pitchFamily="34" charset="0"/>
              </a:rPr>
              <a:t>+ </a:t>
            </a:r>
            <a:r>
              <a:rPr lang="en-US" sz="1800" b="1" dirty="0" err="1">
                <a:solidFill>
                  <a:srgbClr val="0070C0"/>
                </a:solidFill>
                <a:latin typeface="Arial" panose="020B0604020202020204" pitchFamily="34" charset="0"/>
                <a:cs typeface="Arial" panose="020B0604020202020204" pitchFamily="34" charset="0"/>
              </a:rPr>
              <a:t>cedazuridine</a:t>
            </a:r>
            <a:r>
              <a:rPr lang="en-US" sz="1800" b="1" dirty="0">
                <a:solidFill>
                  <a:srgbClr val="0070C0"/>
                </a:solidFill>
                <a:latin typeface="Arial" panose="020B0604020202020204" pitchFamily="34" charset="0"/>
                <a:cs typeface="Arial" panose="020B0604020202020204" pitchFamily="34" charset="0"/>
              </a:rPr>
              <a:t>) induces responses </a:t>
            </a:r>
          </a:p>
          <a:p>
            <a:pPr defTabSz="685800">
              <a:defRPr/>
            </a:pPr>
            <a:r>
              <a:rPr lang="en-US" sz="1800" b="1" dirty="0">
                <a:solidFill>
                  <a:srgbClr val="0070C0"/>
                </a:solidFill>
                <a:latin typeface="Arial" panose="020B0604020202020204" pitchFamily="34" charset="0"/>
                <a:cs typeface="Arial" panose="020B0604020202020204" pitchFamily="34" charset="0"/>
              </a:rPr>
              <a:t>in MDS ( phase 3)</a:t>
            </a:r>
          </a:p>
        </p:txBody>
      </p:sp>
      <p:sp>
        <p:nvSpPr>
          <p:cNvPr id="3" name="Content Placeholder 5">
            <a:extLst>
              <a:ext uri="{FF2B5EF4-FFF2-40B4-BE49-F238E27FC236}">
                <a16:creationId xmlns:a16="http://schemas.microsoft.com/office/drawing/2014/main" id="{A47B342D-E41E-1246-9A57-B19F22D7F76F}"/>
              </a:ext>
            </a:extLst>
          </p:cNvPr>
          <p:cNvSpPr txBox="1">
            <a:spLocks/>
          </p:cNvSpPr>
          <p:nvPr/>
        </p:nvSpPr>
        <p:spPr>
          <a:xfrm>
            <a:off x="6170653" y="2294875"/>
            <a:ext cx="1663811" cy="2086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200" b="1" dirty="0">
                <a:solidFill>
                  <a:prstClr val="black"/>
                </a:solidFill>
                <a:latin typeface="Calibri" panose="020F0502020204030204"/>
              </a:rPr>
              <a:t>Median CR duration was 14.0 months</a:t>
            </a:r>
          </a:p>
          <a:p>
            <a:pPr marL="171450" indent="-171450" defTabSz="685800">
              <a:spcBef>
                <a:spcPts val="750"/>
              </a:spcBef>
              <a:defRPr/>
            </a:pPr>
            <a:r>
              <a:rPr lang="en-US" sz="1200" b="1" dirty="0">
                <a:solidFill>
                  <a:prstClr val="black"/>
                </a:solidFill>
                <a:latin typeface="Calibri" panose="020F0502020204030204"/>
              </a:rPr>
              <a:t>Median duration of best response was 12.7 months </a:t>
            </a:r>
          </a:p>
          <a:p>
            <a:pPr marL="171450" indent="-171450" defTabSz="685800">
              <a:spcBef>
                <a:spcPts val="750"/>
              </a:spcBef>
              <a:defRPr/>
            </a:pPr>
            <a:r>
              <a:rPr lang="en-US" sz="1200" b="1" dirty="0">
                <a:solidFill>
                  <a:prstClr val="black"/>
                </a:solidFill>
                <a:latin typeface="Calibri" panose="020F0502020204030204"/>
              </a:rPr>
              <a:t>34 (26%) of subjects proceeded to HSCT</a:t>
            </a:r>
          </a:p>
          <a:p>
            <a:pPr marL="171450" indent="-171450" defTabSz="685800">
              <a:spcBef>
                <a:spcPts val="750"/>
              </a:spcBef>
              <a:defRPr/>
            </a:pPr>
            <a:endParaRPr lang="en-US" sz="1200" b="1" dirty="0">
              <a:solidFill>
                <a:prstClr val="black"/>
              </a:solidFill>
              <a:latin typeface="Calibri" panose="020F0502020204030204"/>
            </a:endParaRPr>
          </a:p>
          <a:p>
            <a:pPr marL="171450" indent="-171450" defTabSz="685800">
              <a:spcBef>
                <a:spcPts val="750"/>
              </a:spcBef>
              <a:defRPr/>
            </a:pPr>
            <a:endParaRPr lang="en-US" sz="1575" dirty="0">
              <a:solidFill>
                <a:prstClr val="black"/>
              </a:solidFill>
              <a:latin typeface="Calibri" panose="020F0502020204030204"/>
            </a:endParaRPr>
          </a:p>
        </p:txBody>
      </p:sp>
      <p:graphicFrame>
        <p:nvGraphicFramePr>
          <p:cNvPr id="5" name="Table 4">
            <a:extLst>
              <a:ext uri="{FF2B5EF4-FFF2-40B4-BE49-F238E27FC236}">
                <a16:creationId xmlns:a16="http://schemas.microsoft.com/office/drawing/2014/main" id="{16406DAF-EB13-BC40-A0FB-59293B7C9891}"/>
              </a:ext>
            </a:extLst>
          </p:cNvPr>
          <p:cNvGraphicFramePr>
            <a:graphicFrameLocks noGrp="1"/>
          </p:cNvGraphicFramePr>
          <p:nvPr/>
        </p:nvGraphicFramePr>
        <p:xfrm>
          <a:off x="1223628" y="1808820"/>
          <a:ext cx="4617801" cy="2286000"/>
        </p:xfrm>
        <a:graphic>
          <a:graphicData uri="http://schemas.openxmlformats.org/drawingml/2006/table">
            <a:tbl>
              <a:tblPr bandRow="1"/>
              <a:tblGrid>
                <a:gridCol w="2749358">
                  <a:extLst>
                    <a:ext uri="{9D8B030D-6E8A-4147-A177-3AD203B41FA5}">
                      <a16:colId xmlns:a16="http://schemas.microsoft.com/office/drawing/2014/main" val="20000"/>
                    </a:ext>
                  </a:extLst>
                </a:gridCol>
                <a:gridCol w="1105355">
                  <a:extLst>
                    <a:ext uri="{9D8B030D-6E8A-4147-A177-3AD203B41FA5}">
                      <a16:colId xmlns:a16="http://schemas.microsoft.com/office/drawing/2014/main" val="4076444086"/>
                    </a:ext>
                  </a:extLst>
                </a:gridCol>
                <a:gridCol w="763088">
                  <a:extLst>
                    <a:ext uri="{9D8B030D-6E8A-4147-A177-3AD203B41FA5}">
                      <a16:colId xmlns:a16="http://schemas.microsoft.com/office/drawing/2014/main" val="1079091622"/>
                    </a:ext>
                  </a:extLst>
                </a:gridCol>
              </a:tblGrid>
              <a:tr h="342900">
                <a:tc>
                  <a:txBody>
                    <a:bodyPr/>
                    <a:lstStyle/>
                    <a:p>
                      <a:pPr marL="0" marR="0">
                        <a:lnSpc>
                          <a:spcPct val="100000"/>
                        </a:lnSpc>
                        <a:spcBef>
                          <a:spcPts val="100"/>
                        </a:spcBef>
                        <a:spcAft>
                          <a:spcPts val="100"/>
                        </a:spcAft>
                      </a:pPr>
                      <a:r>
                        <a:rPr lang="en-US" sz="9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Response category</a:t>
                      </a:r>
                    </a:p>
                  </a:txBody>
                  <a:tcPr marL="68580" marR="68580" marT="20574" marB="20574" anchor="b">
                    <a:lnL w="6350" cap="flat" cmpd="sng" algn="ctr">
                      <a:solidFill>
                        <a:srgbClr val="1F6FB8"/>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rgbClr val="1F6FB8"/>
                    </a:solidFill>
                  </a:tcPr>
                </a:tc>
                <a:tc>
                  <a:txBody>
                    <a:bodyPr/>
                    <a:lstStyle/>
                    <a:p>
                      <a:pPr algn="ctr">
                        <a:lnSpc>
                          <a:spcPct val="100000"/>
                        </a:lnSpc>
                      </a:pPr>
                      <a:r>
                        <a:rPr lang="en-US" sz="900" b="1" dirty="0">
                          <a:solidFill>
                            <a:schemeClr val="bg1"/>
                          </a:solidFill>
                          <a:latin typeface="Arial" panose="020B0604020202020204" pitchFamily="34" charset="0"/>
                          <a:cs typeface="Arial" panose="020B0604020202020204" pitchFamily="34" charset="0"/>
                        </a:rPr>
                        <a:t>Treated Patients (N=133), n (%)</a:t>
                      </a:r>
                    </a:p>
                  </a:txBody>
                  <a:tcPr marL="68580" marR="68580" marT="34290" marB="3429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rgbClr val="1F6FB8"/>
                    </a:solidFill>
                  </a:tcPr>
                </a:tc>
                <a:tc>
                  <a:txBody>
                    <a:bodyPr/>
                    <a:lstStyle/>
                    <a:p>
                      <a:pPr algn="ctr">
                        <a:lnSpc>
                          <a:spcPct val="100000"/>
                        </a:lnSpc>
                      </a:pPr>
                      <a:r>
                        <a:rPr lang="en-US" sz="900" b="1" dirty="0">
                          <a:solidFill>
                            <a:schemeClr val="bg1"/>
                          </a:solidFill>
                          <a:latin typeface="Arial" panose="020B0604020202020204" pitchFamily="34" charset="0"/>
                          <a:cs typeface="Arial" panose="020B0604020202020204" pitchFamily="34" charset="0"/>
                        </a:rPr>
                        <a:t>95% CI</a:t>
                      </a:r>
                    </a:p>
                  </a:txBody>
                  <a:tcPr marL="68580" marR="68580" marT="34290" marB="34290" anchor="b">
                    <a:lnL w="9525" cap="flat" cmpd="sng" algn="ctr">
                      <a:solidFill>
                        <a:schemeClr val="bg1"/>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rgbClr val="1F6FB8"/>
                    </a:solidFill>
                  </a:tcPr>
                </a:tc>
                <a:extLst>
                  <a:ext uri="{0D108BD9-81ED-4DB2-BD59-A6C34878D82A}">
                    <a16:rowId xmlns:a16="http://schemas.microsoft.com/office/drawing/2014/main" val="996538567"/>
                  </a:ext>
                </a:extLst>
              </a:tr>
              <a:tr h="194310">
                <a:tc>
                  <a:txBody>
                    <a:bodyPr/>
                    <a:lstStyle/>
                    <a:p>
                      <a:r>
                        <a:rPr lang="en-US" sz="800" b="1" dirty="0">
                          <a:latin typeface="Arial" panose="020B0604020202020204" pitchFamily="34" charset="0"/>
                          <a:cs typeface="Arial" panose="020B0604020202020204" pitchFamily="34" charset="0"/>
                        </a:rPr>
                        <a:t>Complete response (CR)</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4472C4"/>
                      </a:solidFill>
                      <a:prstDash val="solid"/>
                      <a:miter lim="800000"/>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29 (22)</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4472C4"/>
                      </a:solidFill>
                      <a:prstDash val="solid"/>
                      <a:miter lim="800000"/>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(15.1,29.8)</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4472C4"/>
                      </a:solidFill>
                      <a:prstDash val="solid"/>
                      <a:miter lim="800000"/>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4310">
                <a:tc>
                  <a:txBody>
                    <a:bodyPr/>
                    <a:lstStyle/>
                    <a:p>
                      <a:r>
                        <a:rPr lang="en-US" sz="800" b="1" dirty="0">
                          <a:latin typeface="Arial" panose="020B0604020202020204" pitchFamily="34" charset="0"/>
                          <a:cs typeface="Arial" panose="020B0604020202020204" pitchFamily="34" charset="0"/>
                        </a:rPr>
                        <a:t>Partial response (PR)</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0</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b="1" dirty="0">
                        <a:latin typeface="Arial" panose="020B0604020202020204" pitchFamily="34" charset="0"/>
                        <a:cs typeface="Arial" panose="020B0604020202020204" pitchFamily="34" charset="0"/>
                      </a:endParaRP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693172"/>
                  </a:ext>
                </a:extLst>
              </a:tr>
              <a:tr h="194310">
                <a:tc>
                  <a:txBody>
                    <a:bodyPr/>
                    <a:lstStyle/>
                    <a:p>
                      <a:r>
                        <a:rPr lang="en-US" sz="800" b="1" dirty="0">
                          <a:latin typeface="Arial" panose="020B0604020202020204" pitchFamily="34" charset="0"/>
                          <a:cs typeface="Arial" panose="020B0604020202020204" pitchFamily="34" charset="0"/>
                        </a:rPr>
                        <a:t>Marrow CR (mCR)</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43 (32.3%)</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(24.5,41.0)</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3311923"/>
                  </a:ext>
                </a:extLst>
              </a:tr>
              <a:tr h="194310">
                <a:tc>
                  <a:txBody>
                    <a:bodyPr/>
                    <a:lstStyle/>
                    <a:p>
                      <a:pPr marL="231775" marR="0" lvl="0" indent="0" algn="l" defTabSz="914400" rtl="0" eaLnBrk="1" fontAlgn="auto"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mCR with hematologic improvement </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22 (16.5%)</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(10.7,24.0)</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2437137"/>
                  </a:ext>
                </a:extLst>
              </a:tr>
              <a:tr h="194310">
                <a:tc>
                  <a:txBody>
                    <a:bodyPr/>
                    <a:lstStyle/>
                    <a:p>
                      <a:r>
                        <a:rPr lang="en-US" sz="800" b="1" dirty="0">
                          <a:latin typeface="Arial" panose="020B0604020202020204" pitchFamily="34" charset="0"/>
                          <a:cs typeface="Arial" panose="020B0604020202020204" pitchFamily="34" charset="0"/>
                        </a:rPr>
                        <a:t>Hematologic improvement (HI)</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10 (7.5%)</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(3.7,13.4)</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984496"/>
                  </a:ext>
                </a:extLst>
              </a:tr>
              <a:tr h="194310">
                <a:tc>
                  <a:txBody>
                    <a:bodyPr/>
                    <a:lstStyle/>
                    <a:p>
                      <a:r>
                        <a:rPr lang="en-US" sz="800" b="1" dirty="0">
                          <a:latin typeface="Arial" panose="020B0604020202020204" pitchFamily="34" charset="0"/>
                          <a:cs typeface="Arial" panose="020B0604020202020204" pitchFamily="34" charset="0"/>
                        </a:rPr>
                        <a:t>HI-erythroid</a:t>
                      </a:r>
                    </a:p>
                  </a:txBody>
                  <a:tcPr marL="27432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2 (1.5%)</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(0.2,5.3)</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247808"/>
                  </a:ext>
                </a:extLst>
              </a:tr>
              <a:tr h="194310">
                <a:tc>
                  <a:txBody>
                    <a:bodyPr/>
                    <a:lstStyle/>
                    <a:p>
                      <a:r>
                        <a:rPr lang="en-US" sz="800" b="1" dirty="0">
                          <a:latin typeface="Arial" panose="020B0604020202020204" pitchFamily="34" charset="0"/>
                          <a:cs typeface="Arial" panose="020B0604020202020204" pitchFamily="34" charset="0"/>
                        </a:rPr>
                        <a:t>HI-neutrophils</a:t>
                      </a:r>
                    </a:p>
                  </a:txBody>
                  <a:tcPr marL="27432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1 (0.8%)</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(0.0,4.1)</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1788692"/>
                  </a:ext>
                </a:extLst>
              </a:tr>
              <a:tr h="194310">
                <a:tc>
                  <a:txBody>
                    <a:bodyPr/>
                    <a:lstStyle/>
                    <a:p>
                      <a:r>
                        <a:rPr lang="en-US" sz="800" b="1" dirty="0">
                          <a:latin typeface="Arial" panose="020B0604020202020204" pitchFamily="34" charset="0"/>
                          <a:cs typeface="Arial" panose="020B0604020202020204" pitchFamily="34" charset="0"/>
                        </a:rPr>
                        <a:t>HI-platelet</a:t>
                      </a:r>
                    </a:p>
                  </a:txBody>
                  <a:tcPr marL="27432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7 (5.3%)</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(2.1,10.5)</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7615946"/>
                  </a:ext>
                </a:extLst>
              </a:tr>
              <a:tr h="194310">
                <a:tc>
                  <a:txBody>
                    <a:bodyPr/>
                    <a:lstStyle/>
                    <a:p>
                      <a:r>
                        <a:rPr lang="en-US" sz="800" b="1" dirty="0">
                          <a:highlight>
                            <a:srgbClr val="FFFF00"/>
                          </a:highlight>
                          <a:latin typeface="Arial" panose="020B0604020202020204" pitchFamily="34" charset="0"/>
                          <a:cs typeface="Arial" panose="020B0604020202020204" pitchFamily="34" charset="0"/>
                        </a:rPr>
                        <a:t>Overall response (CR + PR + mCR + HI)</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highlight>
                            <a:srgbClr val="FFFF00"/>
                          </a:highlight>
                          <a:latin typeface="Arial" panose="020B0604020202020204" pitchFamily="34" charset="0"/>
                          <a:cs typeface="Arial" panose="020B0604020202020204" pitchFamily="34" charset="0"/>
                        </a:rPr>
                        <a:t>82 (61.7)</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highlight>
                            <a:srgbClr val="FFFF00"/>
                          </a:highlight>
                          <a:latin typeface="Arial" panose="020B0604020202020204" pitchFamily="34" charset="0"/>
                          <a:cs typeface="Arial" panose="020B0604020202020204" pitchFamily="34" charset="0"/>
                        </a:rPr>
                        <a:t>(52.8,69.9)</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001062"/>
                  </a:ext>
                </a:extLst>
              </a:tr>
              <a:tr h="194310">
                <a:tc>
                  <a:txBody>
                    <a:bodyPr/>
                    <a:lstStyle/>
                    <a:p>
                      <a:r>
                        <a:rPr lang="en-US" sz="800" b="1" dirty="0">
                          <a:latin typeface="Arial" panose="020B0604020202020204" pitchFamily="34" charset="0"/>
                          <a:cs typeface="Arial" panose="020B0604020202020204" pitchFamily="34" charset="0"/>
                        </a:rPr>
                        <a:t>Progressive Disease</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6 (4.5%)</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(1.7,9.6)</a:t>
                      </a:r>
                    </a:p>
                  </a:txBody>
                  <a:tcPr marL="68580" marR="68580" marT="34290" marB="34290">
                    <a:lnL w="6350" cap="flat" cmpd="sng" algn="ctr">
                      <a:solidFill>
                        <a:srgbClr val="1F6FB8"/>
                      </a:solidFill>
                      <a:prstDash val="solid"/>
                      <a:round/>
                      <a:headEnd type="none" w="med" len="med"/>
                      <a:tailEnd type="none" w="med" len="med"/>
                    </a:lnL>
                    <a:lnR w="6350" cap="flat" cmpd="sng" algn="ctr">
                      <a:solidFill>
                        <a:srgbClr val="1F6FB8"/>
                      </a:solidFill>
                      <a:prstDash val="solid"/>
                      <a:round/>
                      <a:headEnd type="none" w="med" len="med"/>
                      <a:tailEnd type="none" w="med" len="med"/>
                    </a:lnR>
                    <a:lnT w="6350" cap="flat" cmpd="sng" algn="ctr">
                      <a:solidFill>
                        <a:srgbClr val="1F6FB8"/>
                      </a:solidFill>
                      <a:prstDash val="solid"/>
                      <a:round/>
                      <a:headEnd type="none" w="med" len="med"/>
                      <a:tailEnd type="none" w="med" len="med"/>
                    </a:lnT>
                    <a:lnB w="6350" cap="flat" cmpd="sng" algn="ctr">
                      <a:solidFill>
                        <a:srgbClr val="1F6FB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869134"/>
                  </a:ext>
                </a:extLst>
              </a:tr>
            </a:tbl>
          </a:graphicData>
        </a:graphic>
      </p:graphicFrame>
      <p:sp>
        <p:nvSpPr>
          <p:cNvPr id="7" name="TextBox 6">
            <a:extLst>
              <a:ext uri="{FF2B5EF4-FFF2-40B4-BE49-F238E27FC236}">
                <a16:creationId xmlns:a16="http://schemas.microsoft.com/office/drawing/2014/main" id="{79ABBB1A-F0CD-9242-A10C-CE01185F5E1C}"/>
              </a:ext>
            </a:extLst>
          </p:cNvPr>
          <p:cNvSpPr txBox="1"/>
          <p:nvPr/>
        </p:nvSpPr>
        <p:spPr>
          <a:xfrm>
            <a:off x="6227803" y="3906374"/>
            <a:ext cx="2069195" cy="300082"/>
          </a:xfrm>
          <a:prstGeom prst="rect">
            <a:avLst/>
          </a:prstGeom>
          <a:noFill/>
        </p:spPr>
        <p:txBody>
          <a:bodyPr wrap="square" rtlCol="0">
            <a:spAutoFit/>
          </a:bodyPr>
          <a:lstStyle/>
          <a:p>
            <a:pPr defTabSz="685800">
              <a:defRPr/>
            </a:pPr>
            <a:r>
              <a:rPr lang="en-US" sz="675" dirty="0">
                <a:solidFill>
                  <a:prstClr val="black"/>
                </a:solidFill>
              </a:rPr>
              <a:t>Savona  et al. [ASH Abstract 1230] Blood. 2020;135.</a:t>
            </a:r>
          </a:p>
        </p:txBody>
      </p:sp>
      <p:pic>
        <p:nvPicPr>
          <p:cNvPr id="6" name="Picture 7">
            <a:extLst>
              <a:ext uri="{FF2B5EF4-FFF2-40B4-BE49-F238E27FC236}">
                <a16:creationId xmlns:a16="http://schemas.microsoft.com/office/drawing/2014/main" id="{E7DA54E5-DB22-D84F-B8AE-F34518A53CAE}"/>
              </a:ext>
            </a:extLst>
          </p:cNvPr>
          <p:cNvPicPr>
            <a:picLocks noChangeAspect="1"/>
          </p:cNvPicPr>
          <p:nvPr/>
        </p:nvPicPr>
        <p:blipFill rotWithShape="1">
          <a:blip r:embed="rId2"/>
          <a:srcRect t="2265" b="-1657"/>
          <a:stretch/>
        </p:blipFill>
        <p:spPr>
          <a:xfrm>
            <a:off x="1385646" y="4119352"/>
            <a:ext cx="2646294" cy="1881398"/>
          </a:xfrm>
          <a:prstGeom prst="rect">
            <a:avLst/>
          </a:prstGeom>
        </p:spPr>
      </p:pic>
      <p:sp>
        <p:nvSpPr>
          <p:cNvPr id="8" name="TextBox 5">
            <a:extLst>
              <a:ext uri="{FF2B5EF4-FFF2-40B4-BE49-F238E27FC236}">
                <a16:creationId xmlns:a16="http://schemas.microsoft.com/office/drawing/2014/main" id="{64F25BFE-43CD-E241-A719-10BFB7CF4723}"/>
              </a:ext>
            </a:extLst>
          </p:cNvPr>
          <p:cNvSpPr txBox="1"/>
          <p:nvPr/>
        </p:nvSpPr>
        <p:spPr>
          <a:xfrm>
            <a:off x="4301971" y="5718070"/>
            <a:ext cx="1421875" cy="300082"/>
          </a:xfrm>
          <a:prstGeom prst="rect">
            <a:avLst/>
          </a:prstGeom>
          <a:noFill/>
        </p:spPr>
        <p:txBody>
          <a:bodyPr wrap="square" rtlCol="0">
            <a:spAutoFit/>
          </a:bodyPr>
          <a:lstStyle/>
          <a:p>
            <a:pPr defTabSz="514350" fontAlgn="auto">
              <a:spcBef>
                <a:spcPts val="0"/>
              </a:spcBef>
              <a:spcAft>
                <a:spcPts val="0"/>
              </a:spcAft>
              <a:defRPr/>
            </a:pPr>
            <a:r>
              <a:rPr lang="en-US" sz="675" dirty="0">
                <a:solidFill>
                  <a:prstClr val="black"/>
                </a:solidFill>
                <a:latin typeface="Calibri" panose="020F0502020204030204"/>
              </a:rPr>
              <a:t>Savona  et al. [Abstract MDSF 2021]</a:t>
            </a:r>
          </a:p>
        </p:txBody>
      </p:sp>
      <p:sp>
        <p:nvSpPr>
          <p:cNvPr id="9" name="Content Placeholder 5">
            <a:extLst>
              <a:ext uri="{FF2B5EF4-FFF2-40B4-BE49-F238E27FC236}">
                <a16:creationId xmlns:a16="http://schemas.microsoft.com/office/drawing/2014/main" id="{A058A398-9861-9143-A14F-A4651871E8A1}"/>
              </a:ext>
            </a:extLst>
          </p:cNvPr>
          <p:cNvSpPr txBox="1">
            <a:spLocks/>
          </p:cNvSpPr>
          <p:nvPr/>
        </p:nvSpPr>
        <p:spPr>
          <a:xfrm>
            <a:off x="4139953" y="4381362"/>
            <a:ext cx="2337134" cy="20634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indent="-128588" defTabSz="514350" fontAlgn="auto">
              <a:spcBef>
                <a:spcPts val="563"/>
              </a:spcBef>
              <a:spcAft>
                <a:spcPts val="0"/>
              </a:spcAft>
              <a:defRPr/>
            </a:pPr>
            <a:r>
              <a:rPr lang="en-US" sz="1200" b="1" dirty="0">
                <a:solidFill>
                  <a:prstClr val="black"/>
                </a:solidFill>
                <a:latin typeface="Calibri" panose="020F0502020204030204"/>
              </a:rPr>
              <a:t>Median follow up  32 months</a:t>
            </a:r>
          </a:p>
          <a:p>
            <a:pPr marL="128588" indent="-128588" defTabSz="514350" fontAlgn="auto">
              <a:spcBef>
                <a:spcPts val="563"/>
              </a:spcBef>
              <a:spcAft>
                <a:spcPts val="0"/>
              </a:spcAft>
              <a:defRPr/>
            </a:pPr>
            <a:r>
              <a:rPr lang="en-US" sz="1200" b="1" dirty="0" err="1">
                <a:solidFill>
                  <a:prstClr val="black"/>
                </a:solidFill>
                <a:latin typeface="Calibri" panose="020F0502020204030204"/>
              </a:rPr>
              <a:t>mOS</a:t>
            </a:r>
            <a:r>
              <a:rPr lang="en-US" sz="1200" b="1" dirty="0">
                <a:solidFill>
                  <a:prstClr val="black"/>
                </a:solidFill>
                <a:latin typeface="Calibri" panose="020F0502020204030204"/>
              </a:rPr>
              <a:t> for 133 patients is 31.7 months (95% CI: 28, NE)</a:t>
            </a:r>
          </a:p>
          <a:p>
            <a:pPr marL="128588" indent="-128588" defTabSz="514350" fontAlgn="auto">
              <a:spcBef>
                <a:spcPts val="563"/>
              </a:spcBef>
              <a:spcAft>
                <a:spcPts val="0"/>
              </a:spcAft>
              <a:defRPr/>
            </a:pPr>
            <a:r>
              <a:rPr lang="en-US" sz="1200" b="1" dirty="0">
                <a:solidFill>
                  <a:prstClr val="black"/>
                </a:solidFill>
                <a:latin typeface="Calibri" panose="020F0502020204030204"/>
              </a:rPr>
              <a:t>LFS is 29.1 months (95% CI: 22.1, NE)</a:t>
            </a:r>
          </a:p>
        </p:txBody>
      </p:sp>
      <p:sp>
        <p:nvSpPr>
          <p:cNvPr id="4" name="CasellaDiTesto 3">
            <a:extLst>
              <a:ext uri="{FF2B5EF4-FFF2-40B4-BE49-F238E27FC236}">
                <a16:creationId xmlns:a16="http://schemas.microsoft.com/office/drawing/2014/main" id="{919DF1F0-90C9-394E-B055-035AF5389262}"/>
              </a:ext>
            </a:extLst>
          </p:cNvPr>
          <p:cNvSpPr txBox="1"/>
          <p:nvPr/>
        </p:nvSpPr>
        <p:spPr>
          <a:xfrm>
            <a:off x="3113838" y="4381361"/>
            <a:ext cx="367408" cy="300082"/>
          </a:xfrm>
          <a:prstGeom prst="rect">
            <a:avLst/>
          </a:prstGeom>
          <a:noFill/>
        </p:spPr>
        <p:txBody>
          <a:bodyPr wrap="none" rtlCol="0">
            <a:spAutoFit/>
          </a:bodyPr>
          <a:lstStyle/>
          <a:p>
            <a:pPr defTabSz="685800">
              <a:defRPr/>
            </a:pPr>
            <a:r>
              <a:rPr lang="it-IT" sz="1350" dirty="0" err="1">
                <a:solidFill>
                  <a:prstClr val="black"/>
                </a:solidFill>
              </a:rPr>
              <a:t>os</a:t>
            </a:r>
            <a:endParaRPr lang="it-IT" sz="1350" dirty="0">
              <a:solidFill>
                <a:prstClr val="black"/>
              </a:solidFill>
            </a:endParaRPr>
          </a:p>
        </p:txBody>
      </p:sp>
    </p:spTree>
    <p:extLst>
      <p:ext uri="{BB962C8B-B14F-4D97-AF65-F5344CB8AC3E}">
        <p14:creationId xmlns:p14="http://schemas.microsoft.com/office/powerpoint/2010/main" val="3534308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22" y="1431132"/>
            <a:ext cx="6813947" cy="408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CasellaDiTesto 2"/>
          <p:cNvSpPr txBox="1">
            <a:spLocks noChangeArrowheads="1"/>
          </p:cNvSpPr>
          <p:nvPr/>
        </p:nvSpPr>
        <p:spPr bwMode="auto">
          <a:xfrm>
            <a:off x="992385" y="637846"/>
            <a:ext cx="7236620" cy="43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3" rIns="68543" bIns="34273">
            <a:spAutoFit/>
          </a:bodyPr>
          <a:lstStyle>
            <a:lvl1pPr>
              <a:spcBef>
                <a:spcPct val="50000"/>
              </a:spcBef>
              <a:buClr>
                <a:schemeClr val="tx1"/>
              </a:buClr>
              <a:buSzPct val="120000"/>
              <a:buFont typeface="Arial" charset="0"/>
              <a:buChar char="•"/>
              <a:defRPr sz="2200">
                <a:solidFill>
                  <a:schemeClr val="tx1"/>
                </a:solidFill>
                <a:latin typeface="Arial" charset="0"/>
                <a:ea typeface="ＭＳ Ｐゴシック" charset="-128"/>
              </a:defRPr>
            </a:lvl1pPr>
            <a:lvl2pPr marL="742950" indent="-285750">
              <a:spcBef>
                <a:spcPct val="25000"/>
              </a:spcBef>
              <a:buClr>
                <a:schemeClr val="tx1"/>
              </a:buClr>
              <a:buSzPct val="120000"/>
              <a:buFont typeface="Arial" charset="0"/>
              <a:buChar char="–"/>
              <a:defRPr>
                <a:solidFill>
                  <a:schemeClr val="tx1"/>
                </a:solidFill>
                <a:latin typeface="Arial" charset="0"/>
                <a:ea typeface="ＭＳ Ｐゴシック" charset="-128"/>
              </a:defRPr>
            </a:lvl2pPr>
            <a:lvl3pPr marL="1143000" indent="-228600">
              <a:spcBef>
                <a:spcPct val="25000"/>
              </a:spcBef>
              <a:buClr>
                <a:schemeClr val="tx1"/>
              </a:buClr>
              <a:buSzPct val="120000"/>
              <a:buChar char="–"/>
              <a:defRPr>
                <a:solidFill>
                  <a:schemeClr val="tx1"/>
                </a:solidFill>
                <a:latin typeface="Arial" charset="0"/>
                <a:ea typeface="ＭＳ Ｐゴシック" charset="-128"/>
              </a:defRPr>
            </a:lvl3pPr>
            <a:lvl4pPr marL="1600200" indent="-228600">
              <a:spcBef>
                <a:spcPct val="25000"/>
              </a:spcBef>
              <a:buClr>
                <a:schemeClr val="tx1"/>
              </a:buClr>
              <a:buSzPct val="120000"/>
              <a:buFont typeface="Arial" charset="0"/>
              <a:buChar char="–"/>
              <a:defRPr>
                <a:solidFill>
                  <a:schemeClr val="tx1"/>
                </a:solidFill>
                <a:latin typeface="Arial" charset="0"/>
                <a:ea typeface="ＭＳ Ｐゴシック" charset="-128"/>
              </a:defRPr>
            </a:lvl4pPr>
            <a:lvl5pPr marL="2057400" indent="-228600">
              <a:spcBef>
                <a:spcPct val="25000"/>
              </a:spcBef>
              <a:buClr>
                <a:schemeClr val="bg2"/>
              </a:buClr>
              <a:buSzPct val="120000"/>
              <a:buFont typeface="Arial" charset="0"/>
              <a:defRPr sz="2000">
                <a:solidFill>
                  <a:schemeClr val="tx2"/>
                </a:solidFill>
                <a:latin typeface="Arial" charset="0"/>
                <a:ea typeface="ＭＳ Ｐゴシック" charset="-128"/>
              </a:defRPr>
            </a:lvl5pPr>
            <a:lvl6pPr marL="25146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6pPr>
            <a:lvl7pPr marL="29718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7pPr>
            <a:lvl8pPr marL="34290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8pPr>
            <a:lvl9pPr marL="38862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9pPr>
          </a:lstStyle>
          <a:p>
            <a:pPr algn="ctr" defTabSz="685800">
              <a:spcBef>
                <a:spcPct val="0"/>
              </a:spcBef>
              <a:buClrTx/>
              <a:buSzTx/>
              <a:buNone/>
              <a:defRPr/>
            </a:pPr>
            <a:r>
              <a:rPr lang="it-IT" altLang="it-IT" sz="2400" b="1" dirty="0">
                <a:solidFill>
                  <a:srgbClr val="0070C0"/>
                </a:solidFill>
                <a:ea typeface="msgothic" charset="-128"/>
                <a:cs typeface="msgothic" charset="-128"/>
              </a:rPr>
              <a:t> </a:t>
            </a:r>
            <a:r>
              <a:rPr lang="it-IT" altLang="it-IT" sz="2400" b="1" dirty="0" err="1">
                <a:solidFill>
                  <a:srgbClr val="0070C0"/>
                </a:solidFill>
                <a:ea typeface="msgothic" charset="-128"/>
                <a:cs typeface="msgothic" charset="-128"/>
              </a:rPr>
              <a:t>Therapeutic</a:t>
            </a:r>
            <a:r>
              <a:rPr lang="it-IT" altLang="it-IT" sz="2400" b="1" dirty="0">
                <a:solidFill>
                  <a:srgbClr val="0070C0"/>
                </a:solidFill>
                <a:ea typeface="msgothic" charset="-128"/>
                <a:cs typeface="msgothic" charset="-128"/>
              </a:rPr>
              <a:t> options for HR-MDS  </a:t>
            </a:r>
          </a:p>
        </p:txBody>
      </p:sp>
      <p:sp>
        <p:nvSpPr>
          <p:cNvPr id="195587" name="CasellaDiTesto 1"/>
          <p:cNvSpPr txBox="1">
            <a:spLocks noChangeArrowheads="1"/>
          </p:cNvSpPr>
          <p:nvPr/>
        </p:nvSpPr>
        <p:spPr bwMode="auto">
          <a:xfrm>
            <a:off x="2681289" y="5516166"/>
            <a:ext cx="5072532" cy="48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3" rIns="68543" bIns="34273">
            <a:spAutoFit/>
          </a:bodyPr>
          <a:lstStyle>
            <a:lvl1pPr>
              <a:spcBef>
                <a:spcPct val="50000"/>
              </a:spcBef>
              <a:buClr>
                <a:schemeClr val="tx1"/>
              </a:buClr>
              <a:buSzPct val="120000"/>
              <a:buFont typeface="Arial" charset="0"/>
              <a:buChar char="•"/>
              <a:defRPr sz="2200">
                <a:solidFill>
                  <a:schemeClr val="tx1"/>
                </a:solidFill>
                <a:latin typeface="Arial" charset="0"/>
                <a:ea typeface="ＭＳ Ｐゴシック" charset="-128"/>
              </a:defRPr>
            </a:lvl1pPr>
            <a:lvl2pPr marL="742950" indent="-285750">
              <a:spcBef>
                <a:spcPct val="25000"/>
              </a:spcBef>
              <a:buClr>
                <a:schemeClr val="tx1"/>
              </a:buClr>
              <a:buSzPct val="120000"/>
              <a:buFont typeface="Arial" charset="0"/>
              <a:buChar char="–"/>
              <a:defRPr>
                <a:solidFill>
                  <a:schemeClr val="tx1"/>
                </a:solidFill>
                <a:latin typeface="Arial" charset="0"/>
                <a:ea typeface="ＭＳ Ｐゴシック" charset="-128"/>
              </a:defRPr>
            </a:lvl2pPr>
            <a:lvl3pPr marL="1143000" indent="-228600">
              <a:spcBef>
                <a:spcPct val="25000"/>
              </a:spcBef>
              <a:buClr>
                <a:schemeClr val="tx1"/>
              </a:buClr>
              <a:buSzPct val="120000"/>
              <a:buChar char="–"/>
              <a:defRPr>
                <a:solidFill>
                  <a:schemeClr val="tx1"/>
                </a:solidFill>
                <a:latin typeface="Arial" charset="0"/>
                <a:ea typeface="ＭＳ Ｐゴシック" charset="-128"/>
              </a:defRPr>
            </a:lvl3pPr>
            <a:lvl4pPr marL="1600200" indent="-228600">
              <a:spcBef>
                <a:spcPct val="25000"/>
              </a:spcBef>
              <a:buClr>
                <a:schemeClr val="tx1"/>
              </a:buClr>
              <a:buSzPct val="120000"/>
              <a:buFont typeface="Arial" charset="0"/>
              <a:buChar char="–"/>
              <a:defRPr>
                <a:solidFill>
                  <a:schemeClr val="tx1"/>
                </a:solidFill>
                <a:latin typeface="Arial" charset="0"/>
                <a:ea typeface="ＭＳ Ｐゴシック" charset="-128"/>
              </a:defRPr>
            </a:lvl4pPr>
            <a:lvl5pPr marL="2057400" indent="-228600">
              <a:spcBef>
                <a:spcPct val="25000"/>
              </a:spcBef>
              <a:buClr>
                <a:schemeClr val="bg2"/>
              </a:buClr>
              <a:buSzPct val="120000"/>
              <a:buFont typeface="Arial" charset="0"/>
              <a:defRPr sz="2000">
                <a:solidFill>
                  <a:schemeClr val="tx2"/>
                </a:solidFill>
                <a:latin typeface="Arial" charset="0"/>
                <a:ea typeface="ＭＳ Ｐゴシック" charset="-128"/>
              </a:defRPr>
            </a:lvl5pPr>
            <a:lvl6pPr marL="25146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6pPr>
            <a:lvl7pPr marL="29718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7pPr>
            <a:lvl8pPr marL="34290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8pPr>
            <a:lvl9pPr marL="3886200" indent="-2286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9pPr>
          </a:lstStyle>
          <a:p>
            <a:pPr defTabSz="685800">
              <a:spcBef>
                <a:spcPct val="0"/>
              </a:spcBef>
              <a:buClrTx/>
              <a:buSzTx/>
              <a:buNone/>
              <a:defRPr/>
            </a:pPr>
            <a:r>
              <a:rPr lang="it-IT" altLang="it-IT" sz="1350" b="1">
                <a:solidFill>
                  <a:srgbClr val="000000"/>
                </a:solidFill>
              </a:rPr>
              <a:t>Santini V</a:t>
            </a:r>
            <a:r>
              <a:rPr lang="it-IT" altLang="it-IT" sz="1350">
                <a:solidFill>
                  <a:srgbClr val="000000"/>
                </a:solidFill>
              </a:rPr>
              <a:t>.</a:t>
            </a:r>
          </a:p>
          <a:p>
            <a:pPr defTabSz="685800">
              <a:spcBef>
                <a:spcPct val="0"/>
              </a:spcBef>
              <a:buClrTx/>
              <a:buSzTx/>
              <a:buNone/>
              <a:defRPr/>
            </a:pPr>
            <a:r>
              <a:rPr lang="it-IT" altLang="it-IT" sz="1350" b="1">
                <a:solidFill>
                  <a:srgbClr val="000000"/>
                </a:solidFill>
              </a:rPr>
              <a:t>Hematology</a:t>
            </a:r>
            <a:r>
              <a:rPr lang="it-IT" altLang="it-IT" sz="1350">
                <a:solidFill>
                  <a:srgbClr val="000000"/>
                </a:solidFill>
              </a:rPr>
              <a:t> Am Soc Hematol Educ Program. </a:t>
            </a:r>
            <a:r>
              <a:rPr lang="it-IT" altLang="it-IT" sz="1350" b="1">
                <a:solidFill>
                  <a:srgbClr val="000000"/>
                </a:solidFill>
              </a:rPr>
              <a:t>2012</a:t>
            </a:r>
            <a:r>
              <a:rPr lang="it-IT" altLang="it-IT" sz="1350">
                <a:solidFill>
                  <a:srgbClr val="000000"/>
                </a:solidFill>
              </a:rPr>
              <a:t>;</a:t>
            </a:r>
            <a:r>
              <a:rPr lang="it-IT" altLang="it-IT" sz="1350" b="1">
                <a:solidFill>
                  <a:srgbClr val="000000"/>
                </a:solidFill>
              </a:rPr>
              <a:t>2012</a:t>
            </a:r>
            <a:r>
              <a:rPr lang="it-IT" altLang="it-IT" sz="1350">
                <a:solidFill>
                  <a:srgbClr val="000000"/>
                </a:solidFill>
              </a:rPr>
              <a:t>:65-73.</a:t>
            </a:r>
          </a:p>
        </p:txBody>
      </p:sp>
      <p:sp>
        <p:nvSpPr>
          <p:cNvPr id="195588" name="Rettangolo 1"/>
          <p:cNvSpPr>
            <a:spLocks noChangeArrowheads="1"/>
          </p:cNvSpPr>
          <p:nvPr/>
        </p:nvSpPr>
        <p:spPr bwMode="auto">
          <a:xfrm>
            <a:off x="3511155" y="4655344"/>
            <a:ext cx="1868090" cy="6858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ct val="50000"/>
              </a:spcBef>
              <a:buClr>
                <a:schemeClr val="tx1"/>
              </a:buClr>
              <a:buSzPct val="120000"/>
              <a:buFont typeface="Arial" charset="0"/>
              <a:buChar char="•"/>
              <a:defRPr sz="2200">
                <a:solidFill>
                  <a:schemeClr val="tx1"/>
                </a:solidFill>
                <a:latin typeface="Arial" charset="0"/>
                <a:ea typeface="ＭＳ Ｐゴシック" charset="-128"/>
              </a:defRPr>
            </a:lvl1pPr>
            <a:lvl2pPr marL="742950" indent="-285750" defTabSz="457200">
              <a:spcBef>
                <a:spcPct val="25000"/>
              </a:spcBef>
              <a:buClr>
                <a:schemeClr val="tx1"/>
              </a:buClr>
              <a:buSzPct val="120000"/>
              <a:buFont typeface="Arial" charset="0"/>
              <a:buChar char="–"/>
              <a:defRPr>
                <a:solidFill>
                  <a:schemeClr val="tx1"/>
                </a:solidFill>
                <a:latin typeface="Arial" charset="0"/>
                <a:ea typeface="ＭＳ Ｐゴシック" charset="-128"/>
              </a:defRPr>
            </a:lvl2pPr>
            <a:lvl3pPr marL="1143000" indent="-228600" defTabSz="457200">
              <a:spcBef>
                <a:spcPct val="25000"/>
              </a:spcBef>
              <a:buClr>
                <a:schemeClr val="tx1"/>
              </a:buClr>
              <a:buSzPct val="120000"/>
              <a:buChar char="–"/>
              <a:defRPr>
                <a:solidFill>
                  <a:schemeClr val="tx1"/>
                </a:solidFill>
                <a:latin typeface="Arial" charset="0"/>
                <a:ea typeface="ＭＳ Ｐゴシック" charset="-128"/>
              </a:defRPr>
            </a:lvl3pPr>
            <a:lvl4pPr marL="1600200" indent="-228600" defTabSz="457200">
              <a:spcBef>
                <a:spcPct val="25000"/>
              </a:spcBef>
              <a:buClr>
                <a:schemeClr val="tx1"/>
              </a:buClr>
              <a:buSzPct val="120000"/>
              <a:buFont typeface="Arial" charset="0"/>
              <a:buChar char="–"/>
              <a:defRPr>
                <a:solidFill>
                  <a:schemeClr val="tx1"/>
                </a:solidFill>
                <a:latin typeface="Arial" charset="0"/>
                <a:ea typeface="ＭＳ Ｐゴシック" charset="-128"/>
              </a:defRPr>
            </a:lvl4pPr>
            <a:lvl5pPr marL="2057400" indent="-228600" defTabSz="457200">
              <a:spcBef>
                <a:spcPct val="25000"/>
              </a:spcBef>
              <a:buClr>
                <a:schemeClr val="bg2"/>
              </a:buClr>
              <a:buSzPct val="120000"/>
              <a:buFont typeface="Arial" charset="0"/>
              <a:defRPr sz="2000">
                <a:solidFill>
                  <a:schemeClr val="tx2"/>
                </a:solidFill>
                <a:latin typeface="Arial" charset="0"/>
                <a:ea typeface="ＭＳ Ｐゴシック" charset="-128"/>
              </a:defRPr>
            </a:lvl5pPr>
            <a:lvl6pPr marL="2514600" indent="-228600" defTabSz="4572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6pPr>
            <a:lvl7pPr marL="2971800" indent="-228600" defTabSz="4572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7pPr>
            <a:lvl8pPr marL="3429000" indent="-228600" defTabSz="4572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8pPr>
            <a:lvl9pPr marL="3886200" indent="-228600" defTabSz="457200" eaLnBrk="0" fontAlgn="base" hangingPunct="0">
              <a:spcBef>
                <a:spcPct val="25000"/>
              </a:spcBef>
              <a:spcAft>
                <a:spcPct val="0"/>
              </a:spcAft>
              <a:buClr>
                <a:schemeClr val="bg2"/>
              </a:buClr>
              <a:buSzPct val="120000"/>
              <a:buFont typeface="Arial" charset="0"/>
              <a:defRPr sz="2000">
                <a:solidFill>
                  <a:schemeClr val="tx2"/>
                </a:solidFill>
                <a:latin typeface="Arial" charset="0"/>
                <a:ea typeface="ＭＳ Ｐゴシック" charset="-128"/>
              </a:defRPr>
            </a:lvl9pPr>
          </a:lstStyle>
          <a:p>
            <a:pPr defTabSz="342900" hangingPunct="0">
              <a:lnSpc>
                <a:spcPct val="93000"/>
              </a:lnSpc>
              <a:spcBef>
                <a:spcPct val="0"/>
              </a:spcBef>
              <a:buClr>
                <a:srgbClr val="000000"/>
              </a:buClr>
              <a:buSzPct val="45000"/>
              <a:buNone/>
              <a:defRPr/>
            </a:pPr>
            <a:endParaRPr lang="it-IT" altLang="it-IT" sz="1800">
              <a:solidFill>
                <a:srgbClr val="000000"/>
              </a:solidFill>
              <a:latin typeface="Times New Roman" charset="0"/>
              <a:ea typeface="msgothic" charset="-128"/>
              <a:cs typeface="msgothic" charset="-128"/>
            </a:endParaRPr>
          </a:p>
        </p:txBody>
      </p:sp>
    </p:spTree>
    <p:extLst>
      <p:ext uri="{BB962C8B-B14F-4D97-AF65-F5344CB8AC3E}">
        <p14:creationId xmlns:p14="http://schemas.microsoft.com/office/powerpoint/2010/main" val="1476091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5"/>
          <p:cNvSpPr>
            <a:spLocks noGrp="1" noChangeArrowheads="1"/>
          </p:cNvSpPr>
          <p:nvPr>
            <p:ph type="ctrTitle"/>
          </p:nvPr>
        </p:nvSpPr>
        <p:spPr/>
        <p:txBody>
          <a:bodyPr/>
          <a:lstStyle/>
          <a:p>
            <a:pPr eaLnBrk="1" hangingPunct="1"/>
            <a:r>
              <a:rPr lang="en-GB" altLang="en-US" dirty="0">
                <a:ea typeface="ＭＳ Ｐゴシック" panose="020B0600070205080204" pitchFamily="34" charset="-128"/>
              </a:rPr>
              <a:t>New avenues of treatment</a:t>
            </a:r>
            <a:br>
              <a:rPr lang="en-GB" altLang="en-US" dirty="0">
                <a:ea typeface="ＭＳ Ｐゴシック" panose="020B0600070205080204" pitchFamily="34" charset="-128"/>
              </a:rPr>
            </a:br>
            <a:r>
              <a:rPr lang="en-GB" altLang="en-US" dirty="0">
                <a:ea typeface="ＭＳ Ｐゴシック" panose="020B0600070205080204" pitchFamily="34" charset="-128"/>
              </a:rPr>
              <a:t> </a:t>
            </a:r>
          </a:p>
        </p:txBody>
      </p:sp>
    </p:spTree>
    <p:extLst>
      <p:ext uri="{BB962C8B-B14F-4D97-AF65-F5344CB8AC3E}">
        <p14:creationId xmlns:p14="http://schemas.microsoft.com/office/powerpoint/2010/main" val="214021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487FFFB-87CB-C54C-9FE6-1865F286E96E}"/>
              </a:ext>
            </a:extLst>
          </p:cNvPr>
          <p:cNvPicPr>
            <a:picLocks noChangeAspect="1"/>
          </p:cNvPicPr>
          <p:nvPr/>
        </p:nvPicPr>
        <p:blipFill>
          <a:blip r:embed="rId2"/>
          <a:stretch>
            <a:fillRect/>
          </a:stretch>
        </p:blipFill>
        <p:spPr>
          <a:xfrm>
            <a:off x="2092570" y="2044410"/>
            <a:ext cx="4211149" cy="2086875"/>
          </a:xfrm>
          <a:prstGeom prst="rect">
            <a:avLst/>
          </a:prstGeom>
        </p:spPr>
      </p:pic>
      <p:pic>
        <p:nvPicPr>
          <p:cNvPr id="3" name="Immagine 2">
            <a:extLst>
              <a:ext uri="{FF2B5EF4-FFF2-40B4-BE49-F238E27FC236}">
                <a16:creationId xmlns:a16="http://schemas.microsoft.com/office/drawing/2014/main" id="{76DB8CEF-F085-F04F-ACD4-B4AD99D6884A}"/>
              </a:ext>
            </a:extLst>
          </p:cNvPr>
          <p:cNvPicPr>
            <a:picLocks noChangeAspect="1"/>
          </p:cNvPicPr>
          <p:nvPr/>
        </p:nvPicPr>
        <p:blipFill>
          <a:blip r:embed="rId3"/>
          <a:stretch>
            <a:fillRect/>
          </a:stretch>
        </p:blipFill>
        <p:spPr>
          <a:xfrm>
            <a:off x="1489198" y="3989509"/>
            <a:ext cx="2609850" cy="1300163"/>
          </a:xfrm>
          <a:prstGeom prst="rect">
            <a:avLst/>
          </a:prstGeom>
        </p:spPr>
      </p:pic>
      <p:pic>
        <p:nvPicPr>
          <p:cNvPr id="4" name="Immagine 3">
            <a:extLst>
              <a:ext uri="{FF2B5EF4-FFF2-40B4-BE49-F238E27FC236}">
                <a16:creationId xmlns:a16="http://schemas.microsoft.com/office/drawing/2014/main" id="{DD55CE4F-5564-EB45-BD03-81FFC832885E}"/>
              </a:ext>
            </a:extLst>
          </p:cNvPr>
          <p:cNvPicPr>
            <a:picLocks noChangeAspect="1"/>
          </p:cNvPicPr>
          <p:nvPr/>
        </p:nvPicPr>
        <p:blipFill>
          <a:blip r:embed="rId4"/>
          <a:stretch>
            <a:fillRect/>
          </a:stretch>
        </p:blipFill>
        <p:spPr>
          <a:xfrm>
            <a:off x="4637210" y="4086921"/>
            <a:ext cx="2414222" cy="1202753"/>
          </a:xfrm>
          <a:prstGeom prst="rect">
            <a:avLst/>
          </a:prstGeom>
        </p:spPr>
      </p:pic>
      <p:sp>
        <p:nvSpPr>
          <p:cNvPr id="5" name="CasellaDiTesto 4">
            <a:extLst>
              <a:ext uri="{FF2B5EF4-FFF2-40B4-BE49-F238E27FC236}">
                <a16:creationId xmlns:a16="http://schemas.microsoft.com/office/drawing/2014/main" id="{E1BA1124-1760-7A4A-8C0F-FD745E85983F}"/>
              </a:ext>
            </a:extLst>
          </p:cNvPr>
          <p:cNvSpPr txBox="1"/>
          <p:nvPr/>
        </p:nvSpPr>
        <p:spPr bwMode="gray">
          <a:xfrm>
            <a:off x="3250224" y="1361398"/>
            <a:ext cx="2643554" cy="685800"/>
          </a:xfrm>
          <a:prstGeom prst="rect">
            <a:avLst/>
          </a:prstGeom>
          <a:noFill/>
          <a:ln w="28575" cap="flat" cmpd="sng" algn="ctr">
            <a:noFill/>
            <a:prstDash val="solid"/>
            <a:miter lim="800000"/>
            <a:headEnd type="none" w="med" len="med"/>
            <a:tailEnd type="none" w="med" len="med"/>
          </a:ln>
          <a:effectLst/>
        </p:spPr>
        <p:txBody>
          <a:bodyPr vert="horz" wrap="none" lIns="68580" tIns="34290" rIns="68580" bIns="34290" numCol="1" rtlCol="0" anchor="ctr" anchorCtr="0" compatLnSpc="1">
            <a:prstTxWarp prst="textNoShape">
              <a:avLst/>
            </a:prstTxWarp>
            <a:noAutofit/>
          </a:bodyPr>
          <a:lstStyle/>
          <a:p>
            <a:pPr algn="ctr" defTabSz="342900">
              <a:lnSpc>
                <a:spcPct val="85000"/>
              </a:lnSpc>
              <a:spcBef>
                <a:spcPts val="225"/>
              </a:spcBef>
            </a:pPr>
            <a:r>
              <a:rPr lang="it-IT" sz="2400" b="1" dirty="0" err="1">
                <a:solidFill>
                  <a:srgbClr val="0B4C9F">
                    <a:lumMod val="75000"/>
                  </a:srgbClr>
                </a:solidFill>
                <a:ea typeface="Geneva" charset="0"/>
                <a:cs typeface="Arial" panose="020B0604020202020204" pitchFamily="34" charset="0"/>
              </a:rPr>
              <a:t>Neutrophil</a:t>
            </a:r>
            <a:r>
              <a:rPr lang="it-IT" sz="2400" b="1" dirty="0">
                <a:solidFill>
                  <a:srgbClr val="0B4C9F">
                    <a:lumMod val="75000"/>
                  </a:srgbClr>
                </a:solidFill>
                <a:ea typeface="Geneva" charset="0"/>
                <a:cs typeface="Arial" panose="020B0604020202020204" pitchFamily="34" charset="0"/>
              </a:rPr>
              <a:t> and </a:t>
            </a:r>
            <a:r>
              <a:rPr lang="it-IT" sz="2400" b="1" dirty="0" err="1">
                <a:solidFill>
                  <a:srgbClr val="0B4C9F">
                    <a:lumMod val="75000"/>
                  </a:srgbClr>
                </a:solidFill>
                <a:ea typeface="Geneva" charset="0"/>
                <a:cs typeface="Arial" panose="020B0604020202020204" pitchFamily="34" charset="0"/>
              </a:rPr>
              <a:t>platelet</a:t>
            </a:r>
            <a:r>
              <a:rPr lang="it-IT" sz="2400" b="1" dirty="0">
                <a:solidFill>
                  <a:srgbClr val="0B4C9F">
                    <a:lumMod val="75000"/>
                  </a:srgbClr>
                </a:solidFill>
                <a:ea typeface="Geneva" charset="0"/>
                <a:cs typeface="Arial" panose="020B0604020202020204" pitchFamily="34" charset="0"/>
              </a:rPr>
              <a:t> </a:t>
            </a:r>
            <a:r>
              <a:rPr lang="it-IT" sz="2400" b="1" dirty="0" err="1">
                <a:solidFill>
                  <a:srgbClr val="0B4C9F">
                    <a:lumMod val="75000"/>
                  </a:srgbClr>
                </a:solidFill>
                <a:ea typeface="Geneva" charset="0"/>
                <a:cs typeface="Arial" panose="020B0604020202020204" pitchFamily="34" charset="0"/>
              </a:rPr>
              <a:t>increase</a:t>
            </a:r>
            <a:r>
              <a:rPr lang="it-IT" sz="2400" b="1" dirty="0">
                <a:solidFill>
                  <a:srgbClr val="0B4C9F">
                    <a:lumMod val="75000"/>
                  </a:srgbClr>
                </a:solidFill>
                <a:ea typeface="Geneva" charset="0"/>
                <a:cs typeface="Arial" panose="020B0604020202020204" pitchFamily="34" charset="0"/>
              </a:rPr>
              <a:t> </a:t>
            </a:r>
            <a:r>
              <a:rPr lang="it-IT" sz="2400" b="1" dirty="0" err="1">
                <a:solidFill>
                  <a:srgbClr val="0B4C9F">
                    <a:lumMod val="75000"/>
                  </a:srgbClr>
                </a:solidFill>
                <a:ea typeface="Geneva" charset="0"/>
                <a:cs typeface="Arial" panose="020B0604020202020204" pitchFamily="34" charset="0"/>
              </a:rPr>
              <a:t>during</a:t>
            </a:r>
            <a:r>
              <a:rPr lang="it-IT" sz="2400" b="1" dirty="0">
                <a:solidFill>
                  <a:srgbClr val="0B4C9F">
                    <a:lumMod val="75000"/>
                  </a:srgbClr>
                </a:solidFill>
                <a:ea typeface="Geneva" charset="0"/>
                <a:cs typeface="Arial" panose="020B0604020202020204" pitchFamily="34" charset="0"/>
              </a:rPr>
              <a:t> </a:t>
            </a:r>
            <a:r>
              <a:rPr lang="it-IT" sz="2400" b="1" dirty="0" err="1">
                <a:solidFill>
                  <a:srgbClr val="0B4C9F">
                    <a:lumMod val="75000"/>
                  </a:srgbClr>
                </a:solidFill>
                <a:ea typeface="Geneva" charset="0"/>
                <a:cs typeface="Arial" panose="020B0604020202020204" pitchFamily="34" charset="0"/>
              </a:rPr>
              <a:t>luspatercept</a:t>
            </a:r>
            <a:r>
              <a:rPr lang="it-IT" sz="2400" b="1" dirty="0">
                <a:solidFill>
                  <a:srgbClr val="0B4C9F">
                    <a:lumMod val="75000"/>
                  </a:srgbClr>
                </a:solidFill>
                <a:ea typeface="Geneva" charset="0"/>
                <a:cs typeface="Arial" panose="020B0604020202020204" pitchFamily="34" charset="0"/>
              </a:rPr>
              <a:t> treatment</a:t>
            </a:r>
          </a:p>
        </p:txBody>
      </p:sp>
      <p:sp>
        <p:nvSpPr>
          <p:cNvPr id="8" name="CasellaDiTesto 7">
            <a:extLst>
              <a:ext uri="{FF2B5EF4-FFF2-40B4-BE49-F238E27FC236}">
                <a16:creationId xmlns:a16="http://schemas.microsoft.com/office/drawing/2014/main" id="{873C7774-4A9F-C443-9015-16D4CECFD4DE}"/>
              </a:ext>
            </a:extLst>
          </p:cNvPr>
          <p:cNvSpPr txBox="1"/>
          <p:nvPr/>
        </p:nvSpPr>
        <p:spPr bwMode="gray">
          <a:xfrm>
            <a:off x="6454653" y="3827928"/>
            <a:ext cx="3527913" cy="346249"/>
          </a:xfrm>
          <a:prstGeom prst="rect">
            <a:avLst/>
          </a:prstGeom>
          <a:noFill/>
          <a:ln w="28575" cap="flat" cmpd="sng" algn="ctr">
            <a:noFill/>
            <a:prstDash val="solid"/>
            <a:miter lim="800000"/>
            <a:headEnd type="none" w="med" len="med"/>
            <a:tailEnd type="none" w="med" len="med"/>
          </a:ln>
          <a:effectLst/>
        </p:spPr>
        <p:txBody>
          <a:bodyPr wrap="square">
            <a:spAutoFit/>
          </a:bodyPr>
          <a:lstStyle/>
          <a:p>
            <a:pPr defTabSz="342900"/>
            <a:r>
              <a:rPr lang="it-IT" sz="825" dirty="0">
                <a:solidFill>
                  <a:srgbClr val="000000"/>
                </a:solidFill>
                <a:latin typeface="Arial" charset="0"/>
                <a:ea typeface="Geneva" charset="0"/>
              </a:rPr>
              <a:t>Garcia </a:t>
            </a:r>
            <a:r>
              <a:rPr lang="it-IT" sz="825" dirty="0" err="1">
                <a:solidFill>
                  <a:srgbClr val="000000"/>
                </a:solidFill>
                <a:latin typeface="Arial" charset="0"/>
                <a:ea typeface="Geneva" charset="0"/>
              </a:rPr>
              <a:t>Manero</a:t>
            </a:r>
            <a:r>
              <a:rPr lang="it-IT" sz="825" dirty="0">
                <a:solidFill>
                  <a:srgbClr val="000000"/>
                </a:solidFill>
                <a:latin typeface="Arial" charset="0"/>
                <a:ea typeface="Geneva" charset="0"/>
              </a:rPr>
              <a:t> et al. Blood</a:t>
            </a:r>
          </a:p>
          <a:p>
            <a:pPr defTabSz="342900"/>
            <a:r>
              <a:rPr lang="it-IT" sz="825" dirty="0">
                <a:solidFill>
                  <a:srgbClr val="000000"/>
                </a:solidFill>
                <a:latin typeface="Arial" charset="0"/>
                <a:ea typeface="Geneva" charset="0"/>
              </a:rPr>
              <a:t>2022 </a:t>
            </a:r>
            <a:r>
              <a:rPr lang="it-IT" sz="825" dirty="0" err="1">
                <a:solidFill>
                  <a:srgbClr val="000000"/>
                </a:solidFill>
                <a:latin typeface="Arial" charset="0"/>
                <a:ea typeface="Geneva" charset="0"/>
              </a:rPr>
              <a:t>Jan</a:t>
            </a:r>
            <a:r>
              <a:rPr lang="it-IT" sz="825" dirty="0">
                <a:solidFill>
                  <a:srgbClr val="000000"/>
                </a:solidFill>
                <a:latin typeface="Arial" charset="0"/>
                <a:ea typeface="Geneva" charset="0"/>
              </a:rPr>
              <a:t> 27;139(4):624-629.</a:t>
            </a:r>
          </a:p>
        </p:txBody>
      </p:sp>
      <p:sp>
        <p:nvSpPr>
          <p:cNvPr id="6" name="CasellaDiTesto 5">
            <a:extLst>
              <a:ext uri="{FF2B5EF4-FFF2-40B4-BE49-F238E27FC236}">
                <a16:creationId xmlns:a16="http://schemas.microsoft.com/office/drawing/2014/main" id="{F0D92E55-02B2-DE4A-AE06-E49A37A56F0F}"/>
              </a:ext>
            </a:extLst>
          </p:cNvPr>
          <p:cNvSpPr txBox="1"/>
          <p:nvPr/>
        </p:nvSpPr>
        <p:spPr bwMode="gray">
          <a:xfrm>
            <a:off x="4617695" y="5395180"/>
            <a:ext cx="2433737" cy="685800"/>
          </a:xfrm>
          <a:prstGeom prst="rect">
            <a:avLst/>
          </a:prstGeom>
          <a:noFill/>
          <a:ln w="28575" cap="flat" cmpd="sng" algn="ctr">
            <a:noFill/>
            <a:prstDash val="solid"/>
            <a:miter lim="800000"/>
            <a:headEnd type="none" w="med" len="med"/>
            <a:tailEnd type="none" w="med" len="med"/>
          </a:ln>
          <a:effectLst/>
        </p:spPr>
        <p:txBody>
          <a:bodyPr vert="horz" wrap="none" lIns="68580" tIns="34290" rIns="68580" bIns="34290" numCol="1" rtlCol="0" anchor="ctr" anchorCtr="0" compatLnSpc="1">
            <a:prstTxWarp prst="textNoShape">
              <a:avLst/>
            </a:prstTxWarp>
            <a:noAutofit/>
          </a:bodyPr>
          <a:lstStyle/>
          <a:p>
            <a:pPr algn="ctr" defTabSz="685800" eaLnBrk="0" hangingPunct="0">
              <a:lnSpc>
                <a:spcPct val="85000"/>
              </a:lnSpc>
              <a:spcBef>
                <a:spcPts val="225"/>
              </a:spcBef>
            </a:pPr>
            <a:r>
              <a:rPr lang="it-IT" sz="1350" b="1" dirty="0">
                <a:solidFill>
                  <a:srgbClr val="06619F"/>
                </a:solidFill>
                <a:ea typeface="ＭＳ Ｐゴシック" charset="0"/>
                <a:cs typeface="Arial" panose="020B0604020202020204" pitchFamily="34" charset="0"/>
              </a:rPr>
              <a:t>Garcia </a:t>
            </a:r>
            <a:r>
              <a:rPr lang="it-IT" sz="1350" b="1" dirty="0" err="1">
                <a:solidFill>
                  <a:srgbClr val="06619F"/>
                </a:solidFill>
                <a:ea typeface="ＭＳ Ｐゴシック" charset="0"/>
                <a:cs typeface="Arial" panose="020B0604020202020204" pitchFamily="34" charset="0"/>
              </a:rPr>
              <a:t>Manero</a:t>
            </a:r>
            <a:r>
              <a:rPr lang="it-IT" sz="1350" b="1" dirty="0">
                <a:solidFill>
                  <a:srgbClr val="06619F"/>
                </a:solidFill>
                <a:ea typeface="ＭＳ Ｐゴシック" charset="0"/>
                <a:cs typeface="Arial" panose="020B0604020202020204" pitchFamily="34" charset="0"/>
              </a:rPr>
              <a:t> et al , Blood 2022</a:t>
            </a:r>
          </a:p>
        </p:txBody>
      </p:sp>
    </p:spTree>
    <p:extLst>
      <p:ext uri="{BB962C8B-B14F-4D97-AF65-F5344CB8AC3E}">
        <p14:creationId xmlns:p14="http://schemas.microsoft.com/office/powerpoint/2010/main" val="55551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CD7A3C34-693D-4053-8841-845B6D3149AC}"/>
              </a:ext>
            </a:extLst>
          </p:cNvPr>
          <p:cNvGraphicFramePr>
            <a:graphicFrameLocks/>
          </p:cNvGraphicFramePr>
          <p:nvPr/>
        </p:nvGraphicFramePr>
        <p:xfrm>
          <a:off x="1143000" y="2657475"/>
          <a:ext cx="2571750" cy="1543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a:extLst>
              <a:ext uri="{FF2B5EF4-FFF2-40B4-BE49-F238E27FC236}">
                <a16:creationId xmlns:a16="http://schemas.microsoft.com/office/drawing/2014/main" id="{E85BBDA1-72F9-4C0E-BE4F-017B64537EE9}"/>
              </a:ext>
            </a:extLst>
          </p:cNvPr>
          <p:cNvGraphicFramePr>
            <a:graphicFrameLocks/>
          </p:cNvGraphicFramePr>
          <p:nvPr>
            <p:extLst>
              <p:ext uri="{D42A27DB-BD31-4B8C-83A1-F6EECF244321}">
                <p14:modId xmlns:p14="http://schemas.microsoft.com/office/powerpoint/2010/main" val="2996409681"/>
              </p:ext>
            </p:extLst>
          </p:nvPr>
        </p:nvGraphicFramePr>
        <p:xfrm>
          <a:off x="3180044" y="2675010"/>
          <a:ext cx="2571750" cy="1543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co 5">
            <a:extLst>
              <a:ext uri="{FF2B5EF4-FFF2-40B4-BE49-F238E27FC236}">
                <a16:creationId xmlns:a16="http://schemas.microsoft.com/office/drawing/2014/main" id="{ED206B92-58E2-4BFF-87FE-19A96DDE0373}"/>
              </a:ext>
            </a:extLst>
          </p:cNvPr>
          <p:cNvGraphicFramePr>
            <a:graphicFrameLocks/>
          </p:cNvGraphicFramePr>
          <p:nvPr/>
        </p:nvGraphicFramePr>
        <p:xfrm>
          <a:off x="5423341" y="2657475"/>
          <a:ext cx="2571750" cy="1543050"/>
        </p:xfrm>
        <a:graphic>
          <a:graphicData uri="http://schemas.openxmlformats.org/drawingml/2006/chart">
            <c:chart xmlns:c="http://schemas.openxmlformats.org/drawingml/2006/chart" xmlns:r="http://schemas.openxmlformats.org/officeDocument/2006/relationships" r:id="rId4"/>
          </a:graphicData>
        </a:graphic>
      </p:graphicFrame>
      <p:sp>
        <p:nvSpPr>
          <p:cNvPr id="11" name="CasellaDiTesto 10">
            <a:extLst>
              <a:ext uri="{FF2B5EF4-FFF2-40B4-BE49-F238E27FC236}">
                <a16:creationId xmlns:a16="http://schemas.microsoft.com/office/drawing/2014/main" id="{A5A47920-B8F4-43B9-80E9-07A6DEBE501C}"/>
              </a:ext>
            </a:extLst>
          </p:cNvPr>
          <p:cNvSpPr txBox="1"/>
          <p:nvPr/>
        </p:nvSpPr>
        <p:spPr>
          <a:xfrm>
            <a:off x="2179997" y="4530981"/>
            <a:ext cx="1202034"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it-IT" sz="1350" b="0" i="0" u="none" strike="noStrike" kern="1200" cap="none" spc="0" normalizeH="0" baseline="0" noProof="0" dirty="0" err="1">
                <a:ln>
                  <a:noFill/>
                </a:ln>
                <a:solidFill>
                  <a:prstClr val="black"/>
                </a:solidFill>
                <a:effectLst/>
                <a:uLnTx/>
                <a:uFillTx/>
                <a:latin typeface="Arial" charset="0"/>
                <a:ea typeface="ＭＳ Ｐゴシック" charset="0"/>
                <a:cs typeface="+mn-cs"/>
              </a:rPr>
              <a:t>Hb</a:t>
            </a:r>
            <a:r>
              <a:rPr kumimoji="0" lang="it-IT" sz="1350" b="0" i="0" u="none" strike="noStrike" kern="1200" cap="none" spc="0" normalizeH="0" baseline="0" noProof="0" dirty="0">
                <a:ln>
                  <a:noFill/>
                </a:ln>
                <a:solidFill>
                  <a:prstClr val="black"/>
                </a:solidFill>
                <a:effectLst/>
                <a:uLnTx/>
                <a:uFillTx/>
                <a:latin typeface="Arial" charset="0"/>
                <a:ea typeface="ＭＳ Ｐゴシック" charset="0"/>
                <a:cs typeface="+mn-cs"/>
              </a:rPr>
              <a:t> &lt; 10 gr/dl</a:t>
            </a:r>
          </a:p>
        </p:txBody>
      </p:sp>
      <p:sp>
        <p:nvSpPr>
          <p:cNvPr id="12" name="Rettangolo 11">
            <a:extLst>
              <a:ext uri="{FF2B5EF4-FFF2-40B4-BE49-F238E27FC236}">
                <a16:creationId xmlns:a16="http://schemas.microsoft.com/office/drawing/2014/main" id="{E1520AE7-D99E-4B8F-BA18-31C110BDA245}"/>
              </a:ext>
            </a:extLst>
          </p:cNvPr>
          <p:cNvSpPr/>
          <p:nvPr/>
        </p:nvSpPr>
        <p:spPr>
          <a:xfrm>
            <a:off x="1989189" y="4530981"/>
            <a:ext cx="162000" cy="1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ttangolo 12">
            <a:extLst>
              <a:ext uri="{FF2B5EF4-FFF2-40B4-BE49-F238E27FC236}">
                <a16:creationId xmlns:a16="http://schemas.microsoft.com/office/drawing/2014/main" id="{E6B8F61E-CCA1-417C-BD86-F3E3EA740D7E}"/>
              </a:ext>
            </a:extLst>
          </p:cNvPr>
          <p:cNvSpPr/>
          <p:nvPr/>
        </p:nvSpPr>
        <p:spPr>
          <a:xfrm>
            <a:off x="3944276" y="4533746"/>
            <a:ext cx="162000" cy="16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6EE870B9-EABA-43CC-A270-55E193A5E734}"/>
              </a:ext>
            </a:extLst>
          </p:cNvPr>
          <p:cNvSpPr txBox="1"/>
          <p:nvPr/>
        </p:nvSpPr>
        <p:spPr>
          <a:xfrm>
            <a:off x="4159055" y="4470424"/>
            <a:ext cx="1386129"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Arial" charset="0"/>
                <a:ea typeface="ＭＳ Ｐゴシック" charset="0"/>
                <a:cs typeface="+mn-cs"/>
              </a:rPr>
              <a:t>  ANC &lt;800/</a:t>
            </a:r>
            <a:r>
              <a:rPr kumimoji="0" lang="it-IT" sz="1350" b="0" i="0" u="none" strike="noStrike" kern="1200" cap="none" spc="0" normalizeH="0" baseline="0" noProof="0" dirty="0" err="1">
                <a:ln>
                  <a:noFill/>
                </a:ln>
                <a:solidFill>
                  <a:prstClr val="black"/>
                </a:solidFill>
                <a:effectLst/>
                <a:uLnTx/>
                <a:uFillTx/>
                <a:latin typeface="Arial" charset="0"/>
                <a:ea typeface="ＭＳ Ｐゴシック" charset="0"/>
                <a:cs typeface="+mn-cs"/>
              </a:rPr>
              <a:t>uL</a:t>
            </a:r>
            <a:endParaRPr kumimoji="0" lang="it-IT" sz="135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15" name="Rettangolo 14">
            <a:extLst>
              <a:ext uri="{FF2B5EF4-FFF2-40B4-BE49-F238E27FC236}">
                <a16:creationId xmlns:a16="http://schemas.microsoft.com/office/drawing/2014/main" id="{86F0682E-207C-4118-90F7-039E4B2432F9}"/>
              </a:ext>
            </a:extLst>
          </p:cNvPr>
          <p:cNvSpPr/>
          <p:nvPr/>
        </p:nvSpPr>
        <p:spPr>
          <a:xfrm>
            <a:off x="6054221" y="4536512"/>
            <a:ext cx="162000" cy="162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ACED57F8-96D9-488A-BEFF-C5A692AB9F47}"/>
              </a:ext>
            </a:extLst>
          </p:cNvPr>
          <p:cNvSpPr txBox="1"/>
          <p:nvPr/>
        </p:nvSpPr>
        <p:spPr>
          <a:xfrm>
            <a:off x="6269430" y="4504804"/>
            <a:ext cx="1445820"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Arial" charset="0"/>
                <a:ea typeface="ＭＳ Ｐゴシック" charset="0"/>
                <a:cs typeface="+mn-cs"/>
              </a:rPr>
              <a:t> </a:t>
            </a:r>
            <a:r>
              <a:rPr kumimoji="0" lang="it-IT" sz="1350" b="0" i="0" u="none" strike="noStrike" kern="1200" cap="none" spc="0" normalizeH="0" baseline="0" noProof="0" dirty="0" err="1">
                <a:ln>
                  <a:noFill/>
                </a:ln>
                <a:solidFill>
                  <a:prstClr val="black"/>
                </a:solidFill>
                <a:effectLst/>
                <a:uLnTx/>
                <a:uFillTx/>
                <a:latin typeface="Arial" charset="0"/>
                <a:ea typeface="ＭＳ Ｐゴシック" charset="0"/>
                <a:cs typeface="+mn-cs"/>
              </a:rPr>
              <a:t>plt</a:t>
            </a:r>
            <a:r>
              <a:rPr kumimoji="0" lang="it-IT" sz="1350" b="0" i="0" u="none" strike="noStrike" kern="1200" cap="none" spc="0" normalizeH="0" baseline="0" noProof="0" dirty="0">
                <a:ln>
                  <a:noFill/>
                </a:ln>
                <a:solidFill>
                  <a:prstClr val="black"/>
                </a:solidFill>
                <a:effectLst/>
                <a:uLnTx/>
                <a:uFillTx/>
                <a:latin typeface="Arial" charset="0"/>
                <a:ea typeface="ＭＳ Ｐゴシック" charset="0"/>
                <a:cs typeface="+mn-cs"/>
              </a:rPr>
              <a:t> &lt; 100000/</a:t>
            </a:r>
            <a:r>
              <a:rPr kumimoji="0" lang="it-IT" sz="1350" b="0" i="0" u="none" strike="noStrike" kern="1200" cap="none" spc="0" normalizeH="0" baseline="0" noProof="0" dirty="0" err="1">
                <a:ln>
                  <a:noFill/>
                </a:ln>
                <a:solidFill>
                  <a:prstClr val="black"/>
                </a:solidFill>
                <a:effectLst/>
                <a:uLnTx/>
                <a:uFillTx/>
                <a:latin typeface="Arial" charset="0"/>
                <a:ea typeface="ＭＳ Ｐゴシック" charset="0"/>
                <a:cs typeface="+mn-cs"/>
              </a:rPr>
              <a:t>uL</a:t>
            </a:r>
            <a:r>
              <a:rPr kumimoji="0" lang="it-IT" sz="1350" b="0" i="0" u="none" strike="noStrike" kern="1200" cap="none" spc="0" normalizeH="0" baseline="0" noProof="0" dirty="0">
                <a:ln>
                  <a:noFill/>
                </a:ln>
                <a:solidFill>
                  <a:prstClr val="black"/>
                </a:solidFill>
                <a:effectLst/>
                <a:uLnTx/>
                <a:uFillTx/>
                <a:latin typeface="Arial" charset="0"/>
                <a:ea typeface="ＭＳ Ｐゴシック" charset="0"/>
                <a:cs typeface="+mn-cs"/>
              </a:rPr>
              <a:t> </a:t>
            </a:r>
          </a:p>
        </p:txBody>
      </p:sp>
      <p:pic>
        <p:nvPicPr>
          <p:cNvPr id="17" name="Immagine 16"/>
          <p:cNvPicPr>
            <a:picLocks noChangeAspect="1"/>
          </p:cNvPicPr>
          <p:nvPr/>
        </p:nvPicPr>
        <p:blipFill>
          <a:blip r:embed="rId5"/>
          <a:stretch>
            <a:fillRect/>
          </a:stretch>
        </p:blipFill>
        <p:spPr>
          <a:xfrm>
            <a:off x="6572250" y="4840996"/>
            <a:ext cx="1076571" cy="1217729"/>
          </a:xfrm>
          <a:prstGeom prst="rect">
            <a:avLst/>
          </a:prstGeom>
        </p:spPr>
      </p:pic>
      <p:sp>
        <p:nvSpPr>
          <p:cNvPr id="18" name="CasellaDiTesto 17"/>
          <p:cNvSpPr txBox="1"/>
          <p:nvPr/>
        </p:nvSpPr>
        <p:spPr>
          <a:xfrm>
            <a:off x="936748" y="441145"/>
            <a:ext cx="7058343" cy="1384995"/>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err="1">
                <a:ln>
                  <a:noFill/>
                </a:ln>
                <a:solidFill>
                  <a:srgbClr val="5B9BD5">
                    <a:lumMod val="75000"/>
                  </a:srgbClr>
                </a:solidFill>
                <a:effectLst/>
                <a:uLnTx/>
                <a:uFillTx/>
                <a:latin typeface="Arial" charset="0"/>
                <a:ea typeface="ＭＳ Ｐゴシック" charset="0"/>
                <a:cs typeface="+mn-cs"/>
              </a:rPr>
              <a:t>Incidence</a:t>
            </a:r>
            <a:r>
              <a:rPr kumimoji="0" lang="it-IT" sz="2800" b="1" i="0" u="none" strike="noStrike" kern="1200" cap="none" spc="0" normalizeH="0" baseline="0" noProof="0" dirty="0">
                <a:ln>
                  <a:noFill/>
                </a:ln>
                <a:solidFill>
                  <a:srgbClr val="5B9BD5">
                    <a:lumMod val="75000"/>
                  </a:srgbClr>
                </a:solidFill>
                <a:effectLst/>
                <a:uLnTx/>
                <a:uFillTx/>
                <a:latin typeface="Arial" charset="0"/>
                <a:ea typeface="ＭＳ Ｐゴシック" charset="0"/>
                <a:cs typeface="+mn-cs"/>
              </a:rPr>
              <a:t> of </a:t>
            </a:r>
            <a:r>
              <a:rPr kumimoji="0" lang="it-IT" sz="2800" b="1" i="0" u="none" strike="noStrike" kern="1200" cap="none" spc="0" normalizeH="0" baseline="0" noProof="0" dirty="0" err="1">
                <a:ln>
                  <a:noFill/>
                </a:ln>
                <a:solidFill>
                  <a:srgbClr val="5B9BD5">
                    <a:lumMod val="75000"/>
                  </a:srgbClr>
                </a:solidFill>
                <a:effectLst/>
                <a:uLnTx/>
                <a:uFillTx/>
                <a:latin typeface="Arial" charset="0"/>
                <a:ea typeface="ＭＳ Ｐゴシック" charset="0"/>
                <a:cs typeface="+mn-cs"/>
              </a:rPr>
              <a:t>cytopenias</a:t>
            </a:r>
            <a:r>
              <a:rPr kumimoji="0" lang="it-IT" sz="2800" b="1" i="0" u="none" strike="noStrike" kern="1200" cap="none" spc="0" normalizeH="0" baseline="0" noProof="0" dirty="0">
                <a:ln>
                  <a:noFill/>
                </a:ln>
                <a:solidFill>
                  <a:srgbClr val="5B9BD5">
                    <a:lumMod val="75000"/>
                  </a:srgbClr>
                </a:solidFill>
                <a:effectLst/>
                <a:uLnTx/>
                <a:uFillTx/>
                <a:latin typeface="Arial" charset="0"/>
                <a:ea typeface="ＭＳ Ｐゴシック" charset="0"/>
                <a:cs typeface="+mn-cs"/>
              </a:rPr>
              <a:t> in MDS </a:t>
            </a:r>
            <a:r>
              <a:rPr kumimoji="0" lang="it-IT" sz="2800" b="1" i="0" u="none" strike="noStrike" kern="1200" cap="none" spc="0" normalizeH="0" baseline="0" noProof="0" dirty="0" err="1">
                <a:ln>
                  <a:noFill/>
                </a:ln>
                <a:solidFill>
                  <a:srgbClr val="5B9BD5">
                    <a:lumMod val="75000"/>
                  </a:srgbClr>
                </a:solidFill>
                <a:effectLst/>
                <a:uLnTx/>
                <a:uFillTx/>
                <a:latin typeface="Arial" charset="0"/>
                <a:ea typeface="ＭＳ Ｐゴシック" charset="0"/>
                <a:cs typeface="+mn-cs"/>
              </a:rPr>
              <a:t>patients</a:t>
            </a:r>
            <a:endParaRPr kumimoji="0" lang="it-IT" sz="2800" b="1" i="0" u="none" strike="noStrike" kern="1200" cap="none" spc="0" normalizeH="0" baseline="0" noProof="0" dirty="0">
              <a:ln>
                <a:noFill/>
              </a:ln>
              <a:solidFill>
                <a:srgbClr val="5B9BD5">
                  <a:lumMod val="75000"/>
                </a:srgbClr>
              </a:solidFill>
              <a:effectLst/>
              <a:uLnTx/>
              <a:uFillTx/>
              <a:latin typeface="Arial" charset="0"/>
              <a:ea typeface="ＭＳ Ｐゴシック" charset="0"/>
              <a:cs typeface="+mn-cs"/>
            </a:endParaRPr>
          </a:p>
          <a:p>
            <a:pPr marL="257175" marR="0" lvl="0" indent="-257175" algn="ctr" defTabSz="685800" rtl="0" eaLnBrk="0" fontAlgn="base" latinLnBrk="0" hangingPunct="0">
              <a:lnSpc>
                <a:spcPct val="100000"/>
              </a:lnSpc>
              <a:spcBef>
                <a:spcPct val="0"/>
              </a:spcBef>
              <a:spcAft>
                <a:spcPct val="0"/>
              </a:spcAft>
              <a:buClrTx/>
              <a:buSzTx/>
              <a:buFontTx/>
              <a:buChar char="-"/>
              <a:tabLst/>
              <a:defRPr/>
            </a:pPr>
            <a:r>
              <a:rPr kumimoji="0" lang="it-IT" sz="2800" b="1" i="0" u="none" strike="noStrike" kern="1200" cap="none" spc="0" normalizeH="0" baseline="0" noProof="0" dirty="0" err="1">
                <a:ln>
                  <a:noFill/>
                </a:ln>
                <a:solidFill>
                  <a:srgbClr val="5B9BD5">
                    <a:lumMod val="75000"/>
                  </a:srgbClr>
                </a:solidFill>
                <a:effectLst/>
                <a:uLnTx/>
                <a:uFillTx/>
                <a:latin typeface="Arial" charset="0"/>
                <a:ea typeface="ＭＳ Ｐゴシック" charset="0"/>
                <a:cs typeface="+mn-cs"/>
              </a:rPr>
              <a:t>Italian</a:t>
            </a:r>
            <a:r>
              <a:rPr kumimoji="0" lang="it-IT" sz="2800" b="1" i="0" u="none" strike="noStrike" kern="1200" cap="none" spc="0" normalizeH="0" baseline="0" noProof="0" dirty="0">
                <a:ln>
                  <a:noFill/>
                </a:ln>
                <a:solidFill>
                  <a:srgbClr val="5B9BD5">
                    <a:lumMod val="75000"/>
                  </a:srgbClr>
                </a:solidFill>
                <a:effectLst/>
                <a:uLnTx/>
                <a:uFillTx/>
                <a:latin typeface="Arial" charset="0"/>
                <a:ea typeface="ＭＳ Ｐゴシック" charset="0"/>
                <a:cs typeface="+mn-cs"/>
              </a:rPr>
              <a:t> MDS </a:t>
            </a:r>
            <a:r>
              <a:rPr kumimoji="0" lang="it-IT" sz="2800" b="1" i="0" u="none" strike="noStrike" kern="1200" cap="none" spc="0" normalizeH="0" baseline="0" noProof="0" dirty="0" err="1">
                <a:ln>
                  <a:noFill/>
                </a:ln>
                <a:solidFill>
                  <a:srgbClr val="5B9BD5">
                    <a:lumMod val="75000"/>
                  </a:srgbClr>
                </a:solidFill>
                <a:effectLst/>
                <a:uLnTx/>
                <a:uFillTx/>
                <a:latin typeface="Arial" charset="0"/>
                <a:ea typeface="ＭＳ Ｐゴシック" charset="0"/>
                <a:cs typeface="+mn-cs"/>
              </a:rPr>
              <a:t>Registry</a:t>
            </a:r>
            <a:endParaRPr kumimoji="0" lang="it-IT" sz="2800" b="1" i="0" u="none" strike="noStrike" kern="1200" cap="none" spc="0" normalizeH="0" baseline="0" noProof="0" dirty="0">
              <a:ln>
                <a:noFill/>
              </a:ln>
              <a:solidFill>
                <a:srgbClr val="5B9BD5">
                  <a:lumMod val="75000"/>
                </a:srgbClr>
              </a:solidFill>
              <a:effectLst/>
              <a:uLnTx/>
              <a:uFillTx/>
              <a:latin typeface="Arial" charset="0"/>
              <a:ea typeface="ＭＳ Ｐゴシック" charset="0"/>
              <a:cs typeface="+mn-cs"/>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5B9BD5">
                    <a:lumMod val="75000"/>
                  </a:srgbClr>
                </a:solidFill>
                <a:effectLst/>
                <a:uLnTx/>
                <a:uFillTx/>
                <a:latin typeface="Arial" charset="0"/>
                <a:ea typeface="ＭＳ Ｐゴシック" charset="0"/>
                <a:cs typeface="+mn-cs"/>
              </a:rPr>
              <a:t># 6819 </a:t>
            </a:r>
            <a:r>
              <a:rPr kumimoji="0" lang="it-IT" sz="2800" b="1" i="0" u="none" strike="noStrike" kern="1200" cap="none" spc="0" normalizeH="0" baseline="0" noProof="0" dirty="0" err="1">
                <a:ln>
                  <a:noFill/>
                </a:ln>
                <a:solidFill>
                  <a:srgbClr val="5B9BD5">
                    <a:lumMod val="75000"/>
                  </a:srgbClr>
                </a:solidFill>
                <a:effectLst/>
                <a:uLnTx/>
                <a:uFillTx/>
                <a:latin typeface="Arial" charset="0"/>
                <a:ea typeface="ＭＳ Ｐゴシック" charset="0"/>
                <a:cs typeface="+mn-cs"/>
              </a:rPr>
              <a:t>cases</a:t>
            </a:r>
            <a:endParaRPr kumimoji="0" lang="en-US" sz="2800" b="1" i="0" u="none" strike="noStrike" kern="1200" cap="none" spc="0" normalizeH="0" baseline="0" noProof="0" dirty="0">
              <a:ln>
                <a:noFill/>
              </a:ln>
              <a:solidFill>
                <a:srgbClr val="5B9BD5">
                  <a:lumMod val="75000"/>
                </a:srgbClr>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94133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67"/>
        <p:cNvGrpSpPr/>
        <p:nvPr/>
      </p:nvGrpSpPr>
      <p:grpSpPr>
        <a:xfrm>
          <a:off x="0" y="0"/>
          <a:ext cx="0" cy="0"/>
          <a:chOff x="0" y="0"/>
          <a:chExt cx="0" cy="0"/>
        </a:xfrm>
      </p:grpSpPr>
      <p:sp>
        <p:nvSpPr>
          <p:cNvPr id="168" name="Google Shape;168;p29"/>
          <p:cNvSpPr txBox="1"/>
          <p:nvPr/>
        </p:nvSpPr>
        <p:spPr>
          <a:xfrm>
            <a:off x="917363" y="918281"/>
            <a:ext cx="7600950" cy="507600"/>
          </a:xfrm>
          <a:prstGeom prst="rect">
            <a:avLst/>
          </a:prstGeom>
          <a:noFill/>
          <a:ln>
            <a:noFill/>
          </a:ln>
        </p:spPr>
        <p:txBody>
          <a:bodyPr spcFirstLastPara="1" wrap="square" lIns="68569" tIns="68569" rIns="68569" bIns="68569" anchor="ctr" anchorCtr="0">
            <a:noAutofit/>
          </a:bodyPr>
          <a:lstStyle/>
          <a:p>
            <a:pPr algn="ctr" defTabSz="685800" fontAlgn="auto">
              <a:spcBef>
                <a:spcPts val="0"/>
              </a:spcBef>
              <a:spcAft>
                <a:spcPts val="0"/>
              </a:spcAft>
              <a:buClr>
                <a:srgbClr val="000000"/>
              </a:buClr>
              <a:buSzPts val="1100"/>
              <a:defRPr/>
            </a:pPr>
            <a:r>
              <a:rPr lang="en-US" b="1" kern="0" dirty="0">
                <a:solidFill>
                  <a:srgbClr val="06619F"/>
                </a:solidFill>
                <a:ea typeface="NanumGothic"/>
                <a:cs typeface="Arial" panose="020B0604020202020204" pitchFamily="34" charset="0"/>
                <a:sym typeface="Nanum Gothic"/>
              </a:rPr>
              <a:t>IPSS-M patient-specific risk score &amp; risk categories</a:t>
            </a:r>
            <a:endParaRPr b="1" kern="0" dirty="0">
              <a:solidFill>
                <a:srgbClr val="06619F"/>
              </a:solidFill>
              <a:ea typeface="NanumGothic"/>
              <a:cs typeface="Arial" panose="020B0604020202020204" pitchFamily="34" charset="0"/>
              <a:sym typeface="Nanum Gothic"/>
            </a:endParaRPr>
          </a:p>
        </p:txBody>
      </p:sp>
      <p:sp>
        <p:nvSpPr>
          <p:cNvPr id="169" name="Google Shape;169;p29"/>
          <p:cNvSpPr/>
          <p:nvPr/>
        </p:nvSpPr>
        <p:spPr>
          <a:xfrm>
            <a:off x="1207125" y="1869131"/>
            <a:ext cx="1218825" cy="149400"/>
          </a:xfrm>
          <a:prstGeom prst="rect">
            <a:avLst/>
          </a:prstGeom>
          <a:solidFill>
            <a:schemeClr val="lt1"/>
          </a:solidFill>
          <a:ln>
            <a:noFill/>
          </a:ln>
        </p:spPr>
        <p:txBody>
          <a:bodyPr spcFirstLastPara="1" wrap="square" lIns="68569" tIns="68569" rIns="68569" bIns="68569" anchor="ctr" anchorCtr="0">
            <a:noAutofit/>
          </a:bodyPr>
          <a:lstStyle/>
          <a:p>
            <a:pPr defTabSz="685800" fontAlgn="auto">
              <a:spcBef>
                <a:spcPts val="0"/>
              </a:spcBef>
              <a:spcAft>
                <a:spcPts val="0"/>
              </a:spcAft>
              <a:buClr>
                <a:srgbClr val="000000"/>
              </a:buClr>
              <a:defRPr/>
            </a:pPr>
            <a:endParaRPr sz="1050" kern="0">
              <a:solidFill>
                <a:srgbClr val="000000"/>
              </a:solidFill>
              <a:latin typeface="Arial"/>
              <a:ea typeface="ＭＳ Ｐゴシック" charset="0"/>
              <a:cs typeface="Arial"/>
              <a:sym typeface="Arial"/>
            </a:endParaRPr>
          </a:p>
        </p:txBody>
      </p:sp>
      <p:sp>
        <p:nvSpPr>
          <p:cNvPr id="170" name="Google Shape;170;p29"/>
          <p:cNvSpPr/>
          <p:nvPr/>
        </p:nvSpPr>
        <p:spPr>
          <a:xfrm>
            <a:off x="1327538" y="2036213"/>
            <a:ext cx="3390300" cy="2719350"/>
          </a:xfrm>
          <a:prstGeom prst="rect">
            <a:avLst/>
          </a:prstGeom>
          <a:solidFill>
            <a:schemeClr val="lt1"/>
          </a:solidFill>
          <a:ln>
            <a:noFill/>
          </a:ln>
        </p:spPr>
        <p:txBody>
          <a:bodyPr spcFirstLastPara="1" wrap="square" lIns="68569" tIns="68569" rIns="68569" bIns="68569" anchor="ctr" anchorCtr="0">
            <a:noAutofit/>
          </a:bodyPr>
          <a:lstStyle/>
          <a:p>
            <a:pPr defTabSz="685800" fontAlgn="auto">
              <a:spcBef>
                <a:spcPts val="0"/>
              </a:spcBef>
              <a:spcAft>
                <a:spcPts val="0"/>
              </a:spcAft>
              <a:buClr>
                <a:srgbClr val="000000"/>
              </a:buClr>
              <a:defRPr/>
            </a:pPr>
            <a:endParaRPr sz="1050" kern="0">
              <a:solidFill>
                <a:srgbClr val="000000"/>
              </a:solidFill>
              <a:latin typeface="Arial"/>
              <a:ea typeface="ＭＳ Ｐゴシック" charset="0"/>
              <a:cs typeface="Arial"/>
              <a:sym typeface="Arial"/>
            </a:endParaRPr>
          </a:p>
        </p:txBody>
      </p:sp>
      <p:sp>
        <p:nvSpPr>
          <p:cNvPr id="171" name="Google Shape;171;p29"/>
          <p:cNvSpPr/>
          <p:nvPr/>
        </p:nvSpPr>
        <p:spPr>
          <a:xfrm>
            <a:off x="1207125" y="4698919"/>
            <a:ext cx="735525" cy="429525"/>
          </a:xfrm>
          <a:prstGeom prst="rect">
            <a:avLst/>
          </a:prstGeom>
          <a:solidFill>
            <a:schemeClr val="lt1"/>
          </a:solidFill>
          <a:ln>
            <a:noFill/>
          </a:ln>
        </p:spPr>
        <p:txBody>
          <a:bodyPr spcFirstLastPara="1" wrap="square" lIns="68569" tIns="68569" rIns="68569" bIns="68569" anchor="ctr" anchorCtr="0">
            <a:noAutofit/>
          </a:bodyPr>
          <a:lstStyle/>
          <a:p>
            <a:pPr defTabSz="685800" fontAlgn="auto">
              <a:spcBef>
                <a:spcPts val="0"/>
              </a:spcBef>
              <a:spcAft>
                <a:spcPts val="0"/>
              </a:spcAft>
              <a:buClr>
                <a:srgbClr val="000000"/>
              </a:buClr>
              <a:defRPr/>
            </a:pPr>
            <a:endParaRPr sz="1050" kern="0">
              <a:solidFill>
                <a:srgbClr val="000000"/>
              </a:solidFill>
              <a:latin typeface="Arial"/>
              <a:ea typeface="ＭＳ Ｐゴシック" charset="0"/>
              <a:cs typeface="Arial"/>
              <a:sym typeface="Arial"/>
            </a:endParaRPr>
          </a:p>
        </p:txBody>
      </p:sp>
      <p:sp>
        <p:nvSpPr>
          <p:cNvPr id="172" name="Google Shape;172;p29"/>
          <p:cNvSpPr/>
          <p:nvPr/>
        </p:nvSpPr>
        <p:spPr>
          <a:xfrm>
            <a:off x="1321425" y="5015100"/>
            <a:ext cx="3011400" cy="227700"/>
          </a:xfrm>
          <a:prstGeom prst="rect">
            <a:avLst/>
          </a:prstGeom>
          <a:solidFill>
            <a:schemeClr val="lt1"/>
          </a:solidFill>
          <a:ln>
            <a:noFill/>
          </a:ln>
        </p:spPr>
        <p:txBody>
          <a:bodyPr spcFirstLastPara="1" wrap="square" lIns="68569" tIns="68569" rIns="68569" bIns="68569" anchor="ctr" anchorCtr="0">
            <a:noAutofit/>
          </a:bodyPr>
          <a:lstStyle/>
          <a:p>
            <a:pPr defTabSz="685800" fontAlgn="auto">
              <a:spcBef>
                <a:spcPts val="0"/>
              </a:spcBef>
              <a:spcAft>
                <a:spcPts val="0"/>
              </a:spcAft>
              <a:buClr>
                <a:srgbClr val="000000"/>
              </a:buClr>
              <a:defRPr/>
            </a:pPr>
            <a:endParaRPr sz="1050" kern="0">
              <a:solidFill>
                <a:srgbClr val="000000"/>
              </a:solidFill>
              <a:latin typeface="Arial"/>
              <a:ea typeface="ＭＳ Ｐゴシック" charset="0"/>
              <a:cs typeface="Arial"/>
              <a:sym typeface="Arial"/>
            </a:endParaRPr>
          </a:p>
        </p:txBody>
      </p:sp>
      <p:pic>
        <p:nvPicPr>
          <p:cNvPr id="176" name="Google Shape;176;p29"/>
          <p:cNvPicPr preferRelativeResize="0"/>
          <p:nvPr/>
        </p:nvPicPr>
        <p:blipFill>
          <a:blip r:embed="rId3">
            <a:alphaModFix/>
          </a:blip>
          <a:stretch>
            <a:fillRect/>
          </a:stretch>
        </p:blipFill>
        <p:spPr>
          <a:xfrm>
            <a:off x="2462213" y="1455784"/>
            <a:ext cx="3390300" cy="335805"/>
          </a:xfrm>
          <a:prstGeom prst="rect">
            <a:avLst/>
          </a:prstGeom>
          <a:noFill/>
          <a:ln>
            <a:noFill/>
          </a:ln>
        </p:spPr>
      </p:pic>
      <p:sp>
        <p:nvSpPr>
          <p:cNvPr id="178" name="Google Shape;178;p29"/>
          <p:cNvSpPr txBox="1"/>
          <p:nvPr/>
        </p:nvSpPr>
        <p:spPr>
          <a:xfrm>
            <a:off x="5107050" y="4830555"/>
            <a:ext cx="2829825" cy="935100"/>
          </a:xfrm>
          <a:prstGeom prst="rect">
            <a:avLst/>
          </a:prstGeom>
          <a:noFill/>
          <a:ln>
            <a:noFill/>
          </a:ln>
        </p:spPr>
        <p:txBody>
          <a:bodyPr spcFirstLastPara="1" wrap="square" lIns="68569" tIns="68569" rIns="68569" bIns="68569" anchor="ctr" anchorCtr="0">
            <a:noAutofit/>
          </a:bodyPr>
          <a:lstStyle/>
          <a:p>
            <a:pPr algn="ctr" defTabSz="685800" fontAlgn="auto">
              <a:lnSpc>
                <a:spcPct val="150000"/>
              </a:lnSpc>
              <a:spcBef>
                <a:spcPts val="0"/>
              </a:spcBef>
              <a:spcAft>
                <a:spcPts val="0"/>
              </a:spcAft>
              <a:buClr>
                <a:srgbClr val="000000"/>
              </a:buClr>
              <a:defRPr/>
            </a:pPr>
            <a:r>
              <a:rPr lang="en-US" sz="1125" b="1" kern="0" dirty="0">
                <a:solidFill>
                  <a:srgbClr val="000000"/>
                </a:solidFill>
                <a:latin typeface="NanumGothic"/>
                <a:ea typeface="NanumGothic"/>
                <a:cs typeface="NanumGothic"/>
                <a:sym typeface="Nanum Gothic"/>
              </a:rPr>
              <a:t>Continuous risk score</a:t>
            </a:r>
            <a:endParaRPr sz="1125" b="1" kern="0" dirty="0">
              <a:solidFill>
                <a:srgbClr val="000000"/>
              </a:solidFill>
              <a:latin typeface="NanumGothic"/>
              <a:ea typeface="NanumGothic"/>
              <a:cs typeface="NanumGothic"/>
              <a:sym typeface="Nanum Gothic"/>
            </a:endParaRPr>
          </a:p>
          <a:p>
            <a:pPr algn="ctr" defTabSz="685800" fontAlgn="auto">
              <a:lnSpc>
                <a:spcPct val="150000"/>
              </a:lnSpc>
              <a:spcBef>
                <a:spcPts val="0"/>
              </a:spcBef>
              <a:spcAft>
                <a:spcPts val="0"/>
              </a:spcAft>
              <a:buClr>
                <a:srgbClr val="000000"/>
              </a:buClr>
              <a:defRPr/>
            </a:pPr>
            <a:r>
              <a:rPr lang="en-US" sz="1125" kern="0" dirty="0">
                <a:solidFill>
                  <a:srgbClr val="000000"/>
                </a:solidFill>
                <a:latin typeface="NanumGothic"/>
                <a:ea typeface="NanumGothic"/>
                <a:cs typeface="NanumGothic"/>
                <a:sym typeface="Nanum Gothic"/>
              </a:rPr>
              <a:t>Patient-specific score</a:t>
            </a:r>
            <a:endParaRPr sz="1125" kern="0" dirty="0">
              <a:solidFill>
                <a:srgbClr val="000000"/>
              </a:solidFill>
              <a:latin typeface="NanumGothic"/>
              <a:ea typeface="NanumGothic"/>
              <a:cs typeface="NanumGothic"/>
              <a:sym typeface="Nanum Gothic"/>
            </a:endParaRPr>
          </a:p>
          <a:p>
            <a:pPr algn="ctr" defTabSz="685800" fontAlgn="auto">
              <a:lnSpc>
                <a:spcPct val="150000"/>
              </a:lnSpc>
              <a:spcBef>
                <a:spcPts val="0"/>
              </a:spcBef>
              <a:spcAft>
                <a:spcPts val="0"/>
              </a:spcAft>
              <a:buClr>
                <a:srgbClr val="000000"/>
              </a:buClr>
              <a:defRPr/>
            </a:pPr>
            <a:r>
              <a:rPr lang="en-US" sz="1125" kern="0" dirty="0">
                <a:solidFill>
                  <a:srgbClr val="000000"/>
                </a:solidFill>
                <a:latin typeface="NanumGothic"/>
                <a:ea typeface="NanumGothic"/>
                <a:cs typeface="NanumGothic"/>
                <a:sym typeface="Nanum Gothic"/>
              </a:rPr>
              <a:t>Reproducible and Interpretable</a:t>
            </a:r>
            <a:endParaRPr sz="1125" kern="0" dirty="0">
              <a:solidFill>
                <a:srgbClr val="000000"/>
              </a:solidFill>
              <a:latin typeface="NanumGothic"/>
              <a:ea typeface="NanumGothic"/>
              <a:cs typeface="NanumGothic"/>
              <a:sym typeface="Nanum Gothic"/>
            </a:endParaRPr>
          </a:p>
          <a:p>
            <a:pPr algn="ctr" defTabSz="685800" fontAlgn="auto">
              <a:lnSpc>
                <a:spcPct val="150000"/>
              </a:lnSpc>
              <a:spcBef>
                <a:spcPts val="0"/>
              </a:spcBef>
              <a:spcAft>
                <a:spcPts val="0"/>
              </a:spcAft>
              <a:buClr>
                <a:srgbClr val="000000"/>
              </a:buClr>
              <a:defRPr/>
            </a:pPr>
            <a:endParaRPr sz="1125" kern="0" dirty="0">
              <a:solidFill>
                <a:srgbClr val="000000"/>
              </a:solidFill>
              <a:latin typeface="NanumGothic"/>
              <a:ea typeface="NanumGothic"/>
              <a:cs typeface="NanumGothic"/>
              <a:sym typeface="Nanum Gothic"/>
            </a:endParaRPr>
          </a:p>
        </p:txBody>
      </p:sp>
      <p:pic>
        <p:nvPicPr>
          <p:cNvPr id="3" name="Immagine 2">
            <a:extLst>
              <a:ext uri="{FF2B5EF4-FFF2-40B4-BE49-F238E27FC236}">
                <a16:creationId xmlns:a16="http://schemas.microsoft.com/office/drawing/2014/main" id="{CE3121E8-6318-F14F-93E4-E1D4173DCB81}"/>
              </a:ext>
            </a:extLst>
          </p:cNvPr>
          <p:cNvPicPr>
            <a:picLocks noChangeAspect="1"/>
          </p:cNvPicPr>
          <p:nvPr/>
        </p:nvPicPr>
        <p:blipFill>
          <a:blip r:embed="rId4"/>
          <a:stretch>
            <a:fillRect/>
          </a:stretch>
        </p:blipFill>
        <p:spPr>
          <a:xfrm>
            <a:off x="1207125" y="1851397"/>
            <a:ext cx="6858000" cy="2797997"/>
          </a:xfrm>
          <a:prstGeom prst="rect">
            <a:avLst/>
          </a:prstGeom>
        </p:spPr>
      </p:pic>
      <p:pic>
        <p:nvPicPr>
          <p:cNvPr id="4" name="Immagine 3">
            <a:extLst>
              <a:ext uri="{FF2B5EF4-FFF2-40B4-BE49-F238E27FC236}">
                <a16:creationId xmlns:a16="http://schemas.microsoft.com/office/drawing/2014/main" id="{479CF011-7026-CF4E-9E20-A6F7D4CE948C}"/>
              </a:ext>
            </a:extLst>
          </p:cNvPr>
          <p:cNvPicPr>
            <a:picLocks noChangeAspect="1"/>
          </p:cNvPicPr>
          <p:nvPr/>
        </p:nvPicPr>
        <p:blipFill>
          <a:blip r:embed="rId5"/>
          <a:stretch>
            <a:fillRect/>
          </a:stretch>
        </p:blipFill>
        <p:spPr>
          <a:xfrm>
            <a:off x="1485900" y="4694164"/>
            <a:ext cx="3914775" cy="371475"/>
          </a:xfrm>
          <a:prstGeom prst="rect">
            <a:avLst/>
          </a:prstGeom>
        </p:spPr>
      </p:pic>
      <p:sp>
        <p:nvSpPr>
          <p:cNvPr id="16" name="CasellaDiTesto 15">
            <a:extLst>
              <a:ext uri="{FF2B5EF4-FFF2-40B4-BE49-F238E27FC236}">
                <a16:creationId xmlns:a16="http://schemas.microsoft.com/office/drawing/2014/main" id="{62E9ADB1-0D37-A94C-A664-94D3FEAFB093}"/>
              </a:ext>
            </a:extLst>
          </p:cNvPr>
          <p:cNvSpPr txBox="1"/>
          <p:nvPr/>
        </p:nvSpPr>
        <p:spPr>
          <a:xfrm>
            <a:off x="1257300" y="5655983"/>
            <a:ext cx="3462453" cy="507831"/>
          </a:xfrm>
          <a:prstGeom prst="rect">
            <a:avLst/>
          </a:prstGeom>
          <a:noFill/>
        </p:spPr>
        <p:txBody>
          <a:bodyPr wrap="square">
            <a:spAutoFit/>
          </a:bodyPr>
          <a:lstStyle/>
          <a:p>
            <a:pPr defTabSz="685800">
              <a:defRPr/>
            </a:pPr>
            <a:r>
              <a:rPr lang="it-IT" sz="1350" dirty="0">
                <a:solidFill>
                  <a:srgbClr val="565659"/>
                </a:solidFill>
                <a:latin typeface="OTNEJMScalaSansLF"/>
                <a:ea typeface="ＭＳ Ｐゴシック" charset="0"/>
              </a:rPr>
              <a:t>Bernard e et al, NEJM </a:t>
            </a:r>
            <a:r>
              <a:rPr lang="it-IT" sz="1350" dirty="0" err="1">
                <a:solidFill>
                  <a:srgbClr val="565659"/>
                </a:solidFill>
                <a:latin typeface="OTNEJMScalaSansLF"/>
                <a:ea typeface="ＭＳ Ｐゴシック" charset="0"/>
              </a:rPr>
              <a:t>Evid</a:t>
            </a:r>
            <a:r>
              <a:rPr lang="it-IT" sz="1350" dirty="0">
                <a:solidFill>
                  <a:srgbClr val="565659"/>
                </a:solidFill>
                <a:latin typeface="OTNEJMScalaSansLF"/>
                <a:ea typeface="ＭＳ Ｐゴシック" charset="0"/>
              </a:rPr>
              <a:t> 2022; 1 (7) </a:t>
            </a:r>
            <a:r>
              <a:rPr lang="it-IT" sz="1350" dirty="0" err="1">
                <a:solidFill>
                  <a:srgbClr val="333333"/>
                </a:solidFill>
                <a:latin typeface="AdvOTb36d8607"/>
                <a:ea typeface="ＭＳ Ｐゴシック" charset="0"/>
              </a:rPr>
              <a:t>June</a:t>
            </a:r>
            <a:r>
              <a:rPr lang="it-IT" sz="1350" dirty="0">
                <a:solidFill>
                  <a:srgbClr val="333333"/>
                </a:solidFill>
                <a:latin typeface="AdvOTb36d8607"/>
                <a:ea typeface="ＭＳ Ｐゴシック" charset="0"/>
              </a:rPr>
              <a:t> 12 </a:t>
            </a:r>
            <a:endParaRPr lang="it-IT" sz="1350" dirty="0">
              <a:solidFill>
                <a:srgbClr val="000000"/>
              </a:solidFill>
              <a:latin typeface="Arial" charset="0"/>
              <a:ea typeface="ＭＳ Ｐゴシック" charset="0"/>
            </a:endParaRPr>
          </a:p>
          <a:p>
            <a:pPr defTabSz="685800">
              <a:defRPr/>
            </a:pPr>
            <a:endParaRPr lang="it-IT" sz="135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53995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B3DF327-1B59-0748-BA3F-3880B51A64E2}"/>
              </a:ext>
            </a:extLst>
          </p:cNvPr>
          <p:cNvSpPr>
            <a:spLocks noGrp="1"/>
          </p:cNvSpPr>
          <p:nvPr>
            <p:ph type="sldNum" sz="quarter" idx="12"/>
          </p:nvPr>
        </p:nvSpPr>
        <p:spPr/>
        <p:txBody>
          <a:bodyPr/>
          <a:lstStyle/>
          <a:p>
            <a:pPr defTabSz="685800">
              <a:defRPr/>
            </a:pPr>
            <a:fld id="{32A0BE74-EB03-E049-BF8C-C1EE21599EC8}" type="slidenum">
              <a:rPr lang="en-US">
                <a:latin typeface="Arial" charset="0"/>
              </a:rPr>
              <a:pPr defTabSz="685800">
                <a:defRPr/>
              </a:pPr>
              <a:t>44</a:t>
            </a:fld>
            <a:endParaRPr lang="en-US" dirty="0">
              <a:latin typeface="Arial" charset="0"/>
            </a:endParaRPr>
          </a:p>
        </p:txBody>
      </p:sp>
      <p:pic>
        <p:nvPicPr>
          <p:cNvPr id="4" name="Immagine 3">
            <a:extLst>
              <a:ext uri="{FF2B5EF4-FFF2-40B4-BE49-F238E27FC236}">
                <a16:creationId xmlns:a16="http://schemas.microsoft.com/office/drawing/2014/main" id="{44B5C3D2-1826-8A47-B979-191CC7958030}"/>
              </a:ext>
            </a:extLst>
          </p:cNvPr>
          <p:cNvPicPr>
            <a:picLocks noChangeAspect="1"/>
          </p:cNvPicPr>
          <p:nvPr/>
        </p:nvPicPr>
        <p:blipFill>
          <a:blip r:embed="rId2"/>
          <a:stretch>
            <a:fillRect/>
          </a:stretch>
        </p:blipFill>
        <p:spPr>
          <a:xfrm>
            <a:off x="1428750" y="4213294"/>
            <a:ext cx="3895725" cy="628650"/>
          </a:xfrm>
          <a:prstGeom prst="rect">
            <a:avLst/>
          </a:prstGeom>
        </p:spPr>
      </p:pic>
      <p:sp>
        <p:nvSpPr>
          <p:cNvPr id="5" name="CasellaDiTesto 4">
            <a:extLst>
              <a:ext uri="{FF2B5EF4-FFF2-40B4-BE49-F238E27FC236}">
                <a16:creationId xmlns:a16="http://schemas.microsoft.com/office/drawing/2014/main" id="{65926229-BACD-5F43-B533-FEED59AA6945}"/>
              </a:ext>
            </a:extLst>
          </p:cNvPr>
          <p:cNvSpPr txBox="1"/>
          <p:nvPr/>
        </p:nvSpPr>
        <p:spPr>
          <a:xfrm>
            <a:off x="1251860" y="1053525"/>
            <a:ext cx="6686446" cy="3208571"/>
          </a:xfrm>
          <a:prstGeom prst="rect">
            <a:avLst/>
          </a:prstGeom>
          <a:noFill/>
        </p:spPr>
        <p:txBody>
          <a:bodyPr wrap="none" rtlCol="0">
            <a:spAutoFit/>
          </a:bodyPr>
          <a:lstStyle/>
          <a:p>
            <a:pPr defTabSz="685800" fontAlgn="auto">
              <a:spcBef>
                <a:spcPts val="0"/>
              </a:spcBef>
              <a:spcAft>
                <a:spcPts val="0"/>
              </a:spcAft>
              <a:defRPr/>
            </a:pPr>
            <a:r>
              <a:rPr lang="it-IT" sz="1350" dirty="0">
                <a:solidFill>
                  <a:srgbClr val="000000"/>
                </a:solidFill>
                <a:latin typeface="Arial"/>
                <a:ea typeface="ＭＳ Ｐゴシック" charset="0"/>
              </a:rPr>
              <a:t>The model </a:t>
            </a:r>
            <a:r>
              <a:rPr lang="it-IT" sz="1350" dirty="0" err="1">
                <a:solidFill>
                  <a:srgbClr val="000000"/>
                </a:solidFill>
                <a:latin typeface="Arial"/>
                <a:ea typeface="ＭＳ Ｐゴシック" charset="0"/>
              </a:rPr>
              <a:t>consisted</a:t>
            </a:r>
            <a:r>
              <a:rPr lang="it-IT" sz="1350" dirty="0">
                <a:solidFill>
                  <a:srgbClr val="000000"/>
                </a:solidFill>
                <a:latin typeface="Arial"/>
                <a:ea typeface="ＭＳ Ｐゴシック" charset="0"/>
              </a:rPr>
              <a:t> of </a:t>
            </a:r>
          </a:p>
          <a:p>
            <a:pPr defTabSz="685800" fontAlgn="auto">
              <a:spcBef>
                <a:spcPts val="0"/>
              </a:spcBef>
              <a:spcAft>
                <a:spcPts val="0"/>
              </a:spcAft>
              <a:defRPr/>
            </a:pPr>
            <a:endParaRPr lang="it-IT" sz="1350" dirty="0">
              <a:solidFill>
                <a:srgbClr val="000000"/>
              </a:solidFill>
              <a:latin typeface="Arial"/>
              <a:ea typeface="ＭＳ Ｐゴシック" charset="0"/>
            </a:endParaRPr>
          </a:p>
          <a:p>
            <a:pPr marL="257175" indent="-257175" defTabSz="685800" fontAlgn="auto">
              <a:spcBef>
                <a:spcPts val="0"/>
              </a:spcBef>
              <a:spcAft>
                <a:spcPts val="0"/>
              </a:spcAft>
              <a:buFontTx/>
              <a:buAutoNum type="arabicParenR"/>
              <a:defRPr/>
            </a:pPr>
            <a:r>
              <a:rPr lang="it-IT" sz="1350" dirty="0" err="1">
                <a:solidFill>
                  <a:srgbClr val="000000"/>
                </a:solidFill>
                <a:latin typeface="Arial"/>
                <a:ea typeface="ＭＳ Ｐゴシック" charset="0"/>
              </a:rPr>
              <a:t>hemoglobin</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platelets</a:t>
            </a:r>
            <a:r>
              <a:rPr lang="it-IT" sz="1350" dirty="0">
                <a:solidFill>
                  <a:srgbClr val="000000"/>
                </a:solidFill>
                <a:latin typeface="Arial"/>
                <a:ea typeface="ＭＳ Ｐゴシック" charset="0"/>
              </a:rPr>
              <a:t> and bone </a:t>
            </a:r>
            <a:r>
              <a:rPr lang="it-IT" sz="1350" dirty="0" err="1">
                <a:solidFill>
                  <a:srgbClr val="000000"/>
                </a:solidFill>
                <a:latin typeface="Arial"/>
                <a:ea typeface="ＭＳ Ｐゴシック" charset="0"/>
              </a:rPr>
              <a:t>marrow</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blasts</a:t>
            </a:r>
            <a:r>
              <a:rPr lang="it-IT" sz="1350" dirty="0">
                <a:solidFill>
                  <a:srgbClr val="000000"/>
                </a:solidFill>
                <a:latin typeface="Arial"/>
                <a:ea typeface="ＭＳ Ｐゴシック" charset="0"/>
              </a:rPr>
              <a:t>  ( </a:t>
            </a:r>
            <a:r>
              <a:rPr lang="it-IT" sz="1350" dirty="0" err="1">
                <a:solidFill>
                  <a:srgbClr val="000000"/>
                </a:solidFill>
                <a:highlight>
                  <a:srgbClr val="FFFF00"/>
                </a:highlight>
                <a:latin typeface="Arial"/>
                <a:ea typeface="ＭＳ Ｐゴシック" charset="0"/>
              </a:rPr>
              <a:t>neutrophil</a:t>
            </a:r>
            <a:r>
              <a:rPr lang="it-IT" sz="1350" dirty="0">
                <a:solidFill>
                  <a:srgbClr val="000000"/>
                </a:solidFill>
                <a:highlight>
                  <a:srgbClr val="FFFF00"/>
                </a:highlight>
                <a:latin typeface="Arial"/>
                <a:ea typeface="ＭＳ Ｐゴシック" charset="0"/>
              </a:rPr>
              <a:t> </a:t>
            </a:r>
            <a:r>
              <a:rPr lang="it-IT" sz="1350" dirty="0" err="1">
                <a:solidFill>
                  <a:srgbClr val="000000"/>
                </a:solidFill>
                <a:highlight>
                  <a:srgbClr val="FFFF00"/>
                </a:highlight>
                <a:latin typeface="Arial"/>
                <a:ea typeface="ＭＳ Ｐゴシック" charset="0"/>
              </a:rPr>
              <a:t>number</a:t>
            </a:r>
            <a:r>
              <a:rPr lang="it-IT" sz="1350" dirty="0">
                <a:solidFill>
                  <a:srgbClr val="000000"/>
                </a:solidFill>
                <a:highlight>
                  <a:srgbClr val="FFFF00"/>
                </a:highlight>
                <a:latin typeface="Arial"/>
                <a:ea typeface="ＭＳ Ｐゴシック" charset="0"/>
              </a:rPr>
              <a:t> </a:t>
            </a:r>
            <a:r>
              <a:rPr lang="it-IT" sz="1350" dirty="0" err="1">
                <a:solidFill>
                  <a:srgbClr val="000000"/>
                </a:solidFill>
                <a:highlight>
                  <a:srgbClr val="FFFF00"/>
                </a:highlight>
                <a:latin typeface="Arial"/>
                <a:ea typeface="ＭＳ Ｐゴシック" charset="0"/>
              </a:rPr>
              <a:t>not</a:t>
            </a:r>
            <a:r>
              <a:rPr lang="it-IT" sz="1350" dirty="0">
                <a:solidFill>
                  <a:srgbClr val="000000"/>
                </a:solidFill>
                <a:highlight>
                  <a:srgbClr val="FFFF00"/>
                </a:highlight>
                <a:latin typeface="Arial"/>
                <a:ea typeface="ＭＳ Ｐゴシック" charset="0"/>
              </a:rPr>
              <a:t> </a:t>
            </a:r>
            <a:r>
              <a:rPr lang="it-IT" sz="1350" dirty="0" err="1">
                <a:solidFill>
                  <a:srgbClr val="000000"/>
                </a:solidFill>
                <a:highlight>
                  <a:srgbClr val="FFFF00"/>
                </a:highlight>
                <a:latin typeface="Arial"/>
                <a:ea typeface="ＭＳ Ｐゴシック" charset="0"/>
              </a:rPr>
              <a:t>significant</a:t>
            </a:r>
            <a:r>
              <a:rPr lang="it-IT" sz="1350" dirty="0">
                <a:solidFill>
                  <a:srgbClr val="000000"/>
                </a:solidFill>
                <a:latin typeface="Arial"/>
                <a:ea typeface="ＭＳ Ｐゴシック" charset="0"/>
              </a:rPr>
              <a:t>)</a:t>
            </a:r>
          </a:p>
          <a:p>
            <a:pPr marL="257175" indent="-257175" defTabSz="685800" fontAlgn="auto">
              <a:spcBef>
                <a:spcPts val="0"/>
              </a:spcBef>
              <a:spcAft>
                <a:spcPts val="0"/>
              </a:spcAft>
              <a:buFontTx/>
              <a:buAutoNum type="arabicParenR"/>
              <a:defRPr/>
            </a:pPr>
            <a:endParaRPr lang="it-IT" sz="1350" dirty="0">
              <a:solidFill>
                <a:srgbClr val="000000"/>
              </a:solidFill>
              <a:latin typeface="Arial"/>
              <a:ea typeface="ＭＳ Ｐゴシック" charset="0"/>
            </a:endParaRPr>
          </a:p>
          <a:p>
            <a:pPr defTabSz="685800" fontAlgn="auto">
              <a:spcBef>
                <a:spcPts val="0"/>
              </a:spcBef>
              <a:spcAft>
                <a:spcPts val="0"/>
              </a:spcAft>
              <a:defRPr/>
            </a:pPr>
            <a:r>
              <a:rPr lang="it-IT" sz="1350" dirty="0">
                <a:solidFill>
                  <a:srgbClr val="000000"/>
                </a:solidFill>
                <a:latin typeface="Arial"/>
                <a:ea typeface="ＭＳ Ｐゴシック" charset="0"/>
              </a:rPr>
              <a:t>2) IPSS-R </a:t>
            </a:r>
            <a:r>
              <a:rPr lang="it-IT" sz="1350" dirty="0" err="1">
                <a:solidFill>
                  <a:srgbClr val="000000"/>
                </a:solidFill>
                <a:latin typeface="Arial"/>
                <a:ea typeface="ＭＳ Ｐゴシック" charset="0"/>
              </a:rPr>
              <a:t>cytogenetic</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category</a:t>
            </a:r>
            <a:r>
              <a:rPr lang="it-IT" sz="1350" dirty="0">
                <a:solidFill>
                  <a:srgbClr val="000000"/>
                </a:solidFill>
                <a:latin typeface="Arial"/>
                <a:ea typeface="ＭＳ Ｐゴシック" charset="0"/>
              </a:rPr>
              <a:t> </a:t>
            </a:r>
          </a:p>
          <a:p>
            <a:pPr defTabSz="685800" fontAlgn="auto">
              <a:spcBef>
                <a:spcPts val="0"/>
              </a:spcBef>
              <a:spcAft>
                <a:spcPts val="0"/>
              </a:spcAft>
              <a:defRPr/>
            </a:pPr>
            <a:endParaRPr lang="it-IT" sz="1350" dirty="0">
              <a:solidFill>
                <a:srgbClr val="000000"/>
              </a:solidFill>
              <a:latin typeface="Arial"/>
              <a:ea typeface="ＭＳ Ｐゴシック" charset="0"/>
            </a:endParaRPr>
          </a:p>
          <a:p>
            <a:pPr defTabSz="685800" fontAlgn="auto">
              <a:spcBef>
                <a:spcPts val="0"/>
              </a:spcBef>
              <a:spcAft>
                <a:spcPts val="0"/>
              </a:spcAft>
              <a:defRPr/>
            </a:pPr>
            <a:r>
              <a:rPr lang="it-IT" sz="1350" dirty="0">
                <a:solidFill>
                  <a:srgbClr val="000000"/>
                </a:solidFill>
                <a:latin typeface="Arial"/>
                <a:ea typeface="ＭＳ Ｐゴシック" charset="0"/>
              </a:rPr>
              <a:t>3) 17 </a:t>
            </a:r>
            <a:r>
              <a:rPr lang="it-IT" sz="1350" dirty="0" err="1">
                <a:solidFill>
                  <a:srgbClr val="000000"/>
                </a:solidFill>
                <a:latin typeface="Arial"/>
                <a:ea typeface="ＭＳ Ｐゴシック" charset="0"/>
              </a:rPr>
              <a:t>binary</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features</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derived</a:t>
            </a:r>
            <a:r>
              <a:rPr lang="it-IT" sz="1350" dirty="0">
                <a:solidFill>
                  <a:srgbClr val="000000"/>
                </a:solidFill>
                <a:latin typeface="Arial"/>
                <a:ea typeface="ＭＳ Ｐゴシック" charset="0"/>
              </a:rPr>
              <a:t> from the </a:t>
            </a:r>
            <a:r>
              <a:rPr lang="it-IT" sz="1350" dirty="0" err="1">
                <a:solidFill>
                  <a:srgbClr val="000000"/>
                </a:solidFill>
                <a:latin typeface="Arial"/>
                <a:ea typeface="ＭＳ Ｐゴシック" charset="0"/>
              </a:rPr>
              <a:t>presence</a:t>
            </a:r>
            <a:r>
              <a:rPr lang="it-IT" sz="1350" dirty="0">
                <a:solidFill>
                  <a:srgbClr val="000000"/>
                </a:solidFill>
                <a:latin typeface="Arial"/>
                <a:ea typeface="ＭＳ Ｐゴシック" charset="0"/>
              </a:rPr>
              <a:t> of </a:t>
            </a:r>
            <a:r>
              <a:rPr lang="it-IT" sz="1350" dirty="0" err="1">
                <a:solidFill>
                  <a:srgbClr val="000000"/>
                </a:solidFill>
                <a:latin typeface="Arial"/>
                <a:ea typeface="ＭＳ Ｐゴシック" charset="0"/>
              </a:rPr>
              <a:t>mutations</a:t>
            </a:r>
            <a:r>
              <a:rPr lang="it-IT" sz="1350" dirty="0">
                <a:solidFill>
                  <a:srgbClr val="000000"/>
                </a:solidFill>
                <a:latin typeface="Arial"/>
                <a:ea typeface="ＭＳ Ｐゴシック" charset="0"/>
              </a:rPr>
              <a:t> in 16 </a:t>
            </a:r>
            <a:r>
              <a:rPr lang="it-IT" sz="1350" dirty="0" err="1">
                <a:solidFill>
                  <a:srgbClr val="000000"/>
                </a:solidFill>
                <a:latin typeface="Arial"/>
                <a:ea typeface="ＭＳ Ｐゴシック" charset="0"/>
              </a:rPr>
              <a:t>predictive</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genes</a:t>
            </a:r>
            <a:endParaRPr lang="it-IT" sz="1350" dirty="0">
              <a:solidFill>
                <a:srgbClr val="000000"/>
              </a:solidFill>
              <a:latin typeface="Arial"/>
              <a:ea typeface="ＭＳ Ｐゴシック" charset="0"/>
            </a:endParaRPr>
          </a:p>
          <a:p>
            <a:pPr defTabSz="685800" fontAlgn="auto">
              <a:spcBef>
                <a:spcPts val="0"/>
              </a:spcBef>
              <a:spcAft>
                <a:spcPts val="0"/>
              </a:spcAft>
              <a:defRPr/>
            </a:pPr>
            <a:r>
              <a:rPr lang="it-IT" sz="1350" dirty="0">
                <a:solidFill>
                  <a:srgbClr val="000000"/>
                </a:solidFill>
                <a:latin typeface="Arial"/>
                <a:ea typeface="ＭＳ Ｐゴシック" charset="0"/>
              </a:rPr>
              <a:t> </a:t>
            </a:r>
          </a:p>
          <a:p>
            <a:pPr defTabSz="685800" fontAlgn="auto">
              <a:spcBef>
                <a:spcPts val="0"/>
              </a:spcBef>
              <a:spcAft>
                <a:spcPts val="0"/>
              </a:spcAft>
              <a:defRPr/>
            </a:pPr>
            <a:endParaRPr lang="it-IT" sz="1350" dirty="0">
              <a:solidFill>
                <a:srgbClr val="000000"/>
              </a:solidFill>
              <a:latin typeface="Arial"/>
              <a:ea typeface="ＭＳ Ｐゴシック" charset="0"/>
            </a:endParaRPr>
          </a:p>
          <a:p>
            <a:pPr defTabSz="685800" fontAlgn="auto">
              <a:spcBef>
                <a:spcPts val="0"/>
              </a:spcBef>
              <a:spcAft>
                <a:spcPts val="0"/>
              </a:spcAft>
              <a:defRPr/>
            </a:pPr>
            <a:endParaRPr lang="it-IT" sz="1350" dirty="0">
              <a:solidFill>
                <a:srgbClr val="000000"/>
              </a:solidFill>
              <a:latin typeface="Arial"/>
              <a:ea typeface="ＭＳ Ｐゴシック" charset="0"/>
            </a:endParaRPr>
          </a:p>
          <a:p>
            <a:pPr defTabSz="685800" fontAlgn="auto">
              <a:spcBef>
                <a:spcPts val="0"/>
              </a:spcBef>
              <a:spcAft>
                <a:spcPts val="0"/>
              </a:spcAft>
              <a:defRPr/>
            </a:pPr>
            <a:endParaRPr lang="it-IT" sz="1350" dirty="0">
              <a:solidFill>
                <a:srgbClr val="000000"/>
              </a:solidFill>
              <a:latin typeface="Arial"/>
              <a:ea typeface="ＭＳ Ｐゴシック" charset="0"/>
            </a:endParaRPr>
          </a:p>
          <a:p>
            <a:pPr defTabSz="685800" fontAlgn="auto">
              <a:spcBef>
                <a:spcPts val="0"/>
              </a:spcBef>
              <a:spcAft>
                <a:spcPts val="0"/>
              </a:spcAft>
              <a:defRPr/>
            </a:pPr>
            <a:endParaRPr lang="it-IT" sz="1350" dirty="0">
              <a:solidFill>
                <a:srgbClr val="000000"/>
              </a:solidFill>
              <a:latin typeface="Arial"/>
              <a:ea typeface="ＭＳ Ｐゴシック" charset="0"/>
            </a:endParaRPr>
          </a:p>
          <a:p>
            <a:pPr defTabSz="685800" fontAlgn="auto">
              <a:spcBef>
                <a:spcPts val="0"/>
              </a:spcBef>
              <a:spcAft>
                <a:spcPts val="0"/>
              </a:spcAft>
              <a:defRPr/>
            </a:pPr>
            <a:endParaRPr lang="it-IT" sz="1350" dirty="0">
              <a:solidFill>
                <a:srgbClr val="000000"/>
              </a:solidFill>
              <a:latin typeface="Arial"/>
              <a:ea typeface="ＭＳ Ｐゴシック" charset="0"/>
            </a:endParaRPr>
          </a:p>
          <a:p>
            <a:pPr defTabSz="685800" fontAlgn="auto">
              <a:spcBef>
                <a:spcPts val="0"/>
              </a:spcBef>
              <a:spcAft>
                <a:spcPts val="0"/>
              </a:spcAft>
              <a:defRPr/>
            </a:pPr>
            <a:r>
              <a:rPr lang="it-IT" sz="1350" dirty="0">
                <a:solidFill>
                  <a:srgbClr val="000000"/>
                </a:solidFill>
                <a:latin typeface="Arial"/>
                <a:ea typeface="ＭＳ Ｐゴシック" charset="0"/>
              </a:rPr>
              <a:t>4) </a:t>
            </a:r>
            <a:r>
              <a:rPr lang="it-IT" sz="1350" dirty="0" err="1">
                <a:solidFill>
                  <a:srgbClr val="000000"/>
                </a:solidFill>
                <a:latin typeface="Arial"/>
                <a:ea typeface="ＭＳ Ｐゴシック" charset="0"/>
              </a:rPr>
              <a:t>one</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feature</a:t>
            </a:r>
            <a:r>
              <a:rPr lang="it-IT" sz="1350" dirty="0">
                <a:solidFill>
                  <a:srgbClr val="000000"/>
                </a:solidFill>
                <a:latin typeface="Arial"/>
                <a:ea typeface="ＭＳ Ｐゴシック" charset="0"/>
              </a:rPr>
              <a:t> </a:t>
            </a:r>
            <a:r>
              <a:rPr lang="it-IT" sz="1350" dirty="0" err="1">
                <a:solidFill>
                  <a:srgbClr val="000000"/>
                </a:solidFill>
                <a:latin typeface="Arial"/>
                <a:ea typeface="ＭＳ Ｐゴシック" charset="0"/>
              </a:rPr>
              <a:t>representing</a:t>
            </a:r>
            <a:r>
              <a:rPr lang="it-IT" sz="1350" dirty="0">
                <a:solidFill>
                  <a:srgbClr val="000000"/>
                </a:solidFill>
                <a:latin typeface="Arial"/>
                <a:ea typeface="ＭＳ Ｐゴシック" charset="0"/>
              </a:rPr>
              <a:t> the </a:t>
            </a:r>
            <a:r>
              <a:rPr lang="it-IT" sz="1350" dirty="0" err="1">
                <a:solidFill>
                  <a:srgbClr val="000000"/>
                </a:solidFill>
                <a:latin typeface="Arial"/>
                <a:ea typeface="ＭＳ Ｐゴシック" charset="0"/>
              </a:rPr>
              <a:t>number</a:t>
            </a:r>
            <a:r>
              <a:rPr lang="it-IT" sz="1350" dirty="0">
                <a:solidFill>
                  <a:srgbClr val="000000"/>
                </a:solidFill>
                <a:latin typeface="Arial"/>
                <a:ea typeface="ＭＳ Ｐゴシック" charset="0"/>
              </a:rPr>
              <a:t> of </a:t>
            </a:r>
            <a:r>
              <a:rPr lang="it-IT" sz="1350" dirty="0" err="1">
                <a:solidFill>
                  <a:srgbClr val="000000"/>
                </a:solidFill>
                <a:latin typeface="Arial"/>
                <a:ea typeface="ＭＳ Ｐゴシック" charset="0"/>
              </a:rPr>
              <a:t>mutations</a:t>
            </a:r>
            <a:r>
              <a:rPr lang="it-IT" sz="1350" dirty="0">
                <a:solidFill>
                  <a:srgbClr val="000000"/>
                </a:solidFill>
                <a:latin typeface="Arial"/>
                <a:ea typeface="ＭＳ Ｐゴシック" charset="0"/>
              </a:rPr>
              <a:t> from a </a:t>
            </a:r>
            <a:r>
              <a:rPr lang="it-IT" sz="1350" dirty="0" err="1">
                <a:solidFill>
                  <a:srgbClr val="000000"/>
                </a:solidFill>
                <a:latin typeface="Arial"/>
                <a:ea typeface="ＭＳ Ｐゴシック" charset="0"/>
              </a:rPr>
              <a:t>group</a:t>
            </a:r>
            <a:r>
              <a:rPr lang="it-IT" sz="1350" dirty="0">
                <a:solidFill>
                  <a:srgbClr val="000000"/>
                </a:solidFill>
                <a:latin typeface="Arial"/>
                <a:ea typeface="ＭＳ Ｐゴシック" charset="0"/>
              </a:rPr>
              <a:t> of 15 </a:t>
            </a:r>
            <a:r>
              <a:rPr lang="it-IT" sz="1350" dirty="0" err="1">
                <a:solidFill>
                  <a:srgbClr val="000000"/>
                </a:solidFill>
                <a:latin typeface="Arial"/>
                <a:ea typeface="ＭＳ Ｐゴシック" charset="0"/>
              </a:rPr>
              <a:t>genes</a:t>
            </a:r>
            <a:r>
              <a:rPr lang="it-IT" sz="1350" dirty="0">
                <a:solidFill>
                  <a:srgbClr val="000000"/>
                </a:solidFill>
                <a:latin typeface="Arial"/>
                <a:ea typeface="ＭＳ Ｐゴシック" charset="0"/>
              </a:rPr>
              <a:t>. </a:t>
            </a:r>
          </a:p>
          <a:p>
            <a:pPr defTabSz="685800" fontAlgn="auto">
              <a:spcBef>
                <a:spcPts val="0"/>
              </a:spcBef>
              <a:spcAft>
                <a:spcPts val="0"/>
              </a:spcAft>
              <a:defRPr/>
            </a:pPr>
            <a:endParaRPr lang="it-IT" sz="1350" dirty="0">
              <a:solidFill>
                <a:srgbClr val="000000"/>
              </a:solidFill>
              <a:latin typeface="Arial"/>
              <a:ea typeface="ＭＳ Ｐゴシック" charset="0"/>
            </a:endParaRPr>
          </a:p>
        </p:txBody>
      </p:sp>
      <p:pic>
        <p:nvPicPr>
          <p:cNvPr id="6" name="Immagine 5">
            <a:extLst>
              <a:ext uri="{FF2B5EF4-FFF2-40B4-BE49-F238E27FC236}">
                <a16:creationId xmlns:a16="http://schemas.microsoft.com/office/drawing/2014/main" id="{DD800B32-F783-0948-9ADC-96B0347E9859}"/>
              </a:ext>
            </a:extLst>
          </p:cNvPr>
          <p:cNvPicPr>
            <a:picLocks noChangeAspect="1"/>
          </p:cNvPicPr>
          <p:nvPr/>
        </p:nvPicPr>
        <p:blipFill>
          <a:blip r:embed="rId3"/>
          <a:stretch>
            <a:fillRect/>
          </a:stretch>
        </p:blipFill>
        <p:spPr>
          <a:xfrm>
            <a:off x="1343639" y="2737115"/>
            <a:ext cx="4065948" cy="628650"/>
          </a:xfrm>
          <a:prstGeom prst="rect">
            <a:avLst/>
          </a:prstGeom>
        </p:spPr>
      </p:pic>
      <p:sp>
        <p:nvSpPr>
          <p:cNvPr id="7" name="CasellaDiTesto 6">
            <a:extLst>
              <a:ext uri="{FF2B5EF4-FFF2-40B4-BE49-F238E27FC236}">
                <a16:creationId xmlns:a16="http://schemas.microsoft.com/office/drawing/2014/main" id="{A78DF3C7-6022-5745-9672-06DBB86F85DB}"/>
              </a:ext>
            </a:extLst>
          </p:cNvPr>
          <p:cNvSpPr txBox="1"/>
          <p:nvPr/>
        </p:nvSpPr>
        <p:spPr>
          <a:xfrm>
            <a:off x="3086100" y="3145988"/>
            <a:ext cx="2570523" cy="369332"/>
          </a:xfrm>
          <a:prstGeom prst="rect">
            <a:avLst/>
          </a:prstGeom>
          <a:solidFill>
            <a:schemeClr val="bg1"/>
          </a:solidFill>
        </p:spPr>
        <p:txBody>
          <a:bodyPr wrap="square" rtlCol="0">
            <a:spAutoFit/>
          </a:bodyPr>
          <a:lstStyle/>
          <a:p>
            <a:pPr defTabSz="685800" eaLnBrk="0" hangingPunct="0">
              <a:defRPr/>
            </a:pPr>
            <a:endParaRPr lang="it-IT" dirty="0">
              <a:solidFill>
                <a:prstClr val="black"/>
              </a:solidFill>
              <a:latin typeface="Arial" charset="0"/>
              <a:ea typeface="ＭＳ Ｐゴシック" charset="0"/>
            </a:endParaRPr>
          </a:p>
        </p:txBody>
      </p:sp>
      <p:sp>
        <p:nvSpPr>
          <p:cNvPr id="8" name="CasellaDiTesto 7">
            <a:extLst>
              <a:ext uri="{FF2B5EF4-FFF2-40B4-BE49-F238E27FC236}">
                <a16:creationId xmlns:a16="http://schemas.microsoft.com/office/drawing/2014/main" id="{9FF49278-859C-164A-ABE9-EC64775F54FB}"/>
              </a:ext>
            </a:extLst>
          </p:cNvPr>
          <p:cNvSpPr txBox="1"/>
          <p:nvPr/>
        </p:nvSpPr>
        <p:spPr>
          <a:xfrm>
            <a:off x="1771651" y="5103660"/>
            <a:ext cx="5801588" cy="646331"/>
          </a:xfrm>
          <a:prstGeom prst="rect">
            <a:avLst/>
          </a:prstGeom>
          <a:noFill/>
        </p:spPr>
        <p:txBody>
          <a:bodyPr wrap="none" rtlCol="0">
            <a:spAutoFit/>
          </a:bodyPr>
          <a:lstStyle/>
          <a:p>
            <a:pPr defTabSz="685800" eaLnBrk="0" hangingPunct="0">
              <a:defRPr/>
            </a:pPr>
            <a:r>
              <a:rPr lang="it-IT" b="1" dirty="0" err="1">
                <a:solidFill>
                  <a:srgbClr val="06619F"/>
                </a:solidFill>
                <a:latin typeface="Arial" charset="0"/>
                <a:ea typeface="ＭＳ Ｐゴシック" charset="0"/>
              </a:rPr>
              <a:t>Molecular</a:t>
            </a:r>
            <a:r>
              <a:rPr lang="it-IT" b="1" dirty="0">
                <a:solidFill>
                  <a:srgbClr val="06619F"/>
                </a:solidFill>
                <a:latin typeface="Arial" charset="0"/>
                <a:ea typeface="ＭＳ Ｐゴシック" charset="0"/>
              </a:rPr>
              <a:t> International </a:t>
            </a:r>
            <a:r>
              <a:rPr lang="it-IT" b="1" dirty="0" err="1">
                <a:solidFill>
                  <a:srgbClr val="06619F"/>
                </a:solidFill>
                <a:latin typeface="Arial" charset="0"/>
                <a:ea typeface="ＭＳ Ｐゴシック" charset="0"/>
              </a:rPr>
              <a:t>Prognostic</a:t>
            </a:r>
            <a:r>
              <a:rPr lang="it-IT" b="1" dirty="0">
                <a:solidFill>
                  <a:srgbClr val="06619F"/>
                </a:solidFill>
                <a:latin typeface="Arial" charset="0"/>
                <a:ea typeface="ＭＳ Ｐゴシック" charset="0"/>
              </a:rPr>
              <a:t> </a:t>
            </a:r>
            <a:r>
              <a:rPr lang="it-IT" b="1" dirty="0" err="1">
                <a:solidFill>
                  <a:srgbClr val="06619F"/>
                </a:solidFill>
                <a:latin typeface="Arial" charset="0"/>
                <a:ea typeface="ＭＳ Ｐゴシック" charset="0"/>
              </a:rPr>
              <a:t>scoring</a:t>
            </a:r>
            <a:r>
              <a:rPr lang="it-IT" b="1" dirty="0">
                <a:solidFill>
                  <a:srgbClr val="06619F"/>
                </a:solidFill>
                <a:latin typeface="Arial" charset="0"/>
                <a:ea typeface="ＭＳ Ｐゴシック" charset="0"/>
              </a:rPr>
              <a:t> </a:t>
            </a:r>
            <a:r>
              <a:rPr lang="it-IT" b="1" dirty="0" err="1">
                <a:solidFill>
                  <a:srgbClr val="06619F"/>
                </a:solidFill>
                <a:latin typeface="Arial" charset="0"/>
                <a:ea typeface="ＭＳ Ｐゴシック" charset="0"/>
              </a:rPr>
              <a:t>system</a:t>
            </a:r>
            <a:r>
              <a:rPr lang="it-IT" b="1" dirty="0">
                <a:solidFill>
                  <a:srgbClr val="06619F"/>
                </a:solidFill>
                <a:latin typeface="Arial" charset="0"/>
                <a:ea typeface="ＭＳ Ｐゴシック" charset="0"/>
              </a:rPr>
              <a:t> </a:t>
            </a:r>
          </a:p>
          <a:p>
            <a:pPr algn="ctr" defTabSz="685800" eaLnBrk="0" hangingPunct="0">
              <a:defRPr/>
            </a:pPr>
            <a:r>
              <a:rPr lang="it-IT" b="1" dirty="0">
                <a:solidFill>
                  <a:srgbClr val="06619F"/>
                </a:solidFill>
                <a:latin typeface="Arial" charset="0"/>
                <a:ea typeface="ＭＳ Ｐゴシック" charset="0"/>
              </a:rPr>
              <a:t>for </a:t>
            </a:r>
            <a:r>
              <a:rPr lang="it-IT" b="1" dirty="0" err="1">
                <a:solidFill>
                  <a:srgbClr val="06619F"/>
                </a:solidFill>
                <a:latin typeface="Arial" charset="0"/>
                <a:ea typeface="ＭＳ Ｐゴシック" charset="0"/>
              </a:rPr>
              <a:t>myelodysplastic</a:t>
            </a:r>
            <a:r>
              <a:rPr lang="it-IT" b="1" dirty="0">
                <a:solidFill>
                  <a:srgbClr val="06619F"/>
                </a:solidFill>
                <a:latin typeface="Arial" charset="0"/>
                <a:ea typeface="ＭＳ Ｐゴシック" charset="0"/>
              </a:rPr>
              <a:t> </a:t>
            </a:r>
            <a:r>
              <a:rPr lang="it-IT" b="1" dirty="0" err="1">
                <a:solidFill>
                  <a:srgbClr val="06619F"/>
                </a:solidFill>
                <a:latin typeface="Arial" charset="0"/>
                <a:ea typeface="ＭＳ Ｐゴシック" charset="0"/>
              </a:rPr>
              <a:t>syndromes</a:t>
            </a:r>
            <a:r>
              <a:rPr lang="it-IT" b="1" dirty="0">
                <a:solidFill>
                  <a:srgbClr val="06619F"/>
                </a:solidFill>
                <a:latin typeface="Arial" charset="0"/>
                <a:ea typeface="ＭＳ Ｐゴシック" charset="0"/>
              </a:rPr>
              <a:t>  IPSS-M</a:t>
            </a:r>
          </a:p>
        </p:txBody>
      </p:sp>
      <p:sp>
        <p:nvSpPr>
          <p:cNvPr id="9" name="CasellaDiTesto 8">
            <a:extLst>
              <a:ext uri="{FF2B5EF4-FFF2-40B4-BE49-F238E27FC236}">
                <a16:creationId xmlns:a16="http://schemas.microsoft.com/office/drawing/2014/main" id="{DF50F168-4D89-1646-80A1-657B33B24D68}"/>
              </a:ext>
            </a:extLst>
          </p:cNvPr>
          <p:cNvSpPr txBox="1"/>
          <p:nvPr/>
        </p:nvSpPr>
        <p:spPr>
          <a:xfrm>
            <a:off x="1257300" y="5655983"/>
            <a:ext cx="3462453" cy="507831"/>
          </a:xfrm>
          <a:prstGeom prst="rect">
            <a:avLst/>
          </a:prstGeom>
          <a:noFill/>
        </p:spPr>
        <p:txBody>
          <a:bodyPr wrap="square">
            <a:spAutoFit/>
          </a:bodyPr>
          <a:lstStyle/>
          <a:p>
            <a:pPr defTabSz="685800">
              <a:defRPr/>
            </a:pPr>
            <a:r>
              <a:rPr lang="it-IT" sz="1350" dirty="0">
                <a:solidFill>
                  <a:srgbClr val="565659"/>
                </a:solidFill>
                <a:latin typeface="OTNEJMScalaSansLF"/>
                <a:ea typeface="ＭＳ Ｐゴシック" charset="0"/>
              </a:rPr>
              <a:t>Bernard e et al, NEJM </a:t>
            </a:r>
            <a:r>
              <a:rPr lang="it-IT" sz="1350" dirty="0" err="1">
                <a:solidFill>
                  <a:srgbClr val="565659"/>
                </a:solidFill>
                <a:latin typeface="OTNEJMScalaSansLF"/>
                <a:ea typeface="ＭＳ Ｐゴシック" charset="0"/>
              </a:rPr>
              <a:t>Evid</a:t>
            </a:r>
            <a:r>
              <a:rPr lang="it-IT" sz="1350" dirty="0">
                <a:solidFill>
                  <a:srgbClr val="565659"/>
                </a:solidFill>
                <a:latin typeface="OTNEJMScalaSansLF"/>
                <a:ea typeface="ＭＳ Ｐゴシック" charset="0"/>
              </a:rPr>
              <a:t> 2022; 1 (7) </a:t>
            </a:r>
            <a:r>
              <a:rPr lang="it-IT" sz="1350" dirty="0" err="1">
                <a:solidFill>
                  <a:srgbClr val="333333"/>
                </a:solidFill>
                <a:latin typeface="AdvOTb36d8607"/>
                <a:ea typeface="ＭＳ Ｐゴシック" charset="0"/>
              </a:rPr>
              <a:t>June</a:t>
            </a:r>
            <a:r>
              <a:rPr lang="it-IT" sz="1350" dirty="0">
                <a:solidFill>
                  <a:srgbClr val="333333"/>
                </a:solidFill>
                <a:latin typeface="AdvOTb36d8607"/>
                <a:ea typeface="ＭＳ Ｐゴシック" charset="0"/>
              </a:rPr>
              <a:t> 12 </a:t>
            </a:r>
            <a:endParaRPr lang="it-IT" sz="1350" dirty="0">
              <a:solidFill>
                <a:srgbClr val="000000"/>
              </a:solidFill>
              <a:latin typeface="Arial" charset="0"/>
              <a:ea typeface="ＭＳ Ｐゴシック" charset="0"/>
            </a:endParaRPr>
          </a:p>
          <a:p>
            <a:pPr defTabSz="685800">
              <a:defRPr/>
            </a:pPr>
            <a:endParaRPr lang="it-IT" sz="135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375736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205C7D4-DC51-60B9-39CC-CEE8233FA4C4}"/>
              </a:ext>
            </a:extLst>
          </p:cNvPr>
          <p:cNvPicPr>
            <a:picLocks noChangeAspect="1"/>
          </p:cNvPicPr>
          <p:nvPr/>
        </p:nvPicPr>
        <p:blipFill>
          <a:blip r:embed="rId2"/>
          <a:stretch>
            <a:fillRect/>
          </a:stretch>
        </p:blipFill>
        <p:spPr>
          <a:xfrm>
            <a:off x="395536" y="650305"/>
            <a:ext cx="5040561" cy="2211674"/>
          </a:xfrm>
          <a:prstGeom prst="rect">
            <a:avLst/>
          </a:prstGeom>
        </p:spPr>
      </p:pic>
      <p:sp>
        <p:nvSpPr>
          <p:cNvPr id="3" name="CasellaDiTesto 2">
            <a:extLst>
              <a:ext uri="{FF2B5EF4-FFF2-40B4-BE49-F238E27FC236}">
                <a16:creationId xmlns:a16="http://schemas.microsoft.com/office/drawing/2014/main" id="{6C48AED2-056A-46F0-ABFE-7C8C21F7B08A}"/>
              </a:ext>
            </a:extLst>
          </p:cNvPr>
          <p:cNvSpPr txBox="1"/>
          <p:nvPr/>
        </p:nvSpPr>
        <p:spPr>
          <a:xfrm>
            <a:off x="1329327" y="188640"/>
            <a:ext cx="6264857" cy="461665"/>
          </a:xfrm>
          <a:prstGeom prst="rect">
            <a:avLst/>
          </a:prstGeom>
          <a:noFill/>
        </p:spPr>
        <p:txBody>
          <a:bodyPr wrap="none" rtlCol="0">
            <a:spAutoFit/>
          </a:bodyPr>
          <a:lstStyle/>
          <a:p>
            <a:r>
              <a:rPr lang="it-IT" sz="2400" b="1" dirty="0" err="1">
                <a:solidFill>
                  <a:schemeClr val="accent1">
                    <a:lumMod val="75000"/>
                  </a:schemeClr>
                </a:solidFill>
              </a:rPr>
              <a:t>Isolated</a:t>
            </a:r>
            <a:r>
              <a:rPr lang="it-IT" sz="2400" b="1" dirty="0">
                <a:solidFill>
                  <a:schemeClr val="accent1">
                    <a:lumMod val="75000"/>
                  </a:schemeClr>
                </a:solidFill>
              </a:rPr>
              <a:t> neutropenia: a </a:t>
            </a:r>
            <a:r>
              <a:rPr lang="it-IT" sz="2400" b="1" dirty="0" err="1">
                <a:solidFill>
                  <a:schemeClr val="accent1">
                    <a:lumMod val="75000"/>
                  </a:schemeClr>
                </a:solidFill>
              </a:rPr>
              <a:t>difficult</a:t>
            </a:r>
            <a:r>
              <a:rPr lang="it-IT" sz="2400" b="1" dirty="0">
                <a:solidFill>
                  <a:schemeClr val="accent1">
                    <a:lumMod val="75000"/>
                  </a:schemeClr>
                </a:solidFill>
              </a:rPr>
              <a:t> </a:t>
            </a:r>
            <a:r>
              <a:rPr lang="it-IT" sz="2400" b="1" dirty="0" err="1">
                <a:solidFill>
                  <a:schemeClr val="accent1">
                    <a:lumMod val="75000"/>
                  </a:schemeClr>
                </a:solidFill>
              </a:rPr>
              <a:t>diagnosis</a:t>
            </a:r>
            <a:endParaRPr lang="it-IT" sz="2400" b="1" dirty="0">
              <a:solidFill>
                <a:schemeClr val="accent1">
                  <a:lumMod val="75000"/>
                </a:schemeClr>
              </a:solidFill>
            </a:endParaRPr>
          </a:p>
        </p:txBody>
      </p:sp>
      <p:pic>
        <p:nvPicPr>
          <p:cNvPr id="4" name="Immagine 3">
            <a:extLst>
              <a:ext uri="{FF2B5EF4-FFF2-40B4-BE49-F238E27FC236}">
                <a16:creationId xmlns:a16="http://schemas.microsoft.com/office/drawing/2014/main" id="{810F8E80-600C-ED8D-343F-5E5110EC9950}"/>
              </a:ext>
            </a:extLst>
          </p:cNvPr>
          <p:cNvPicPr>
            <a:picLocks noChangeAspect="1"/>
          </p:cNvPicPr>
          <p:nvPr/>
        </p:nvPicPr>
        <p:blipFill>
          <a:blip r:embed="rId3"/>
          <a:stretch>
            <a:fillRect/>
          </a:stretch>
        </p:blipFill>
        <p:spPr>
          <a:xfrm>
            <a:off x="4788024" y="2924944"/>
            <a:ext cx="4394832" cy="3933056"/>
          </a:xfrm>
          <a:prstGeom prst="rect">
            <a:avLst/>
          </a:prstGeom>
        </p:spPr>
      </p:pic>
      <p:pic>
        <p:nvPicPr>
          <p:cNvPr id="5" name="Immagine 4">
            <a:extLst>
              <a:ext uri="{FF2B5EF4-FFF2-40B4-BE49-F238E27FC236}">
                <a16:creationId xmlns:a16="http://schemas.microsoft.com/office/drawing/2014/main" id="{7C6F5BAE-9625-1B4A-AEC5-D7D717D3E60A}"/>
              </a:ext>
            </a:extLst>
          </p:cNvPr>
          <p:cNvPicPr>
            <a:picLocks noChangeAspect="1"/>
          </p:cNvPicPr>
          <p:nvPr/>
        </p:nvPicPr>
        <p:blipFill>
          <a:blip r:embed="rId4"/>
          <a:stretch>
            <a:fillRect/>
          </a:stretch>
        </p:blipFill>
        <p:spPr>
          <a:xfrm>
            <a:off x="611560" y="6207695"/>
            <a:ext cx="2520280" cy="461665"/>
          </a:xfrm>
          <a:prstGeom prst="rect">
            <a:avLst/>
          </a:prstGeom>
        </p:spPr>
      </p:pic>
    </p:spTree>
    <p:extLst>
      <p:ext uri="{BB962C8B-B14F-4D97-AF65-F5344CB8AC3E}">
        <p14:creationId xmlns:p14="http://schemas.microsoft.com/office/powerpoint/2010/main" val="609823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uppo 28">
            <a:extLst>
              <a:ext uri="{FF2B5EF4-FFF2-40B4-BE49-F238E27FC236}">
                <a16:creationId xmlns:a16="http://schemas.microsoft.com/office/drawing/2014/main" id="{5DAC0D81-1CB0-1B48-B9C7-8C29ED3E9056}"/>
              </a:ext>
            </a:extLst>
          </p:cNvPr>
          <p:cNvGrpSpPr/>
          <p:nvPr/>
        </p:nvGrpSpPr>
        <p:grpSpPr>
          <a:xfrm>
            <a:off x="700645" y="581891"/>
            <a:ext cx="8075220" cy="5771407"/>
            <a:chOff x="1945259" y="1500188"/>
            <a:chExt cx="5198491" cy="3984127"/>
          </a:xfrm>
        </p:grpSpPr>
        <p:pic>
          <p:nvPicPr>
            <p:cNvPr id="30" name="Immagine 29"/>
            <p:cNvPicPr>
              <a:picLocks noChangeAspect="1"/>
            </p:cNvPicPr>
            <p:nvPr/>
          </p:nvPicPr>
          <p:blipFill>
            <a:blip r:embed="rId2"/>
            <a:stretch>
              <a:fillRect/>
            </a:stretch>
          </p:blipFill>
          <p:spPr>
            <a:xfrm>
              <a:off x="4069551" y="3383056"/>
              <a:ext cx="484535" cy="1483059"/>
            </a:xfrm>
            <a:prstGeom prst="rect">
              <a:avLst/>
            </a:prstGeom>
          </p:spPr>
        </p:pic>
        <p:pic>
          <p:nvPicPr>
            <p:cNvPr id="33" name="Immagine 32"/>
            <p:cNvPicPr>
              <a:picLocks noChangeAspect="1"/>
            </p:cNvPicPr>
            <p:nvPr/>
          </p:nvPicPr>
          <p:blipFill>
            <a:blip r:embed="rId3"/>
            <a:stretch>
              <a:fillRect/>
            </a:stretch>
          </p:blipFill>
          <p:spPr>
            <a:xfrm>
              <a:off x="1945259" y="4814086"/>
              <a:ext cx="5169317" cy="670229"/>
            </a:xfrm>
            <a:prstGeom prst="rect">
              <a:avLst/>
            </a:prstGeom>
          </p:spPr>
        </p:pic>
        <p:pic>
          <p:nvPicPr>
            <p:cNvPr id="3" name="Immagine 2"/>
            <p:cNvPicPr>
              <a:picLocks noChangeAspect="1"/>
            </p:cNvPicPr>
            <p:nvPr/>
          </p:nvPicPr>
          <p:blipFill>
            <a:blip r:embed="rId4"/>
            <a:stretch>
              <a:fillRect/>
            </a:stretch>
          </p:blipFill>
          <p:spPr>
            <a:xfrm>
              <a:off x="2000250" y="1500188"/>
              <a:ext cx="5143500" cy="1870364"/>
            </a:xfrm>
            <a:prstGeom prst="rect">
              <a:avLst/>
            </a:prstGeom>
          </p:spPr>
        </p:pic>
        <p:cxnSp>
          <p:nvCxnSpPr>
            <p:cNvPr id="5" name="Connettore 2 4"/>
            <p:cNvCxnSpPr/>
            <p:nvPr/>
          </p:nvCxnSpPr>
          <p:spPr bwMode="auto">
            <a:xfrm>
              <a:off x="2821783" y="3370551"/>
              <a:ext cx="421481" cy="51435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6" name="Connettore 2 5"/>
            <p:cNvCxnSpPr/>
            <p:nvPr/>
          </p:nvCxnSpPr>
          <p:spPr bwMode="auto">
            <a:xfrm>
              <a:off x="3500437" y="4058950"/>
              <a:ext cx="128588" cy="398751"/>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7" name="Connettore 2 6"/>
            <p:cNvCxnSpPr>
              <a:endCxn id="8" idx="0"/>
            </p:cNvCxnSpPr>
            <p:nvPr/>
          </p:nvCxnSpPr>
          <p:spPr bwMode="auto">
            <a:xfrm>
              <a:off x="2821783" y="3399776"/>
              <a:ext cx="17858" cy="700737"/>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 name="Rettangolo 1"/>
            <p:cNvSpPr/>
            <p:nvPr/>
          </p:nvSpPr>
          <p:spPr bwMode="auto">
            <a:xfrm>
              <a:off x="2064544" y="3900488"/>
              <a:ext cx="471488" cy="1714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900"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del5q</a:t>
              </a:r>
            </a:p>
          </p:txBody>
        </p:sp>
        <p:sp>
          <p:nvSpPr>
            <p:cNvPr id="8" name="Rettangolo 7"/>
            <p:cNvSpPr/>
            <p:nvPr/>
          </p:nvSpPr>
          <p:spPr bwMode="auto">
            <a:xfrm>
              <a:off x="2507457" y="4100512"/>
              <a:ext cx="664369" cy="300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788"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TD non RS </a:t>
              </a:r>
            </a:p>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788"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non del5q</a:t>
              </a:r>
            </a:p>
          </p:txBody>
        </p:sp>
        <p:sp>
          <p:nvSpPr>
            <p:cNvPr id="9" name="Rettangolo 8"/>
            <p:cNvSpPr/>
            <p:nvPr/>
          </p:nvSpPr>
          <p:spPr bwMode="auto">
            <a:xfrm>
              <a:off x="3093244" y="3900488"/>
              <a:ext cx="535781" cy="1714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788" b="1"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MDS- RS</a:t>
              </a:r>
            </a:p>
          </p:txBody>
        </p:sp>
        <p:cxnSp>
          <p:nvCxnSpPr>
            <p:cNvPr id="15" name="Connettore 2 14"/>
            <p:cNvCxnSpPr/>
            <p:nvPr/>
          </p:nvCxnSpPr>
          <p:spPr bwMode="auto">
            <a:xfrm>
              <a:off x="2168130" y="4101811"/>
              <a:ext cx="10714" cy="85194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9" name="Connettore 2 18"/>
            <p:cNvCxnSpPr/>
            <p:nvPr/>
          </p:nvCxnSpPr>
          <p:spPr bwMode="auto">
            <a:xfrm flipH="1">
              <a:off x="2300288" y="3370551"/>
              <a:ext cx="507207" cy="51435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2" name="Ovale 21"/>
            <p:cNvSpPr/>
            <p:nvPr/>
          </p:nvSpPr>
          <p:spPr bwMode="auto">
            <a:xfrm>
              <a:off x="3384813" y="4430792"/>
              <a:ext cx="709613" cy="257175"/>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788" b="1" i="0" u="none" strike="noStrike" kern="1200" cap="none" spc="0" normalizeH="0" baseline="0" noProof="0" dirty="0">
                <a:ln>
                  <a:noFill/>
                </a:ln>
                <a:solidFill>
                  <a:srgbClr val="FFFFFF"/>
                </a:solidFill>
                <a:effectLst/>
                <a:uLnTx/>
                <a:uFillTx/>
                <a:latin typeface="Times New Roman" pitchFamily="18" charset="0"/>
                <a:ea typeface="ＭＳ Ｐゴシック" charset="0"/>
                <a:cs typeface="+mn-cs"/>
              </a:endParaRPr>
            </a:p>
          </p:txBody>
        </p:sp>
        <p:sp>
          <p:nvSpPr>
            <p:cNvPr id="12" name="Ovale 11"/>
            <p:cNvSpPr/>
            <p:nvPr/>
          </p:nvSpPr>
          <p:spPr bwMode="auto">
            <a:xfrm>
              <a:off x="2476047" y="4394291"/>
              <a:ext cx="767953" cy="357837"/>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1350" b="0" i="0" u="none" strike="noStrike" kern="1200" cap="none" spc="0" normalizeH="0" baseline="0" noProof="0">
                <a:ln>
                  <a:noFill/>
                </a:ln>
                <a:solidFill>
                  <a:srgbClr val="000000"/>
                </a:solidFill>
                <a:effectLst/>
                <a:uLnTx/>
                <a:uFillTx/>
                <a:latin typeface="Times New Roman" pitchFamily="18" charset="0"/>
                <a:ea typeface="ＭＳ Ｐゴシック" charset="0"/>
                <a:cs typeface="+mn-cs"/>
              </a:endParaRPr>
            </a:p>
          </p:txBody>
        </p:sp>
        <p:sp>
          <p:nvSpPr>
            <p:cNvPr id="13" name="Ovale 12"/>
            <p:cNvSpPr/>
            <p:nvPr/>
          </p:nvSpPr>
          <p:spPr bwMode="auto">
            <a:xfrm>
              <a:off x="2000252" y="4953760"/>
              <a:ext cx="707233" cy="257175"/>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1350" b="0" i="0" u="none" strike="noStrike" kern="1200" cap="none" spc="0" normalizeH="0" baseline="0" noProof="0">
                <a:ln>
                  <a:noFill/>
                </a:ln>
                <a:solidFill>
                  <a:srgbClr val="000000"/>
                </a:solidFill>
                <a:effectLst/>
                <a:uLnTx/>
                <a:uFillTx/>
                <a:latin typeface="Times New Roman" pitchFamily="18" charset="0"/>
                <a:ea typeface="ＭＳ Ｐゴシック" charset="0"/>
                <a:cs typeface="+mn-cs"/>
              </a:endParaRPr>
            </a:p>
          </p:txBody>
        </p:sp>
        <p:sp>
          <p:nvSpPr>
            <p:cNvPr id="14" name="Ovale 13"/>
            <p:cNvSpPr/>
            <p:nvPr/>
          </p:nvSpPr>
          <p:spPr bwMode="auto">
            <a:xfrm>
              <a:off x="3312914" y="3378345"/>
              <a:ext cx="632222" cy="370176"/>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675"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 </a:t>
              </a:r>
              <a:endParaRPr kumimoji="0" lang="it-IT" sz="1350"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endParaRPr>
            </a:p>
          </p:txBody>
        </p:sp>
        <p:sp>
          <p:nvSpPr>
            <p:cNvPr id="4" name="CasellaDiTesto 3"/>
            <p:cNvSpPr txBox="1"/>
            <p:nvPr/>
          </p:nvSpPr>
          <p:spPr>
            <a:xfrm>
              <a:off x="3418668" y="3413296"/>
              <a:ext cx="542136" cy="334835"/>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err="1">
                  <a:ln>
                    <a:noFill/>
                  </a:ln>
                  <a:solidFill>
                    <a:srgbClr val="FFFFFF"/>
                  </a:solidFill>
                  <a:effectLst/>
                  <a:uLnTx/>
                  <a:uFillTx/>
                  <a:latin typeface="Arial" charset="0"/>
                  <a:ea typeface="ＭＳ Ｐゴシック" charset="0"/>
                  <a:cs typeface="+mn-cs"/>
                </a:rPr>
                <a:t>ld</a:t>
              </a: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-HMA</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cc-486</a:t>
              </a:r>
            </a:p>
          </p:txBody>
        </p:sp>
        <p:sp>
          <p:nvSpPr>
            <p:cNvPr id="16" name="Ovale 15"/>
            <p:cNvSpPr/>
            <p:nvPr/>
          </p:nvSpPr>
          <p:spPr bwMode="auto">
            <a:xfrm>
              <a:off x="3775953" y="3048434"/>
              <a:ext cx="703568" cy="329912"/>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endParaRPr kumimoji="0" lang="it-IT" sz="1350" b="0" i="0" u="none" strike="noStrike" kern="1200" cap="none" spc="0" normalizeH="0" baseline="0" noProof="0">
                <a:ln>
                  <a:noFill/>
                </a:ln>
                <a:solidFill>
                  <a:srgbClr val="000000"/>
                </a:solidFill>
                <a:effectLst/>
                <a:uLnTx/>
                <a:uFillTx/>
                <a:latin typeface="Times New Roman" pitchFamily="18" charset="0"/>
                <a:ea typeface="ＭＳ Ｐゴシック" charset="0"/>
                <a:cs typeface="+mn-cs"/>
              </a:endParaRPr>
            </a:p>
          </p:txBody>
        </p:sp>
        <p:sp>
          <p:nvSpPr>
            <p:cNvPr id="10" name="CasellaDiTesto 9"/>
            <p:cNvSpPr txBox="1"/>
            <p:nvPr/>
          </p:nvSpPr>
          <p:spPr>
            <a:xfrm>
              <a:off x="2000253" y="4983634"/>
              <a:ext cx="647237" cy="175284"/>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err="1">
                  <a:ln>
                    <a:noFill/>
                  </a:ln>
                  <a:solidFill>
                    <a:srgbClr val="FFFFFF"/>
                  </a:solidFill>
                  <a:effectLst/>
                  <a:uLnTx/>
                  <a:uFillTx/>
                  <a:latin typeface="Arial" charset="0"/>
                  <a:ea typeface="ＭＳ Ｐゴシック" charset="0"/>
                  <a:cs typeface="+mn-cs"/>
                </a:rPr>
                <a:t>lenalidomide</a:t>
              </a:r>
              <a:endParaRPr kumimoji="0" lang="it-IT" sz="105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1" name="CasellaDiTesto 10"/>
            <p:cNvSpPr txBox="1"/>
            <p:nvPr/>
          </p:nvSpPr>
          <p:spPr>
            <a:xfrm>
              <a:off x="3390487" y="4449754"/>
              <a:ext cx="788999" cy="213585"/>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err="1">
                  <a:ln>
                    <a:noFill/>
                  </a:ln>
                  <a:solidFill>
                    <a:srgbClr val="FFFFFF"/>
                  </a:solidFill>
                  <a:effectLst/>
                  <a:uLnTx/>
                  <a:uFillTx/>
                  <a:latin typeface="Arial" charset="0"/>
                  <a:ea typeface="ＭＳ Ｐゴシック" charset="0"/>
                  <a:cs typeface="+mn-cs"/>
                </a:rPr>
                <a:t>luspatercept</a:t>
              </a:r>
              <a:endPar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7" name="CasellaDiTesto 16"/>
            <p:cNvSpPr txBox="1"/>
            <p:nvPr/>
          </p:nvSpPr>
          <p:spPr>
            <a:xfrm>
              <a:off x="2521848" y="4439285"/>
              <a:ext cx="790601" cy="300082"/>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rPr>
                <a:t>RBC T + ICT</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err="1">
                  <a:ln>
                    <a:noFill/>
                  </a:ln>
                  <a:solidFill>
                    <a:srgbClr val="FFFFFF"/>
                  </a:solidFill>
                  <a:effectLst/>
                  <a:uLnTx/>
                  <a:uFillTx/>
                  <a:latin typeface="Arial" charset="0"/>
                  <a:ea typeface="ＭＳ Ｐゴシック" charset="0"/>
                  <a:cs typeface="+mn-cs"/>
                </a:rPr>
                <a:t>investigational</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cxnSp>
          <p:nvCxnSpPr>
            <p:cNvPr id="21" name="Connettore 2 20"/>
            <p:cNvCxnSpPr>
              <a:endCxn id="12" idx="2"/>
            </p:cNvCxnSpPr>
            <p:nvPr/>
          </p:nvCxnSpPr>
          <p:spPr bwMode="auto">
            <a:xfrm>
              <a:off x="2334501" y="4001889"/>
              <a:ext cx="141547" cy="57132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4" name="CasellaDiTesto 23"/>
            <p:cNvSpPr txBox="1"/>
            <p:nvPr/>
          </p:nvSpPr>
          <p:spPr>
            <a:xfrm>
              <a:off x="3775955" y="3090571"/>
              <a:ext cx="790601" cy="300082"/>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err="1">
                  <a:ln>
                    <a:noFill/>
                  </a:ln>
                  <a:solidFill>
                    <a:srgbClr val="FFFFFF"/>
                  </a:solidFill>
                  <a:effectLst/>
                  <a:uLnTx/>
                  <a:uFillTx/>
                  <a:latin typeface="Arial" charset="0"/>
                  <a:ea typeface="ＭＳ Ｐゴシック" charset="0"/>
                  <a:cs typeface="+mn-cs"/>
                </a:rPr>
                <a:t>Investigational</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dirty="0" err="1">
                  <a:ln>
                    <a:noFill/>
                  </a:ln>
                  <a:solidFill>
                    <a:srgbClr val="FFFFFF"/>
                  </a:solidFill>
                  <a:effectLst/>
                  <a:uLnTx/>
                  <a:uFillTx/>
                  <a:latin typeface="Arial" charset="0"/>
                  <a:ea typeface="ＭＳ Ｐゴシック" charset="0"/>
                  <a:cs typeface="+mn-cs"/>
                </a:rPr>
                <a:t>TPOmimetics</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18" name="CasellaDiTesto 17"/>
            <p:cNvSpPr txBox="1"/>
            <p:nvPr/>
          </p:nvSpPr>
          <p:spPr>
            <a:xfrm>
              <a:off x="2194898" y="4189743"/>
              <a:ext cx="435688" cy="286827"/>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a:ln>
                    <a:noFill/>
                  </a:ln>
                  <a:solidFill>
                    <a:srgbClr val="FF0000"/>
                  </a:solidFill>
                  <a:effectLst/>
                  <a:uLnTx/>
                  <a:uFillTx/>
                  <a:latin typeface="Arial" charset="0"/>
                  <a:ea typeface="ＭＳ Ｐゴシック" charset="0"/>
                  <a:cs typeface="+mn-cs"/>
                </a:rPr>
                <a:t>mTP53</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err="1">
                  <a:ln>
                    <a:noFill/>
                  </a:ln>
                  <a:solidFill>
                    <a:srgbClr val="FF0000"/>
                  </a:solidFill>
                  <a:effectLst/>
                  <a:uLnTx/>
                  <a:uFillTx/>
                  <a:latin typeface="Arial" charset="0"/>
                  <a:ea typeface="ＭＳ Ｐゴシック" charset="0"/>
                  <a:cs typeface="+mn-cs"/>
                </a:rPr>
                <a:t>biallelic</a:t>
              </a:r>
              <a:endParaRPr kumimoji="0" lang="it-IT" sz="105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20" name="CasellaDiTesto 19"/>
            <p:cNvSpPr txBox="1"/>
            <p:nvPr/>
          </p:nvSpPr>
          <p:spPr>
            <a:xfrm>
              <a:off x="3507987" y="1847991"/>
              <a:ext cx="2739853" cy="230832"/>
            </a:xfrm>
            <a:prstGeom prst="rect">
              <a:avLst/>
            </a:prstGeom>
            <a:solidFill>
              <a:schemeClr val="accent3">
                <a:lumMod val="85000"/>
              </a:schemeClr>
            </a:solid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noFill/>
                  </a:ln>
                  <a:solidFill>
                    <a:srgbClr val="0070C0"/>
                  </a:solidFill>
                  <a:effectLst/>
                  <a:uLnTx/>
                  <a:uFillTx/>
                  <a:latin typeface="Arial" charset="0"/>
                  <a:ea typeface="ＭＳ Ｐゴシック" charset="0"/>
                  <a:cs typeface="+mn-cs"/>
                </a:rPr>
                <a:t>     + NGS </a:t>
              </a:r>
              <a:r>
                <a:rPr kumimoji="0" lang="it-IT" sz="900" b="1" i="0" u="none" strike="noStrike" kern="1200" cap="none" spc="0" normalizeH="0" baseline="0" noProof="0" dirty="0" err="1">
                  <a:ln>
                    <a:noFill/>
                  </a:ln>
                  <a:solidFill>
                    <a:srgbClr val="0070C0"/>
                  </a:solidFill>
                  <a:effectLst/>
                  <a:uLnTx/>
                  <a:uFillTx/>
                  <a:latin typeface="Arial" charset="0"/>
                  <a:ea typeface="ＭＳ Ｐゴシック" charset="0"/>
                  <a:cs typeface="+mn-cs"/>
                </a:rPr>
                <a:t>somatic</a:t>
              </a:r>
              <a:r>
                <a:rPr kumimoji="0" lang="it-IT" sz="900" b="1" i="0" u="none" strike="noStrike" kern="1200" cap="none" spc="0" normalizeH="0" baseline="0" noProof="0" dirty="0">
                  <a:ln>
                    <a:noFill/>
                  </a:ln>
                  <a:solidFill>
                    <a:srgbClr val="0070C0"/>
                  </a:solidFill>
                  <a:effectLst/>
                  <a:uLnTx/>
                  <a:uFillTx/>
                  <a:latin typeface="Arial" charset="0"/>
                  <a:ea typeface="ＭＳ Ｐゴシック" charset="0"/>
                  <a:cs typeface="+mn-cs"/>
                </a:rPr>
                <a:t> </a:t>
              </a:r>
              <a:r>
                <a:rPr kumimoji="0" lang="it-IT" sz="900" b="1" i="0" u="none" strike="noStrike" kern="1200" cap="none" spc="0" normalizeH="0" baseline="0" noProof="0" dirty="0" err="1">
                  <a:ln>
                    <a:noFill/>
                  </a:ln>
                  <a:solidFill>
                    <a:srgbClr val="0070C0"/>
                  </a:solidFill>
                  <a:effectLst/>
                  <a:uLnTx/>
                  <a:uFillTx/>
                  <a:latin typeface="Arial" charset="0"/>
                  <a:ea typeface="ＭＳ Ｐゴシック" charset="0"/>
                  <a:cs typeface="+mn-cs"/>
                </a:rPr>
                <a:t>mutations:IPSS-M</a:t>
              </a:r>
              <a:r>
                <a:rPr kumimoji="0" lang="it-IT" sz="900" b="1" i="0" u="none" strike="noStrike" kern="1200" cap="none" spc="0" normalizeH="0" baseline="0" noProof="0" dirty="0">
                  <a:ln>
                    <a:noFill/>
                  </a:ln>
                  <a:solidFill>
                    <a:srgbClr val="0070C0"/>
                  </a:solidFill>
                  <a:effectLst/>
                  <a:uLnTx/>
                  <a:uFillTx/>
                  <a:latin typeface="Arial" charset="0"/>
                  <a:ea typeface="ＭＳ Ｐゴシック" charset="0"/>
                  <a:cs typeface="+mn-cs"/>
                </a:rPr>
                <a:t> ??            </a:t>
              </a:r>
            </a:p>
          </p:txBody>
        </p:sp>
        <p:pic>
          <p:nvPicPr>
            <p:cNvPr id="28" name="Immagine 27"/>
            <p:cNvPicPr>
              <a:picLocks noChangeAspect="1"/>
            </p:cNvPicPr>
            <p:nvPr/>
          </p:nvPicPr>
          <p:blipFill>
            <a:blip r:embed="rId5"/>
            <a:stretch>
              <a:fillRect/>
            </a:stretch>
          </p:blipFill>
          <p:spPr>
            <a:xfrm>
              <a:off x="5175048" y="3324985"/>
              <a:ext cx="1035844" cy="1785938"/>
            </a:xfrm>
            <a:prstGeom prst="rect">
              <a:avLst/>
            </a:prstGeom>
          </p:spPr>
        </p:pic>
        <p:sp>
          <p:nvSpPr>
            <p:cNvPr id="31" name="Ovale 30"/>
            <p:cNvSpPr/>
            <p:nvPr/>
          </p:nvSpPr>
          <p:spPr bwMode="auto">
            <a:xfrm>
              <a:off x="4606074" y="3378345"/>
              <a:ext cx="632222" cy="370176"/>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257175" rtl="0" eaLnBrk="1" fontAlgn="base" latinLnBrk="0" hangingPunct="0">
                <a:lnSpc>
                  <a:spcPct val="93000"/>
                </a:lnSpc>
                <a:spcBef>
                  <a:spcPct val="0"/>
                </a:spcBef>
                <a:spcAft>
                  <a:spcPct val="0"/>
                </a:spcAft>
                <a:buClr>
                  <a:srgbClr val="000000"/>
                </a:buClr>
                <a:buSzPct val="45000"/>
                <a:buFontTx/>
                <a:buNone/>
                <a:tabLst/>
                <a:defRPr/>
              </a:pPr>
              <a:r>
                <a:rPr kumimoji="0" lang="it-IT" sz="675"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rPr>
                <a:t> </a:t>
              </a:r>
              <a:endParaRPr kumimoji="0" lang="it-IT" sz="1350" b="0" i="0" u="none" strike="noStrike" kern="1200" cap="none" spc="0" normalizeH="0" baseline="0" noProof="0" dirty="0">
                <a:ln>
                  <a:noFill/>
                </a:ln>
                <a:solidFill>
                  <a:srgbClr val="000000"/>
                </a:solidFill>
                <a:effectLst/>
                <a:uLnTx/>
                <a:uFillTx/>
                <a:latin typeface="Times New Roman" pitchFamily="18" charset="0"/>
                <a:ea typeface="ＭＳ Ｐゴシック" charset="0"/>
                <a:cs typeface="+mn-cs"/>
              </a:endParaRPr>
            </a:p>
          </p:txBody>
        </p:sp>
        <p:sp>
          <p:nvSpPr>
            <p:cNvPr id="32" name="CasellaDiTesto 31"/>
            <p:cNvSpPr txBox="1"/>
            <p:nvPr/>
          </p:nvSpPr>
          <p:spPr>
            <a:xfrm>
              <a:off x="4706388" y="3413296"/>
              <a:ext cx="542136" cy="334835"/>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HMA</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788" b="1" i="0" u="none" strike="noStrike" kern="1200" cap="none" spc="0" normalizeH="0" baseline="0" noProof="0" dirty="0" err="1">
                  <a:ln>
                    <a:noFill/>
                  </a:ln>
                  <a:solidFill>
                    <a:srgbClr val="FFFFFF"/>
                  </a:solidFill>
                  <a:effectLst/>
                  <a:uLnTx/>
                  <a:uFillTx/>
                  <a:latin typeface="Arial" charset="0"/>
                  <a:ea typeface="ＭＳ Ｐゴシック" charset="0"/>
                  <a:cs typeface="+mn-cs"/>
                </a:rPr>
                <a:t>ld</a:t>
              </a:r>
              <a:r>
                <a:rPr kumimoji="0" lang="it-IT" sz="788" b="1" i="0" u="none" strike="noStrike" kern="1200" cap="none" spc="0" normalizeH="0" baseline="0" noProof="0" dirty="0">
                  <a:ln>
                    <a:noFill/>
                  </a:ln>
                  <a:solidFill>
                    <a:srgbClr val="FFFFFF"/>
                  </a:solidFill>
                  <a:effectLst/>
                  <a:uLnTx/>
                  <a:uFillTx/>
                  <a:latin typeface="Arial" charset="0"/>
                  <a:ea typeface="ＭＳ Ｐゴシック" charset="0"/>
                  <a:cs typeface="+mn-cs"/>
                </a:rPr>
                <a:t>-HMA</a:t>
              </a:r>
            </a:p>
          </p:txBody>
        </p:sp>
        <p:pic>
          <p:nvPicPr>
            <p:cNvPr id="27" name="Immagine 26"/>
            <p:cNvPicPr>
              <a:picLocks noChangeAspect="1"/>
            </p:cNvPicPr>
            <p:nvPr/>
          </p:nvPicPr>
          <p:blipFill>
            <a:blip r:embed="rId6"/>
            <a:stretch>
              <a:fillRect/>
            </a:stretch>
          </p:blipFill>
          <p:spPr>
            <a:xfrm>
              <a:off x="6150169" y="2550321"/>
              <a:ext cx="985838" cy="2807494"/>
            </a:xfrm>
            <a:prstGeom prst="rect">
              <a:avLst/>
            </a:prstGeom>
          </p:spPr>
        </p:pic>
        <p:sp>
          <p:nvSpPr>
            <p:cNvPr id="35" name="Ovale 34"/>
            <p:cNvSpPr/>
            <p:nvPr/>
          </p:nvSpPr>
          <p:spPr bwMode="auto">
            <a:xfrm>
              <a:off x="6239468" y="4665079"/>
              <a:ext cx="703568" cy="329912"/>
            </a:xfrm>
            <a:prstGeom prst="ellipse">
              <a:avLst/>
            </a:prstGeom>
            <a:solidFill>
              <a:srgbClr val="5CBA0C"/>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1350" b="1" i="0" u="none" strike="noStrike" kern="1200" cap="none" spc="0" normalizeH="0" baseline="0" noProof="0" dirty="0">
                  <a:ln>
                    <a:noFill/>
                  </a:ln>
                  <a:solidFill>
                    <a:srgbClr val="FFFFFF"/>
                  </a:solidFill>
                  <a:effectLst/>
                  <a:uLnTx/>
                  <a:uFillTx/>
                  <a:latin typeface="Arial" charset="0"/>
                  <a:ea typeface="ＭＳ Ｐゴシック" charset="0"/>
                  <a:cs typeface="+mn-cs"/>
                </a:rPr>
                <a:t> </a:t>
              </a:r>
            </a:p>
          </p:txBody>
        </p:sp>
        <p:sp>
          <p:nvSpPr>
            <p:cNvPr id="36" name="CasellaDiTesto 35"/>
            <p:cNvSpPr txBox="1"/>
            <p:nvPr/>
          </p:nvSpPr>
          <p:spPr>
            <a:xfrm>
              <a:off x="6260903" y="4752128"/>
              <a:ext cx="790601" cy="196208"/>
            </a:xfrm>
            <a:prstGeom prst="rect">
              <a:avLst/>
            </a:prstGeom>
            <a:noFill/>
          </p:spPr>
          <p:txBody>
            <a:bodyPr wrap="non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it-IT" sz="675" b="1" i="0" u="none" strike="noStrike" kern="1200" cap="none" spc="0" normalizeH="0" baseline="0" noProof="0">
                  <a:ln>
                    <a:noFill/>
                  </a:ln>
                  <a:solidFill>
                    <a:srgbClr val="FFFFFF"/>
                  </a:solidFill>
                  <a:effectLst/>
                  <a:uLnTx/>
                  <a:uFillTx/>
                  <a:latin typeface="Arial" charset="0"/>
                  <a:ea typeface="ＭＳ Ｐゴシック" charset="0"/>
                  <a:cs typeface="+mn-cs"/>
                </a:rPr>
                <a:t>Investigational</a:t>
              </a:r>
              <a:endParaRPr kumimoji="0" lang="it-IT" sz="675"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3" name="CasellaDiTesto 22"/>
            <p:cNvSpPr txBox="1"/>
            <p:nvPr/>
          </p:nvSpPr>
          <p:spPr>
            <a:xfrm>
              <a:off x="5160762" y="4894692"/>
              <a:ext cx="540235" cy="507831"/>
            </a:xfrm>
            <a:prstGeom prst="rect">
              <a:avLst/>
            </a:prstGeom>
            <a:solidFill>
              <a:schemeClr val="bg1"/>
            </a:solid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Arial" charset="0"/>
                <a:ea typeface="ＭＳ Ｐゴシック" charset="0"/>
                <a:cs typeface="+mn-cs"/>
              </a:endParaRP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9" name="CasellaDiTesto 38"/>
            <p:cNvSpPr txBox="1"/>
            <p:nvPr/>
          </p:nvSpPr>
          <p:spPr>
            <a:xfrm>
              <a:off x="5082679" y="4508072"/>
              <a:ext cx="540235" cy="507831"/>
            </a:xfrm>
            <a:prstGeom prst="rect">
              <a:avLst/>
            </a:prstGeom>
            <a:solidFill>
              <a:schemeClr val="bg1"/>
            </a:solid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Arial" charset="0"/>
                <a:ea typeface="ＭＳ Ｐゴシック" charset="0"/>
                <a:cs typeface="+mn-cs"/>
              </a:endParaRP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pic>
          <p:nvPicPr>
            <p:cNvPr id="40" name="Immagine 39"/>
            <p:cNvPicPr>
              <a:picLocks noChangeAspect="1"/>
            </p:cNvPicPr>
            <p:nvPr/>
          </p:nvPicPr>
          <p:blipFill>
            <a:blip r:embed="rId7"/>
            <a:stretch>
              <a:fillRect/>
            </a:stretch>
          </p:blipFill>
          <p:spPr>
            <a:xfrm>
              <a:off x="4780888" y="4700944"/>
              <a:ext cx="1430006" cy="311915"/>
            </a:xfrm>
            <a:prstGeom prst="rect">
              <a:avLst/>
            </a:prstGeom>
          </p:spPr>
        </p:pic>
        <p:pic>
          <p:nvPicPr>
            <p:cNvPr id="26" name="Immagine 25"/>
            <p:cNvPicPr>
              <a:picLocks noChangeAspect="1"/>
            </p:cNvPicPr>
            <p:nvPr/>
          </p:nvPicPr>
          <p:blipFill>
            <a:blip r:embed="rId8"/>
            <a:stretch>
              <a:fillRect/>
            </a:stretch>
          </p:blipFill>
          <p:spPr>
            <a:xfrm>
              <a:off x="4620525" y="3773370"/>
              <a:ext cx="622563" cy="1121319"/>
            </a:xfrm>
            <a:prstGeom prst="rect">
              <a:avLst/>
            </a:prstGeom>
          </p:spPr>
        </p:pic>
        <p:pic>
          <p:nvPicPr>
            <p:cNvPr id="41" name="Immagine 40"/>
            <p:cNvPicPr>
              <a:picLocks noChangeAspect="1"/>
            </p:cNvPicPr>
            <p:nvPr/>
          </p:nvPicPr>
          <p:blipFill>
            <a:blip r:embed="rId7"/>
            <a:stretch>
              <a:fillRect/>
            </a:stretch>
          </p:blipFill>
          <p:spPr>
            <a:xfrm>
              <a:off x="4966295" y="4706404"/>
              <a:ext cx="1273173" cy="311915"/>
            </a:xfrm>
            <a:prstGeom prst="rect">
              <a:avLst/>
            </a:prstGeom>
          </p:spPr>
        </p:pic>
        <p:pic>
          <p:nvPicPr>
            <p:cNvPr id="38" name="Immagine 37"/>
            <p:cNvPicPr>
              <a:picLocks noChangeAspect="1"/>
            </p:cNvPicPr>
            <p:nvPr/>
          </p:nvPicPr>
          <p:blipFill>
            <a:blip r:embed="rId9"/>
            <a:stretch>
              <a:fillRect/>
            </a:stretch>
          </p:blipFill>
          <p:spPr>
            <a:xfrm>
              <a:off x="5444195" y="4436117"/>
              <a:ext cx="610788" cy="393918"/>
            </a:xfrm>
            <a:prstGeom prst="rect">
              <a:avLst/>
            </a:prstGeom>
          </p:spPr>
        </p:pic>
        <p:pic>
          <p:nvPicPr>
            <p:cNvPr id="42" name="Immagine 41"/>
            <p:cNvPicPr>
              <a:picLocks noChangeAspect="1"/>
            </p:cNvPicPr>
            <p:nvPr/>
          </p:nvPicPr>
          <p:blipFill>
            <a:blip r:embed="rId9"/>
            <a:stretch>
              <a:fillRect/>
            </a:stretch>
          </p:blipFill>
          <p:spPr>
            <a:xfrm>
              <a:off x="3458764" y="4697730"/>
              <a:ext cx="610788" cy="139244"/>
            </a:xfrm>
            <a:prstGeom prst="rect">
              <a:avLst/>
            </a:prstGeom>
          </p:spPr>
        </p:pic>
        <p:sp>
          <p:nvSpPr>
            <p:cNvPr id="44" name="CasellaDiTesto 43"/>
            <p:cNvSpPr txBox="1"/>
            <p:nvPr/>
          </p:nvSpPr>
          <p:spPr>
            <a:xfrm>
              <a:off x="6142428" y="5018319"/>
              <a:ext cx="714976" cy="300082"/>
            </a:xfrm>
            <a:prstGeom prst="rect">
              <a:avLst/>
            </a:prstGeom>
            <a:solidFill>
              <a:schemeClr val="bg1"/>
            </a:solid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46" name="Immagine 45"/>
            <p:cNvPicPr>
              <a:picLocks noChangeAspect="1"/>
            </p:cNvPicPr>
            <p:nvPr/>
          </p:nvPicPr>
          <p:blipFill>
            <a:blip r:embed="rId10"/>
            <a:stretch>
              <a:fillRect/>
            </a:stretch>
          </p:blipFill>
          <p:spPr>
            <a:xfrm rot="19016750">
              <a:off x="3928963" y="3644049"/>
              <a:ext cx="249238" cy="638260"/>
            </a:xfrm>
            <a:prstGeom prst="rect">
              <a:avLst/>
            </a:prstGeom>
          </p:spPr>
        </p:pic>
        <p:sp>
          <p:nvSpPr>
            <p:cNvPr id="25" name="CasellaDiTesto 24">
              <a:extLst>
                <a:ext uri="{FF2B5EF4-FFF2-40B4-BE49-F238E27FC236}">
                  <a16:creationId xmlns:a16="http://schemas.microsoft.com/office/drawing/2014/main" id="{EACB9710-D3DB-F446-B782-665F46A72D87}"/>
                </a:ext>
              </a:extLst>
            </p:cNvPr>
            <p:cNvSpPr txBox="1"/>
            <p:nvPr/>
          </p:nvSpPr>
          <p:spPr>
            <a:xfrm>
              <a:off x="2851587" y="3496671"/>
              <a:ext cx="408857" cy="361190"/>
            </a:xfrm>
            <a:prstGeom prst="rect">
              <a:avLst/>
            </a:prstGeom>
            <a:noFill/>
          </p:spPr>
          <p:txBody>
            <a:bodyPr wrap="none" rtlCol="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Calibri" panose="020F0502020204030204"/>
                  <a:ea typeface="Geneva" charset="0"/>
                  <a:cs typeface="+mn-cs"/>
                </a:rPr>
                <a:t>SF3B1</a:t>
              </a: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FF0000"/>
                  </a:solidFill>
                  <a:effectLst/>
                  <a:uLnTx/>
                  <a:uFillTx/>
                  <a:latin typeface="Calibri" panose="020F0502020204030204"/>
                  <a:ea typeface="Geneva" charset="0"/>
                  <a:cs typeface="+mn-cs"/>
                </a:rPr>
                <a:t>Perls</a:t>
              </a:r>
              <a:endParaRPr kumimoji="0" lang="it-IT" sz="1400" b="1" i="0" u="none" strike="noStrike" kern="1200" cap="none" spc="0" normalizeH="0" baseline="0" noProof="0" dirty="0">
                <a:ln>
                  <a:noFill/>
                </a:ln>
                <a:solidFill>
                  <a:srgbClr val="FF0000"/>
                </a:solidFill>
                <a:effectLst/>
                <a:uLnTx/>
                <a:uFillTx/>
                <a:latin typeface="Calibri" panose="020F0502020204030204"/>
                <a:ea typeface="Geneva" charset="0"/>
                <a:cs typeface="+mn-cs"/>
              </a:endParaRPr>
            </a:p>
          </p:txBody>
        </p:sp>
      </p:grpSp>
    </p:spTree>
    <p:extLst>
      <p:ext uri="{BB962C8B-B14F-4D97-AF65-F5344CB8AC3E}">
        <p14:creationId xmlns:p14="http://schemas.microsoft.com/office/powerpoint/2010/main" val="2549404714"/>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8AF962-3CBF-9C46-A8FB-8921D7387AAF}"/>
              </a:ext>
            </a:extLst>
          </p:cNvPr>
          <p:cNvSpPr txBox="1">
            <a:spLocks noChangeArrowheads="1"/>
          </p:cNvSpPr>
          <p:nvPr/>
        </p:nvSpPr>
        <p:spPr bwMode="auto">
          <a:xfrm>
            <a:off x="228599" y="0"/>
            <a:ext cx="8399463" cy="792163"/>
          </a:xfrm>
          <a:prstGeom prst="rect">
            <a:avLst/>
          </a:prstGeom>
          <a:noFill/>
          <a:ln w="9525">
            <a:noFill/>
            <a:miter lim="800000"/>
            <a:headEnd/>
            <a:tailEnd/>
          </a:ln>
        </p:spPr>
        <p:txBody>
          <a:bodyPr lIns="91400" tIns="45702" rIns="91400" bIns="45702"/>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sz="4000" b="1" i="0" u="none" strike="noStrike" kern="1200" cap="none" spc="0" normalizeH="0" baseline="0" noProof="0" dirty="0">
                <a:ln>
                  <a:noFill/>
                </a:ln>
                <a:solidFill>
                  <a:srgbClr val="0768A9"/>
                </a:solidFill>
                <a:effectLst/>
                <a:uLnTx/>
                <a:uFillTx/>
                <a:latin typeface="Arial" charset="0"/>
                <a:ea typeface="ＭＳ Ｐゴシック" charset="-128"/>
                <a:cs typeface="+mn-cs"/>
              </a:rPr>
              <a:t> </a:t>
            </a:r>
            <a:r>
              <a:rPr kumimoji="0" lang="en-US" sz="4000" b="1" i="0" u="none" strike="noStrike" kern="1200" cap="none" spc="0" normalizeH="0" baseline="0" noProof="0" dirty="0">
                <a:ln>
                  <a:noFill/>
                </a:ln>
                <a:solidFill>
                  <a:srgbClr val="0768A9">
                    <a:lumMod val="75000"/>
                  </a:srgbClr>
                </a:solidFill>
                <a:effectLst/>
                <a:uLnTx/>
                <a:uFillTx/>
                <a:latin typeface="Arial" pitchFamily="34" charset="0"/>
                <a:ea typeface="ＭＳ Ｐゴシック" charset="-128"/>
                <a:cs typeface="+mn-cs"/>
              </a:rPr>
              <a:t>Myeloid</a:t>
            </a:r>
            <a:r>
              <a:rPr kumimoji="0" lang="it-IT" sz="4000" b="1" i="0" u="none" strike="noStrike" kern="1200" cap="none" spc="0" normalizeH="0" baseline="0" noProof="0" dirty="0">
                <a:ln>
                  <a:noFill/>
                </a:ln>
                <a:solidFill>
                  <a:srgbClr val="0768A9"/>
                </a:solidFill>
                <a:effectLst/>
                <a:uLnTx/>
                <a:uFillTx/>
                <a:latin typeface="Arial" charset="0"/>
                <a:ea typeface="ＭＳ Ｐゴシック" charset="-128"/>
                <a:cs typeface="+mn-cs"/>
              </a:rPr>
              <a:t> </a:t>
            </a:r>
            <a:r>
              <a:rPr kumimoji="0" lang="en-US" sz="4000" b="1" i="0" u="none" strike="noStrike" kern="1200" cap="none" spc="0" normalizeH="0" baseline="0" noProof="0" dirty="0">
                <a:ln>
                  <a:noFill/>
                </a:ln>
                <a:solidFill>
                  <a:srgbClr val="0768A9">
                    <a:lumMod val="75000"/>
                  </a:srgbClr>
                </a:solidFill>
                <a:effectLst/>
                <a:uLnTx/>
                <a:uFillTx/>
                <a:latin typeface="Arial" pitchFamily="34" charset="0"/>
                <a:ea typeface="ＭＳ Ｐゴシック" charset="-128"/>
                <a:cs typeface="+mn-cs"/>
              </a:rPr>
              <a:t>growth factors in MDS: </a:t>
            </a:r>
            <a:r>
              <a:rPr kumimoji="0" lang="it-IT" sz="3200" b="1" i="0" u="none" strike="noStrike" kern="1200" cap="none" spc="0" normalizeH="0" baseline="0" noProof="0" dirty="0">
                <a:ln>
                  <a:noFill/>
                </a:ln>
                <a:solidFill>
                  <a:srgbClr val="0768A9">
                    <a:lumMod val="75000"/>
                  </a:srgbClr>
                </a:solidFill>
                <a:effectLst/>
                <a:uLnTx/>
                <a:uFillTx/>
                <a:latin typeface="Arial" charset="0"/>
                <a:ea typeface="ＭＳ Ｐゴシック" charset="-128"/>
                <a:cs typeface="+mn-cs"/>
              </a:rPr>
              <a:t> </a:t>
            </a:r>
          </a:p>
        </p:txBody>
      </p:sp>
      <p:sp>
        <p:nvSpPr>
          <p:cNvPr id="3" name="Rectangle 2">
            <a:extLst>
              <a:ext uri="{FF2B5EF4-FFF2-40B4-BE49-F238E27FC236}">
                <a16:creationId xmlns:a16="http://schemas.microsoft.com/office/drawing/2014/main" id="{65307D8A-9FB6-EA44-8C84-8EEC22D7D0D9}"/>
              </a:ext>
            </a:extLst>
          </p:cNvPr>
          <p:cNvSpPr txBox="1">
            <a:spLocks noChangeArrowheads="1"/>
          </p:cNvSpPr>
          <p:nvPr/>
        </p:nvSpPr>
        <p:spPr>
          <a:xfrm>
            <a:off x="-65771" y="-152400"/>
            <a:ext cx="8986838" cy="6370637"/>
          </a:xfrm>
          <a:prstGeom prst="rect">
            <a:avLst/>
          </a:prstGeom>
        </p:spPr>
        <p:txBody>
          <a:bodyPr/>
          <a:lst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ＭＳ Ｐゴシック" charset="0"/>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8"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a:lstStyle>
          <a:p>
            <a:pPr marL="0" marR="0" lvl="0" indent="0" algn="ctr" defTabSz="414338" rtl="0" eaLnBrk="1" fontAlgn="base" latinLnBrk="0" hangingPunct="1">
              <a:lnSpc>
                <a:spcPct val="93000"/>
              </a:lnSpc>
              <a:spcBef>
                <a:spcPct val="0"/>
              </a:spcBef>
              <a:spcAft>
                <a:spcPct val="0"/>
              </a:spcAft>
              <a:buClr>
                <a:srgbClr val="000000"/>
              </a:buClr>
              <a:buSzPct val="45000"/>
              <a:buFont typeface="Wingdings" charset="2"/>
              <a:buNone/>
              <a:tabLst/>
              <a:defRPr/>
            </a:pPr>
            <a:b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t>  </a:t>
            </a:r>
            <a:b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br>
            <a:endParaRPr kumimoji="0" lang="en-US" sz="24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ctr" defTabSz="414338" rtl="0" eaLnBrk="1" fontAlgn="base" latinLnBrk="0" hangingPunct="1">
              <a:lnSpc>
                <a:spcPct val="93000"/>
              </a:lnSpc>
              <a:spcBef>
                <a:spcPct val="0"/>
              </a:spcBef>
              <a:spcAft>
                <a:spcPct val="0"/>
              </a:spcAft>
              <a:buClr>
                <a:srgbClr val="000000"/>
              </a:buClr>
              <a:buSzPct val="45000"/>
              <a:buFont typeface="Wingdings" charset="2"/>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rPr>
              <a:t>   </a:t>
            </a:r>
          </a:p>
          <a:p>
            <a:pPr marL="0" marR="0" lvl="0" indent="0" algn="ctr" defTabSz="414338" rtl="0" eaLnBrk="1" fontAlgn="base" latinLnBrk="0" hangingPunct="1">
              <a:lnSpc>
                <a:spcPct val="93000"/>
              </a:lnSpc>
              <a:spcBef>
                <a:spcPct val="0"/>
              </a:spcBef>
              <a:spcAft>
                <a:spcPct val="0"/>
              </a:spcAft>
              <a:buClr>
                <a:srgbClr val="000000"/>
              </a:buClr>
              <a:buSzPct val="45000"/>
              <a:buFont typeface="Wingdings" charset="2"/>
              <a:buNone/>
              <a:tabLst/>
              <a:defRPr/>
            </a:pPr>
            <a:r>
              <a:rPr kumimoji="0" lang="en-US" sz="2000" b="1" i="0" u="none" strike="noStrike" kern="0" cap="none" spc="0" normalizeH="0" baseline="0" noProof="0" dirty="0">
                <a:ln>
                  <a:noFill/>
                </a:ln>
                <a:solidFill>
                  <a:srgbClr val="FF0000"/>
                </a:solidFill>
                <a:effectLst/>
                <a:uLnTx/>
                <a:uFillTx/>
                <a:latin typeface="Arial" charset="0"/>
                <a:ea typeface="ＭＳ Ｐゴシック" charset="0"/>
              </a:rPr>
              <a:t>No impact on outcome</a:t>
            </a:r>
          </a:p>
          <a:p>
            <a:pPr marL="0" marR="0" lvl="0" indent="0" algn="ctr" defTabSz="414338" rtl="0" eaLnBrk="1" fontAlgn="base" latinLnBrk="0" hangingPunct="1">
              <a:lnSpc>
                <a:spcPct val="93000"/>
              </a:lnSpc>
              <a:spcBef>
                <a:spcPct val="0"/>
              </a:spcBef>
              <a:spcAft>
                <a:spcPct val="0"/>
              </a:spcAft>
              <a:buClr>
                <a:srgbClr val="000000"/>
              </a:buClr>
              <a:buSzPct val="45000"/>
              <a:buFont typeface="Wingdings" charset="2"/>
              <a:buNone/>
              <a:tabLst/>
              <a:defRPr/>
            </a:pPr>
            <a:endParaRPr kumimoji="0" lang="en-US" sz="24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ctr" defTabSz="414338" rtl="0" eaLnBrk="1" fontAlgn="base" latinLnBrk="0" hangingPunct="1">
              <a:lnSpc>
                <a:spcPct val="93000"/>
              </a:lnSpc>
              <a:spcBef>
                <a:spcPct val="0"/>
              </a:spcBef>
              <a:spcAft>
                <a:spcPct val="0"/>
              </a:spcAft>
              <a:buClr>
                <a:srgbClr val="000000"/>
              </a:buClr>
              <a:buSzPct val="45000"/>
              <a:buFont typeface="Wingdings" charset="2"/>
              <a:buNone/>
              <a:tabLst/>
              <a:defRPr/>
            </a:pPr>
            <a:endParaRPr kumimoji="0" lang="en-US" sz="24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ctr" defTabSz="414338" rtl="0" eaLnBrk="1" fontAlgn="base" latinLnBrk="0" hangingPunct="1">
              <a:lnSpc>
                <a:spcPct val="93000"/>
              </a:lnSpc>
              <a:spcBef>
                <a:spcPct val="0"/>
              </a:spcBef>
              <a:spcAft>
                <a:spcPct val="0"/>
              </a:spcAft>
              <a:buClr>
                <a:srgbClr val="000000"/>
              </a:buClr>
              <a:buSzPct val="45000"/>
              <a:buFont typeface="Wingdings" charset="2"/>
              <a:buNone/>
              <a:tabLst/>
              <a:defRPr/>
            </a:pPr>
            <a:endParaRPr kumimoji="0" lang="en-US" sz="2400" b="1" i="0" u="none" strike="noStrike" kern="0" cap="none" spc="0" normalizeH="0" baseline="0" noProof="0" dirty="0">
              <a:ln>
                <a:noFill/>
              </a:ln>
              <a:solidFill>
                <a:srgbClr val="000000"/>
              </a:solidFill>
              <a:effectLst/>
              <a:uLnTx/>
              <a:uFillTx/>
              <a:latin typeface="Arial" charset="0"/>
              <a:ea typeface="ＭＳ Ｐゴシック" charset="0"/>
            </a:endParaRPr>
          </a:p>
          <a:p>
            <a:pPr marL="0" marR="0" lvl="0" indent="0" algn="ctr" defTabSz="414338" rtl="0" eaLnBrk="1" fontAlgn="base" latinLnBrk="0" hangingPunct="1">
              <a:lnSpc>
                <a:spcPct val="93000"/>
              </a:lnSpc>
              <a:spcBef>
                <a:spcPct val="0"/>
              </a:spcBef>
              <a:spcAft>
                <a:spcPct val="0"/>
              </a:spcAft>
              <a:buClr>
                <a:srgbClr val="000000"/>
              </a:buClr>
              <a:buSzPct val="45000"/>
              <a:buFont typeface="Wingdings" charset="2"/>
              <a:buNone/>
              <a:tabLst/>
              <a:defRPr/>
            </a:pPr>
            <a:b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t>  </a:t>
            </a:r>
            <a:b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t> </a:t>
            </a:r>
          </a:p>
        </p:txBody>
      </p:sp>
      <p:pic>
        <p:nvPicPr>
          <p:cNvPr id="5" name="Immagine 4">
            <a:extLst>
              <a:ext uri="{FF2B5EF4-FFF2-40B4-BE49-F238E27FC236}">
                <a16:creationId xmlns:a16="http://schemas.microsoft.com/office/drawing/2014/main" id="{B8411AB9-2CE8-2742-A7C5-98AD85457570}"/>
              </a:ext>
            </a:extLst>
          </p:cNvPr>
          <p:cNvPicPr>
            <a:picLocks noChangeAspect="1"/>
          </p:cNvPicPr>
          <p:nvPr/>
        </p:nvPicPr>
        <p:blipFill>
          <a:blip r:embed="rId2"/>
          <a:stretch>
            <a:fillRect/>
          </a:stretch>
        </p:blipFill>
        <p:spPr>
          <a:xfrm>
            <a:off x="115327" y="4181828"/>
            <a:ext cx="7788496" cy="2533323"/>
          </a:xfrm>
          <a:prstGeom prst="rect">
            <a:avLst/>
          </a:prstGeom>
        </p:spPr>
      </p:pic>
      <p:sp>
        <p:nvSpPr>
          <p:cNvPr id="4" name="CasellaDiTesto 3">
            <a:extLst>
              <a:ext uri="{FF2B5EF4-FFF2-40B4-BE49-F238E27FC236}">
                <a16:creationId xmlns:a16="http://schemas.microsoft.com/office/drawing/2014/main" id="{FD005AF2-BDFD-334D-AF00-BF42C33568CA}"/>
              </a:ext>
            </a:extLst>
          </p:cNvPr>
          <p:cNvSpPr txBox="1"/>
          <p:nvPr/>
        </p:nvSpPr>
        <p:spPr>
          <a:xfrm>
            <a:off x="0" y="6507759"/>
            <a:ext cx="8344657" cy="73866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0" i="0" u="none" strike="noStrike" kern="1200" cap="none" spc="0" normalizeH="0" baseline="0" noProof="0" dirty="0" err="1">
                <a:ln>
                  <a:noFill/>
                </a:ln>
                <a:solidFill>
                  <a:srgbClr val="000000"/>
                </a:solidFill>
                <a:effectLst/>
                <a:uLnTx/>
                <a:uFillTx/>
                <a:latin typeface="Arial" charset="0"/>
                <a:ea typeface="ＭＳ Ｐゴシック" charset="0"/>
              </a:rPr>
              <a:t>Hutzschenreuter</a:t>
            </a:r>
            <a:r>
              <a:rPr kumimoji="0" lang="it-IT" sz="1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1400" b="0" i="0" u="none" strike="noStrike" kern="1200" cap="none" spc="0" normalizeH="0" baseline="0" noProof="0" dirty="0" err="1">
                <a:ln>
                  <a:noFill/>
                </a:ln>
                <a:solidFill>
                  <a:srgbClr val="000000"/>
                </a:solidFill>
                <a:effectLst/>
                <a:uLnTx/>
                <a:uFillTx/>
                <a:latin typeface="Arial" charset="0"/>
                <a:ea typeface="ＭＳ Ｐゴシック" charset="0"/>
              </a:rPr>
              <a:t>F</a:t>
            </a:r>
            <a:r>
              <a:rPr kumimoji="0" lang="it-IT" sz="1400" b="0" i="0" u="none" strike="noStrike" kern="1200" cap="none" spc="0" normalizeH="0" baseline="0" noProof="0" dirty="0">
                <a:ln>
                  <a:noFill/>
                </a:ln>
                <a:solidFill>
                  <a:srgbClr val="000000"/>
                </a:solidFill>
                <a:effectLst/>
                <a:uLnTx/>
                <a:uFillTx/>
                <a:latin typeface="Arial" charset="0"/>
                <a:ea typeface="ＭＳ Ｐゴシック" charset="0"/>
              </a:rPr>
              <a:t>, et al </a:t>
            </a:r>
            <a:r>
              <a:rPr kumimoji="0" lang="it-IT" sz="1400" b="0" i="0" u="none" strike="noStrike" kern="1200" cap="none" spc="0" normalizeH="0" baseline="0" noProof="0" dirty="0" err="1">
                <a:ln>
                  <a:noFill/>
                </a:ln>
                <a:solidFill>
                  <a:srgbClr val="000000"/>
                </a:solidFill>
                <a:effectLst/>
                <a:uLnTx/>
                <a:uFillTx/>
                <a:latin typeface="Arial" charset="0"/>
                <a:ea typeface="ＭＳ Ｐゴシック" charset="0"/>
              </a:rPr>
              <a:t>Cochrane</a:t>
            </a:r>
            <a:r>
              <a:rPr kumimoji="0" lang="it-IT" sz="1400" b="0" i="0" u="none" strike="noStrike" kern="1200" cap="none" spc="0" normalizeH="0" baseline="0" noProof="0" dirty="0">
                <a:ln>
                  <a:noFill/>
                </a:ln>
                <a:solidFill>
                  <a:srgbClr val="000000"/>
                </a:solidFill>
                <a:effectLst/>
                <a:uLnTx/>
                <a:uFillTx/>
                <a:latin typeface="Arial" charset="0"/>
                <a:ea typeface="ＭＳ Ｐゴシック" charset="0"/>
              </a:rPr>
              <a:t> Database of </a:t>
            </a:r>
            <a:r>
              <a:rPr kumimoji="0" lang="it-IT" sz="1400" b="0" i="0" u="none" strike="noStrike" kern="1200" cap="none" spc="0" normalizeH="0" baseline="0" noProof="0" dirty="0" err="1">
                <a:ln>
                  <a:noFill/>
                </a:ln>
                <a:solidFill>
                  <a:srgbClr val="000000"/>
                </a:solidFill>
                <a:effectLst/>
                <a:uLnTx/>
                <a:uFillTx/>
                <a:latin typeface="Arial" charset="0"/>
                <a:ea typeface="ＭＳ Ｐゴシック" charset="0"/>
              </a:rPr>
              <a:t>Systematic</a:t>
            </a:r>
            <a:r>
              <a:rPr kumimoji="0" lang="it-IT" sz="1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1400" b="0" i="0" u="none" strike="noStrike" kern="1200" cap="none" spc="0" normalizeH="0" baseline="0" noProof="0" dirty="0" err="1">
                <a:ln>
                  <a:noFill/>
                </a:ln>
                <a:solidFill>
                  <a:srgbClr val="000000"/>
                </a:solidFill>
                <a:effectLst/>
                <a:uLnTx/>
                <a:uFillTx/>
                <a:latin typeface="Arial" charset="0"/>
                <a:ea typeface="ＭＳ Ｐゴシック" charset="0"/>
              </a:rPr>
              <a:t>Reviews</a:t>
            </a:r>
            <a:r>
              <a:rPr kumimoji="0" lang="it-IT" sz="1400" b="0" i="0" u="none" strike="noStrike" kern="1200" cap="none" spc="0" normalizeH="0" baseline="0" noProof="0" dirty="0">
                <a:ln>
                  <a:noFill/>
                </a:ln>
                <a:solidFill>
                  <a:srgbClr val="000000"/>
                </a:solidFill>
                <a:effectLst/>
                <a:uLnTx/>
                <a:uFillTx/>
                <a:latin typeface="Arial" charset="0"/>
                <a:ea typeface="ＭＳ Ｐゴシック" charset="0"/>
              </a:rPr>
              <a:t> 2016, </a:t>
            </a:r>
            <a:r>
              <a:rPr kumimoji="0" lang="it-IT" sz="1400" b="0" i="0" u="none" strike="noStrike" kern="1200" cap="none" spc="0" normalizeH="0" baseline="0" noProof="0" dirty="0" err="1">
                <a:ln>
                  <a:noFill/>
                </a:ln>
                <a:solidFill>
                  <a:srgbClr val="000000"/>
                </a:solidFill>
                <a:effectLst/>
                <a:uLnTx/>
                <a:uFillTx/>
                <a:latin typeface="Arial" charset="0"/>
                <a:ea typeface="ＭＳ Ｐゴシック" charset="0"/>
              </a:rPr>
              <a:t>Issue</a:t>
            </a:r>
            <a:r>
              <a:rPr kumimoji="0" lang="it-IT" sz="1400" b="0" i="0" u="none" strike="noStrike" kern="1200" cap="none" spc="0" normalizeH="0" baseline="0" noProof="0" dirty="0">
                <a:ln>
                  <a:noFill/>
                </a:ln>
                <a:solidFill>
                  <a:srgbClr val="000000"/>
                </a:solidFill>
                <a:effectLst/>
                <a:uLnTx/>
                <a:uFillTx/>
                <a:latin typeface="Arial" charset="0"/>
                <a:ea typeface="ＭＳ Ｐゴシック" charset="0"/>
              </a:rPr>
              <a:t> 2. Art. No.: CD009310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6" name="Immagine 5">
            <a:extLst>
              <a:ext uri="{FF2B5EF4-FFF2-40B4-BE49-F238E27FC236}">
                <a16:creationId xmlns:a16="http://schemas.microsoft.com/office/drawing/2014/main" id="{5D937B4A-B40F-0245-BBDF-D8C82EF5331C}"/>
              </a:ext>
            </a:extLst>
          </p:cNvPr>
          <p:cNvPicPr>
            <a:picLocks noChangeAspect="1"/>
          </p:cNvPicPr>
          <p:nvPr/>
        </p:nvPicPr>
        <p:blipFill>
          <a:blip r:embed="rId3"/>
          <a:stretch>
            <a:fillRect/>
          </a:stretch>
        </p:blipFill>
        <p:spPr>
          <a:xfrm>
            <a:off x="122254" y="2627515"/>
            <a:ext cx="6934200" cy="1537299"/>
          </a:xfrm>
          <a:prstGeom prst="rect">
            <a:avLst/>
          </a:prstGeom>
        </p:spPr>
      </p:pic>
      <p:pic>
        <p:nvPicPr>
          <p:cNvPr id="8" name="Immagine 7">
            <a:extLst>
              <a:ext uri="{FF2B5EF4-FFF2-40B4-BE49-F238E27FC236}">
                <a16:creationId xmlns:a16="http://schemas.microsoft.com/office/drawing/2014/main" id="{3565A448-1213-634C-A98D-460088A37D08}"/>
              </a:ext>
            </a:extLst>
          </p:cNvPr>
          <p:cNvPicPr>
            <a:picLocks noChangeAspect="1"/>
          </p:cNvPicPr>
          <p:nvPr/>
        </p:nvPicPr>
        <p:blipFill>
          <a:blip r:embed="rId4"/>
          <a:stretch>
            <a:fillRect/>
          </a:stretch>
        </p:blipFill>
        <p:spPr>
          <a:xfrm>
            <a:off x="203871" y="1538840"/>
            <a:ext cx="6999309" cy="1752600"/>
          </a:xfrm>
          <a:prstGeom prst="rect">
            <a:avLst/>
          </a:prstGeom>
        </p:spPr>
      </p:pic>
      <p:sp>
        <p:nvSpPr>
          <p:cNvPr id="9" name="Rettangolo 8">
            <a:extLst>
              <a:ext uri="{FF2B5EF4-FFF2-40B4-BE49-F238E27FC236}">
                <a16:creationId xmlns:a16="http://schemas.microsoft.com/office/drawing/2014/main" id="{62373D80-CC07-8046-BDB9-22797D13DCCD}"/>
              </a:ext>
            </a:extLst>
          </p:cNvPr>
          <p:cNvSpPr/>
          <p:nvPr/>
        </p:nvSpPr>
        <p:spPr>
          <a:xfrm>
            <a:off x="7542731" y="1785991"/>
            <a:ext cx="148309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Arial" charset="0"/>
                <a:ea typeface="ＭＳ Ｐゴシック" charset="0"/>
              </a:rPr>
              <a:t>GM-CSF </a:t>
            </a:r>
            <a:endParaRPr kumimoji="0" lang="it-IT" sz="2400" b="0"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10" name="Rettangolo 9">
            <a:extLst>
              <a:ext uri="{FF2B5EF4-FFF2-40B4-BE49-F238E27FC236}">
                <a16:creationId xmlns:a16="http://schemas.microsoft.com/office/drawing/2014/main" id="{C4027E0A-431A-6C4A-BAAD-9A8B357F465D}"/>
              </a:ext>
            </a:extLst>
          </p:cNvPr>
          <p:cNvSpPr/>
          <p:nvPr/>
        </p:nvSpPr>
        <p:spPr>
          <a:xfrm>
            <a:off x="7138071" y="2595153"/>
            <a:ext cx="1864613"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srgbClr val="FF0000"/>
                </a:solidFill>
                <a:effectLst/>
                <a:uLnTx/>
                <a:uFillTx/>
                <a:latin typeface="Arial" charset="0"/>
                <a:ea typeface="ＭＳ Ｐゴシック" charset="0"/>
              </a:rPr>
              <a:t>Sagramostim</a:t>
            </a:r>
            <a:endParaRPr kumimoji="0" lang="en-US" sz="1800" b="0" i="0" u="none" strike="noStrike" kern="0" cap="none" spc="0" normalizeH="0" baseline="0" noProof="0" dirty="0">
              <a:ln>
                <a:noFill/>
              </a:ln>
              <a:solidFill>
                <a:srgbClr val="FF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ＭＳ Ｐゴシック" charset="0"/>
              </a:rPr>
              <a:t> used in the ‘80s</a:t>
            </a:r>
            <a:endParaRPr kumimoji="0" lang="it-IT" sz="1800" b="0"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11" name="Rettangolo 10">
            <a:extLst>
              <a:ext uri="{FF2B5EF4-FFF2-40B4-BE49-F238E27FC236}">
                <a16:creationId xmlns:a16="http://schemas.microsoft.com/office/drawing/2014/main" id="{3FFACC0B-02CD-3543-AA2C-63175EEF2304}"/>
              </a:ext>
            </a:extLst>
          </p:cNvPr>
          <p:cNvSpPr/>
          <p:nvPr/>
        </p:nvSpPr>
        <p:spPr>
          <a:xfrm>
            <a:off x="7608684" y="4499159"/>
            <a:ext cx="4572000" cy="1477328"/>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ＭＳ Ｐゴシック" charset="0"/>
              </a:rPr>
              <a:t>G-CSF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ＭＳ Ｐゴシック" charset="0"/>
              </a:rPr>
              <a:t>filgrastim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ＭＳ Ｐゴシック" charset="0"/>
              </a:rPr>
              <a:t>recommended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ＭＳ Ｐゴシック" charset="0"/>
              </a:rPr>
              <a:t>in febrile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charset="0"/>
                <a:ea typeface="ＭＳ Ｐゴシック" charset="0"/>
              </a:rPr>
              <a:t>neutropenia</a:t>
            </a:r>
          </a:p>
        </p:txBody>
      </p:sp>
    </p:spTree>
    <p:extLst>
      <p:ext uri="{BB962C8B-B14F-4D97-AF65-F5344CB8AC3E}">
        <p14:creationId xmlns:p14="http://schemas.microsoft.com/office/powerpoint/2010/main" val="2906743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B54A9E5-2F18-1333-6B7F-657862F004CC}"/>
              </a:ext>
            </a:extLst>
          </p:cNvPr>
          <p:cNvPicPr>
            <a:picLocks noChangeAspect="1"/>
          </p:cNvPicPr>
          <p:nvPr/>
        </p:nvPicPr>
        <p:blipFill>
          <a:blip r:embed="rId2"/>
          <a:stretch>
            <a:fillRect/>
          </a:stretch>
        </p:blipFill>
        <p:spPr>
          <a:xfrm>
            <a:off x="179513" y="1897076"/>
            <a:ext cx="8734286" cy="3404132"/>
          </a:xfrm>
          <a:prstGeom prst="rect">
            <a:avLst/>
          </a:prstGeom>
        </p:spPr>
      </p:pic>
      <p:sp>
        <p:nvSpPr>
          <p:cNvPr id="3" name="CasellaDiTesto 2">
            <a:extLst>
              <a:ext uri="{FF2B5EF4-FFF2-40B4-BE49-F238E27FC236}">
                <a16:creationId xmlns:a16="http://schemas.microsoft.com/office/drawing/2014/main" id="{7E83FA20-163B-A46D-F003-94A52A3F0DB2}"/>
              </a:ext>
            </a:extLst>
          </p:cNvPr>
          <p:cNvSpPr txBox="1"/>
          <p:nvPr/>
        </p:nvSpPr>
        <p:spPr>
          <a:xfrm>
            <a:off x="1763688" y="692696"/>
            <a:ext cx="6219972" cy="584775"/>
          </a:xfrm>
          <a:prstGeom prst="rect">
            <a:avLst/>
          </a:prstGeom>
          <a:noFill/>
        </p:spPr>
        <p:txBody>
          <a:bodyPr wrap="none" rtlCol="0">
            <a:spAutoFit/>
          </a:bodyPr>
          <a:lstStyle/>
          <a:p>
            <a:r>
              <a:rPr lang="it-IT" sz="3200" b="1" dirty="0">
                <a:solidFill>
                  <a:srgbClr val="0070C0"/>
                </a:solidFill>
              </a:rPr>
              <a:t>NCCN guidelines for MDS 2022</a:t>
            </a:r>
          </a:p>
        </p:txBody>
      </p:sp>
      <p:sp>
        <p:nvSpPr>
          <p:cNvPr id="4" name="Ovale 3">
            <a:extLst>
              <a:ext uri="{FF2B5EF4-FFF2-40B4-BE49-F238E27FC236}">
                <a16:creationId xmlns:a16="http://schemas.microsoft.com/office/drawing/2014/main" id="{17D8F0D3-A862-F905-DE50-BDEF73F48690}"/>
              </a:ext>
            </a:extLst>
          </p:cNvPr>
          <p:cNvSpPr/>
          <p:nvPr/>
        </p:nvSpPr>
        <p:spPr bwMode="auto">
          <a:xfrm>
            <a:off x="1475656" y="4005064"/>
            <a:ext cx="1872208" cy="105841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it-IT"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055053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81" name="Rectangle 2"/>
          <p:cNvSpPr txBox="1">
            <a:spLocks noChangeArrowheads="1"/>
          </p:cNvSpPr>
          <p:nvPr/>
        </p:nvSpPr>
        <p:spPr bwMode="auto">
          <a:xfrm>
            <a:off x="-468313" y="304800"/>
            <a:ext cx="961231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sz="4000" b="1" i="0" u="none" strike="noStrike" kern="1200" cap="none" spc="0" normalizeH="0" baseline="0" noProof="0">
                <a:ln>
                  <a:noFill/>
                </a:ln>
                <a:solidFill>
                  <a:srgbClr val="0768A9"/>
                </a:solidFill>
                <a:effectLst/>
                <a:uLnTx/>
                <a:uFillTx/>
                <a:latin typeface="Arial" charset="0"/>
                <a:ea typeface="ＭＳ Ｐゴシック" charset="0"/>
              </a:rPr>
              <a:t>  Azacitidine induces HI in LR-MDS patients  ( 187 cases)</a:t>
            </a:r>
          </a:p>
        </p:txBody>
      </p:sp>
      <p:pic>
        <p:nvPicPr>
          <p:cNvPr id="78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70" y="1676400"/>
            <a:ext cx="7988300"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3" name="CasellaDiTesto 7"/>
          <p:cNvSpPr txBox="1">
            <a:spLocks noChangeArrowheads="1"/>
          </p:cNvSpPr>
          <p:nvPr/>
        </p:nvSpPr>
        <p:spPr bwMode="auto">
          <a:xfrm>
            <a:off x="660400" y="1638300"/>
            <a:ext cx="387350"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484" name="CasellaDiTesto 8"/>
          <p:cNvSpPr txBox="1">
            <a:spLocks noChangeArrowheads="1"/>
          </p:cNvSpPr>
          <p:nvPr/>
        </p:nvSpPr>
        <p:spPr bwMode="auto">
          <a:xfrm>
            <a:off x="4775200" y="1651000"/>
            <a:ext cx="406400"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485" name="Rettangolo 9"/>
          <p:cNvSpPr>
            <a:spLocks noChangeArrowheads="1"/>
          </p:cNvSpPr>
          <p:nvPr/>
        </p:nvSpPr>
        <p:spPr bwMode="auto">
          <a:xfrm>
            <a:off x="3626300" y="2060848"/>
            <a:ext cx="1080120" cy="2984500"/>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00" tIns="45702" rIns="91400" bIns="45702"/>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486" name="CasellaDiTesto 10"/>
          <p:cNvSpPr txBox="1">
            <a:spLocks noChangeArrowheads="1"/>
          </p:cNvSpPr>
          <p:nvPr/>
        </p:nvSpPr>
        <p:spPr bwMode="auto">
          <a:xfrm>
            <a:off x="4019550" y="6519863"/>
            <a:ext cx="3544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200" b="0" i="1" u="none" strike="noStrike" kern="1200" cap="none" spc="0" normalizeH="0" baseline="0" noProof="0">
                <a:ln>
                  <a:noFill/>
                </a:ln>
                <a:solidFill>
                  <a:srgbClr val="000000"/>
                </a:solidFill>
                <a:effectLst/>
                <a:uLnTx/>
                <a:uFillTx/>
                <a:latin typeface="Arial" charset="0"/>
                <a:ea typeface="ＭＳ Ｐゴシック" charset="0"/>
              </a:rPr>
              <a:t>Grinblatt DL et al , Leukemia &amp; Lymphoma, 2014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3D2A28C-626C-8140-9CB6-D2909D79A8B3}"/>
              </a:ext>
            </a:extLst>
          </p:cNvPr>
          <p:cNvSpPr>
            <a:spLocks noGrp="1" noChangeArrowheads="1"/>
          </p:cNvSpPr>
          <p:nvPr>
            <p:ph type="title" idx="4294967295"/>
          </p:nvPr>
        </p:nvSpPr>
        <p:spPr>
          <a:xfrm>
            <a:off x="323850" y="671513"/>
            <a:ext cx="8245475" cy="646112"/>
          </a:xfrm>
        </p:spPr>
        <p:txBody>
          <a:bodyPr/>
          <a:lstStyle/>
          <a:p>
            <a:pPr algn="ctr" eaLnBrk="1" hangingPunct="1">
              <a:defRPr/>
            </a:pPr>
            <a:r>
              <a:rPr lang="de-DE" sz="3600" b="1" kern="1200" dirty="0" err="1">
                <a:solidFill>
                  <a:schemeClr val="tx2">
                    <a:lumMod val="75000"/>
                  </a:schemeClr>
                </a:solidFill>
              </a:rPr>
              <a:t>Thrombocytopenia</a:t>
            </a:r>
            <a:r>
              <a:rPr lang="de-DE" sz="3600" b="1" kern="1200" dirty="0">
                <a:solidFill>
                  <a:schemeClr val="tx2">
                    <a:lumMod val="75000"/>
                  </a:schemeClr>
                </a:solidFill>
              </a:rPr>
              <a:t> in MDS </a:t>
            </a:r>
          </a:p>
        </p:txBody>
      </p:sp>
      <p:graphicFrame>
        <p:nvGraphicFramePr>
          <p:cNvPr id="6" name="Table 10">
            <a:extLst>
              <a:ext uri="{FF2B5EF4-FFF2-40B4-BE49-F238E27FC236}">
                <a16:creationId xmlns:a16="http://schemas.microsoft.com/office/drawing/2014/main" id="{EB283767-BB42-F04C-9462-289C80A32A83}"/>
              </a:ext>
            </a:extLst>
          </p:cNvPr>
          <p:cNvGraphicFramePr>
            <a:graphicFrameLocks noGrp="1"/>
          </p:cNvGraphicFramePr>
          <p:nvPr>
            <p:extLst>
              <p:ext uri="{D42A27DB-BD31-4B8C-83A1-F6EECF244321}">
                <p14:modId xmlns:p14="http://schemas.microsoft.com/office/powerpoint/2010/main" val="153434164"/>
              </p:ext>
            </p:extLst>
          </p:nvPr>
        </p:nvGraphicFramePr>
        <p:xfrm>
          <a:off x="293435" y="1713954"/>
          <a:ext cx="8569325" cy="2635251"/>
        </p:xfrm>
        <a:graphic>
          <a:graphicData uri="http://schemas.openxmlformats.org/drawingml/2006/table">
            <a:tbl>
              <a:tblPr firstRow="1" bandRow="1">
                <a:tableStyleId>{0E3FDE45-AF77-4B5C-9715-49D594BDF05E}</a:tableStyleId>
              </a:tblPr>
              <a:tblGrid>
                <a:gridCol w="648100">
                  <a:extLst>
                    <a:ext uri="{9D8B030D-6E8A-4147-A177-3AD203B41FA5}">
                      <a16:colId xmlns:a16="http://schemas.microsoft.com/office/drawing/2014/main" val="20000"/>
                    </a:ext>
                  </a:extLst>
                </a:gridCol>
                <a:gridCol w="432067">
                  <a:extLst>
                    <a:ext uri="{9D8B030D-6E8A-4147-A177-3AD203B41FA5}">
                      <a16:colId xmlns:a16="http://schemas.microsoft.com/office/drawing/2014/main" val="20001"/>
                    </a:ext>
                  </a:extLst>
                </a:gridCol>
                <a:gridCol w="1584245">
                  <a:extLst>
                    <a:ext uri="{9D8B030D-6E8A-4147-A177-3AD203B41FA5}">
                      <a16:colId xmlns:a16="http://schemas.microsoft.com/office/drawing/2014/main" val="20002"/>
                    </a:ext>
                  </a:extLst>
                </a:gridCol>
                <a:gridCol w="1224189">
                  <a:extLst>
                    <a:ext uri="{9D8B030D-6E8A-4147-A177-3AD203B41FA5}">
                      <a16:colId xmlns:a16="http://schemas.microsoft.com/office/drawing/2014/main" val="20003"/>
                    </a:ext>
                  </a:extLst>
                </a:gridCol>
                <a:gridCol w="1296200">
                  <a:extLst>
                    <a:ext uri="{9D8B030D-6E8A-4147-A177-3AD203B41FA5}">
                      <a16:colId xmlns:a16="http://schemas.microsoft.com/office/drawing/2014/main" val="20004"/>
                    </a:ext>
                  </a:extLst>
                </a:gridCol>
                <a:gridCol w="1152178">
                  <a:extLst>
                    <a:ext uri="{9D8B030D-6E8A-4147-A177-3AD203B41FA5}">
                      <a16:colId xmlns:a16="http://schemas.microsoft.com/office/drawing/2014/main" val="20005"/>
                    </a:ext>
                  </a:extLst>
                </a:gridCol>
                <a:gridCol w="1161180">
                  <a:extLst>
                    <a:ext uri="{9D8B030D-6E8A-4147-A177-3AD203B41FA5}">
                      <a16:colId xmlns:a16="http://schemas.microsoft.com/office/drawing/2014/main" val="20006"/>
                    </a:ext>
                  </a:extLst>
                </a:gridCol>
                <a:gridCol w="1071166">
                  <a:extLst>
                    <a:ext uri="{9D8B030D-6E8A-4147-A177-3AD203B41FA5}">
                      <a16:colId xmlns:a16="http://schemas.microsoft.com/office/drawing/2014/main" val="20007"/>
                    </a:ext>
                  </a:extLst>
                </a:gridCol>
              </a:tblGrid>
              <a:tr h="1152023">
                <a:tc>
                  <a:txBody>
                    <a:bodyPr/>
                    <a:lstStyle/>
                    <a:p>
                      <a:r>
                        <a:rPr lang="de-CH" sz="1200" dirty="0"/>
                        <a:t>IPSS</a:t>
                      </a:r>
                      <a:endParaRPr lang="en-US" sz="1200" dirty="0"/>
                    </a:p>
                  </a:txBody>
                  <a:tcPr marL="36002" marR="36002" marT="0" marB="0" anchor="ctr"/>
                </a:tc>
                <a:tc>
                  <a:txBody>
                    <a:bodyPr/>
                    <a:lstStyle/>
                    <a:p>
                      <a:pPr algn="ctr"/>
                      <a:r>
                        <a:rPr lang="de-CH" sz="1200" dirty="0"/>
                        <a:t>%</a:t>
                      </a:r>
                      <a:endParaRPr lang="en-US" sz="1200" dirty="0"/>
                    </a:p>
                  </a:txBody>
                  <a:tcPr marL="36002" marR="36002" marT="0" marB="0" anchor="ctr"/>
                </a:tc>
                <a:tc>
                  <a:txBody>
                    <a:bodyPr/>
                    <a:lstStyle/>
                    <a:p>
                      <a:pPr algn="ctr"/>
                      <a:r>
                        <a:rPr lang="de-CH" sz="1200" dirty="0" err="1"/>
                        <a:t>Platelets</a:t>
                      </a:r>
                      <a:r>
                        <a:rPr lang="de-CH" sz="1200" baseline="0" dirty="0"/>
                        <a:t> </a:t>
                      </a:r>
                    </a:p>
                    <a:p>
                      <a:pPr algn="ctr"/>
                      <a:r>
                        <a:rPr lang="de-CH" sz="1200" baseline="0" dirty="0"/>
                        <a:t>median x 10</a:t>
                      </a:r>
                      <a:r>
                        <a:rPr lang="de-CH" sz="1200" baseline="30000" dirty="0"/>
                        <a:t>9</a:t>
                      </a:r>
                      <a:r>
                        <a:rPr lang="de-CH" sz="1200" baseline="0" dirty="0"/>
                        <a:t>/L (</a:t>
                      </a:r>
                      <a:r>
                        <a:rPr lang="de-CH" sz="1200" baseline="0" dirty="0" err="1"/>
                        <a:t>range</a:t>
                      </a:r>
                      <a:r>
                        <a:rPr lang="de-CH" sz="1200" baseline="0" dirty="0"/>
                        <a:t>)</a:t>
                      </a:r>
                      <a:endParaRPr lang="en-US" sz="1200" dirty="0"/>
                    </a:p>
                  </a:txBody>
                  <a:tcPr marL="36002" marR="36002" marT="0" marB="0" anchor="ctr"/>
                </a:tc>
                <a:tc>
                  <a:txBody>
                    <a:bodyPr/>
                    <a:lstStyle/>
                    <a:p>
                      <a:pPr algn="ctr"/>
                      <a:r>
                        <a:rPr lang="de-CH" sz="1200" dirty="0"/>
                        <a:t>&lt;20 000/</a:t>
                      </a:r>
                      <a:r>
                        <a:rPr lang="de-CH" sz="1200" dirty="0" err="1">
                          <a:latin typeface="Symbol" pitchFamily="18" charset="2"/>
                        </a:rPr>
                        <a:t>m</a:t>
                      </a:r>
                      <a:r>
                        <a:rPr lang="de-CH" sz="1200" dirty="0" err="1"/>
                        <a:t>L</a:t>
                      </a:r>
                      <a:r>
                        <a:rPr lang="de-CH" sz="1200" dirty="0"/>
                        <a:t> (%)</a:t>
                      </a:r>
                      <a:endParaRPr lang="en-US" sz="1200" dirty="0"/>
                    </a:p>
                  </a:txBody>
                  <a:tcPr marL="36002" marR="3600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200" dirty="0"/>
                        <a:t>&lt;50 000/</a:t>
                      </a:r>
                      <a:r>
                        <a:rPr lang="de-CH" sz="1200" dirty="0" err="1">
                          <a:latin typeface="Symbol" pitchFamily="18" charset="2"/>
                        </a:rPr>
                        <a:t>m</a:t>
                      </a:r>
                      <a:r>
                        <a:rPr lang="de-CH" sz="1200" dirty="0" err="1"/>
                        <a:t>L</a:t>
                      </a:r>
                      <a:r>
                        <a:rPr lang="de-CH" sz="1200" dirty="0"/>
                        <a:t> (%)</a:t>
                      </a:r>
                      <a:endParaRPr lang="en-US" sz="1200" dirty="0"/>
                    </a:p>
                  </a:txBody>
                  <a:tcPr marL="36002" marR="36002" marT="0" marB="0" anchor="ctr"/>
                </a:tc>
                <a:tc>
                  <a:txBody>
                    <a:bodyPr/>
                    <a:lstStyle/>
                    <a:p>
                      <a:pPr algn="ctr"/>
                      <a:r>
                        <a:rPr lang="de-CH" sz="1200" dirty="0" err="1"/>
                        <a:t>Bleeding</a:t>
                      </a:r>
                      <a:r>
                        <a:rPr lang="de-CH" sz="1200" dirty="0"/>
                        <a:t> </a:t>
                      </a:r>
                      <a:r>
                        <a:rPr lang="de-CH" sz="1200" dirty="0" err="1"/>
                        <a:t>at</a:t>
                      </a:r>
                      <a:r>
                        <a:rPr lang="de-CH" sz="1200" dirty="0"/>
                        <a:t> </a:t>
                      </a:r>
                      <a:r>
                        <a:rPr lang="de-CH" sz="1200" dirty="0" err="1"/>
                        <a:t>diagnosis</a:t>
                      </a:r>
                      <a:r>
                        <a:rPr lang="de-CH" sz="1200" dirty="0"/>
                        <a:t> (%)</a:t>
                      </a:r>
                      <a:endParaRPr lang="en-US" sz="1200" dirty="0"/>
                    </a:p>
                  </a:txBody>
                  <a:tcPr marL="36002" marR="36002" marT="0" marB="0" anchor="ctr"/>
                </a:tc>
                <a:tc>
                  <a:txBody>
                    <a:bodyPr/>
                    <a:lstStyle/>
                    <a:p>
                      <a:pPr algn="ctr"/>
                      <a:r>
                        <a:rPr lang="de-CH" sz="1200" dirty="0" err="1"/>
                        <a:t>Platelet</a:t>
                      </a:r>
                      <a:r>
                        <a:rPr lang="de-CH" sz="1200" dirty="0"/>
                        <a:t> </a:t>
                      </a:r>
                      <a:r>
                        <a:rPr lang="de-CH" sz="1200" dirty="0" err="1"/>
                        <a:t>transfusion</a:t>
                      </a:r>
                      <a:r>
                        <a:rPr lang="de-CH" sz="1200" dirty="0"/>
                        <a:t> in </a:t>
                      </a:r>
                      <a:r>
                        <a:rPr lang="de-CH" sz="1200" dirty="0" err="1"/>
                        <a:t>course</a:t>
                      </a:r>
                      <a:r>
                        <a:rPr lang="de-CH" sz="1200" dirty="0"/>
                        <a:t> </a:t>
                      </a:r>
                      <a:r>
                        <a:rPr lang="de-CH" sz="1200" dirty="0" err="1"/>
                        <a:t>of</a:t>
                      </a:r>
                      <a:r>
                        <a:rPr lang="de-CH" sz="1200" dirty="0"/>
                        <a:t> </a:t>
                      </a:r>
                      <a:r>
                        <a:rPr lang="de-CH" sz="1200" dirty="0" err="1"/>
                        <a:t>disease</a:t>
                      </a:r>
                      <a:r>
                        <a:rPr lang="de-CH" sz="1200" dirty="0"/>
                        <a:t> (%)</a:t>
                      </a:r>
                      <a:endParaRPr lang="en-US" sz="1200" dirty="0"/>
                    </a:p>
                  </a:txBody>
                  <a:tcPr marL="36002" marR="36002" marT="0" marB="0" anchor="ctr"/>
                </a:tc>
                <a:tc>
                  <a:txBody>
                    <a:bodyPr/>
                    <a:lstStyle/>
                    <a:p>
                      <a:pPr algn="ctr"/>
                      <a:r>
                        <a:rPr lang="de-CH" sz="1200" dirty="0" err="1"/>
                        <a:t>Bleeding</a:t>
                      </a:r>
                      <a:r>
                        <a:rPr lang="de-CH" sz="1200" dirty="0"/>
                        <a:t> </a:t>
                      </a:r>
                      <a:r>
                        <a:rPr lang="de-CH" sz="1200" dirty="0" err="1"/>
                        <a:t>as</a:t>
                      </a:r>
                      <a:r>
                        <a:rPr lang="de-CH" sz="1200" dirty="0"/>
                        <a:t> </a:t>
                      </a:r>
                      <a:r>
                        <a:rPr lang="de-CH" sz="1200" dirty="0" err="1"/>
                        <a:t>cause</a:t>
                      </a:r>
                      <a:r>
                        <a:rPr lang="de-CH" sz="1200" dirty="0"/>
                        <a:t> </a:t>
                      </a:r>
                      <a:r>
                        <a:rPr lang="de-CH" sz="1200" dirty="0" err="1"/>
                        <a:t>of</a:t>
                      </a:r>
                      <a:r>
                        <a:rPr lang="de-CH" sz="1200" dirty="0"/>
                        <a:t> </a:t>
                      </a:r>
                      <a:r>
                        <a:rPr lang="de-CH" sz="1200" dirty="0" err="1"/>
                        <a:t>death</a:t>
                      </a:r>
                      <a:r>
                        <a:rPr lang="de-CH" sz="1200" dirty="0"/>
                        <a:t> (%)</a:t>
                      </a:r>
                      <a:endParaRPr lang="en-US" sz="1200" dirty="0"/>
                    </a:p>
                  </a:txBody>
                  <a:tcPr marL="36002" marR="36002" marT="0" marB="0" anchor="ctr"/>
                </a:tc>
                <a:extLst>
                  <a:ext uri="{0D108BD9-81ED-4DB2-BD59-A6C34878D82A}">
                    <a16:rowId xmlns:a16="http://schemas.microsoft.com/office/drawing/2014/main" val="10000"/>
                  </a:ext>
                </a:extLst>
              </a:tr>
              <a:tr h="370807">
                <a:tc>
                  <a:txBody>
                    <a:bodyPr/>
                    <a:lstStyle/>
                    <a:p>
                      <a:r>
                        <a:rPr lang="de-CH" sz="1400" dirty="0"/>
                        <a:t>Low</a:t>
                      </a:r>
                      <a:endParaRPr lang="en-US" sz="1400" dirty="0"/>
                    </a:p>
                  </a:txBody>
                  <a:tcPr marL="36002" marR="36002" marT="0" marB="0" anchor="ctr">
                    <a:noFill/>
                  </a:tcPr>
                </a:tc>
                <a:tc>
                  <a:txBody>
                    <a:bodyPr/>
                    <a:lstStyle/>
                    <a:p>
                      <a:pPr algn="ctr"/>
                      <a:r>
                        <a:rPr lang="de-CH" sz="1400" dirty="0"/>
                        <a:t>20</a:t>
                      </a:r>
                      <a:endParaRPr lang="en-US" sz="1400" dirty="0"/>
                    </a:p>
                  </a:txBody>
                  <a:tcPr marL="36002" marR="36002" marT="0" marB="0"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dirty="0"/>
                        <a:t>240 (10-1500)</a:t>
                      </a:r>
                      <a:endParaRPr lang="en-US" sz="1400" dirty="0"/>
                    </a:p>
                  </a:txBody>
                  <a:tcPr marL="36002" marR="36002" marT="0" marB="0" anchor="ctr">
                    <a:noFill/>
                  </a:tcPr>
                </a:tc>
                <a:tc>
                  <a:txBody>
                    <a:bodyPr/>
                    <a:lstStyle/>
                    <a:p>
                      <a:pPr algn="ctr"/>
                      <a:r>
                        <a:rPr lang="de-CH" sz="1400" dirty="0"/>
                        <a:t>2</a:t>
                      </a:r>
                      <a:endParaRPr lang="en-US" sz="1400" dirty="0"/>
                    </a:p>
                  </a:txBody>
                  <a:tcPr marL="36002" marR="36002" marT="0" marB="0" anchor="ctr">
                    <a:noFill/>
                  </a:tcPr>
                </a:tc>
                <a:tc>
                  <a:txBody>
                    <a:bodyPr/>
                    <a:lstStyle/>
                    <a:p>
                      <a:pPr algn="ctr"/>
                      <a:r>
                        <a:rPr lang="de-CH" sz="1400" dirty="0"/>
                        <a:t>7</a:t>
                      </a:r>
                      <a:endParaRPr lang="en-US" sz="1400" dirty="0"/>
                    </a:p>
                  </a:txBody>
                  <a:tcPr marL="36002" marR="36002" marT="0" marB="0" anchor="ctr">
                    <a:noFill/>
                  </a:tcPr>
                </a:tc>
                <a:tc>
                  <a:txBody>
                    <a:bodyPr/>
                    <a:lstStyle/>
                    <a:p>
                      <a:pPr algn="ctr"/>
                      <a:r>
                        <a:rPr lang="de-CH" sz="1400" dirty="0"/>
                        <a:t>5</a:t>
                      </a:r>
                      <a:endParaRPr lang="en-US" sz="1400" dirty="0"/>
                    </a:p>
                  </a:txBody>
                  <a:tcPr marL="36002" marR="36002" marT="0" marB="0" anchor="ctr">
                    <a:noFill/>
                  </a:tcPr>
                </a:tc>
                <a:tc>
                  <a:txBody>
                    <a:bodyPr/>
                    <a:lstStyle/>
                    <a:p>
                      <a:pPr algn="ctr"/>
                      <a:r>
                        <a:rPr lang="de-CH" sz="1400" dirty="0"/>
                        <a:t>12</a:t>
                      </a:r>
                      <a:endParaRPr lang="en-US" sz="1400" dirty="0"/>
                    </a:p>
                  </a:txBody>
                  <a:tcPr marL="36002" marR="36002" marT="0" marB="0" anchor="ctr">
                    <a:noFill/>
                  </a:tcPr>
                </a:tc>
                <a:tc>
                  <a:txBody>
                    <a:bodyPr/>
                    <a:lstStyle/>
                    <a:p>
                      <a:pPr algn="ctr"/>
                      <a:r>
                        <a:rPr lang="de-CH" sz="1400" dirty="0"/>
                        <a:t>14</a:t>
                      </a:r>
                      <a:endParaRPr lang="en-US" sz="1400" dirty="0"/>
                    </a:p>
                  </a:txBody>
                  <a:tcPr marL="36002" marR="36002" marT="0" marB="0" anchor="ctr">
                    <a:noFill/>
                  </a:tcPr>
                </a:tc>
                <a:extLst>
                  <a:ext uri="{0D108BD9-81ED-4DB2-BD59-A6C34878D82A}">
                    <a16:rowId xmlns:a16="http://schemas.microsoft.com/office/drawing/2014/main" val="10001"/>
                  </a:ext>
                </a:extLst>
              </a:tr>
              <a:tr h="370807">
                <a:tc>
                  <a:txBody>
                    <a:bodyPr/>
                    <a:lstStyle/>
                    <a:p>
                      <a:r>
                        <a:rPr lang="de-CH" sz="1400" dirty="0" err="1"/>
                        <a:t>Int</a:t>
                      </a:r>
                      <a:r>
                        <a:rPr lang="de-CH" sz="1400" dirty="0"/>
                        <a:t> 1</a:t>
                      </a:r>
                      <a:endParaRPr lang="en-US" sz="1400" dirty="0"/>
                    </a:p>
                  </a:txBody>
                  <a:tcPr marL="36002" marR="36002" marT="0" marB="0" anchor="ctr">
                    <a:solidFill>
                      <a:srgbClr val="FFFFFF"/>
                    </a:solidFill>
                  </a:tcPr>
                </a:tc>
                <a:tc>
                  <a:txBody>
                    <a:bodyPr/>
                    <a:lstStyle/>
                    <a:p>
                      <a:pPr algn="ctr"/>
                      <a:r>
                        <a:rPr lang="de-CH" sz="1400" dirty="0"/>
                        <a:t>31</a:t>
                      </a:r>
                      <a:endParaRPr lang="en-US" sz="1400" dirty="0"/>
                    </a:p>
                  </a:txBody>
                  <a:tcPr marL="36002" marR="36002" marT="0" marB="0" anchor="ctr">
                    <a:solidFill>
                      <a:srgbClr val="FFFFFF"/>
                    </a:solidFill>
                  </a:tcPr>
                </a:tc>
                <a:tc>
                  <a:txBody>
                    <a:bodyPr/>
                    <a:lstStyle/>
                    <a:p>
                      <a:pPr algn="ctr"/>
                      <a:r>
                        <a:rPr lang="de-CH" sz="1400" dirty="0"/>
                        <a:t>100 (2-999)</a:t>
                      </a:r>
                      <a:endParaRPr lang="en-US" sz="1400" dirty="0"/>
                    </a:p>
                  </a:txBody>
                  <a:tcPr marL="36002" marR="36002" marT="0" marB="0" anchor="ctr">
                    <a:solidFill>
                      <a:srgbClr val="FFFFFF"/>
                    </a:solidFill>
                  </a:tcPr>
                </a:tc>
                <a:tc>
                  <a:txBody>
                    <a:bodyPr/>
                    <a:lstStyle/>
                    <a:p>
                      <a:pPr algn="ctr"/>
                      <a:r>
                        <a:rPr lang="de-CH" sz="1400" dirty="0"/>
                        <a:t> 8</a:t>
                      </a:r>
                      <a:endParaRPr lang="en-US" sz="1400" dirty="0"/>
                    </a:p>
                  </a:txBody>
                  <a:tcPr marL="36002" marR="36002" marT="0" marB="0" anchor="ctr">
                    <a:solidFill>
                      <a:srgbClr val="FFFFFF"/>
                    </a:solidFill>
                  </a:tcPr>
                </a:tc>
                <a:tc>
                  <a:txBody>
                    <a:bodyPr/>
                    <a:lstStyle/>
                    <a:p>
                      <a:pPr algn="ctr"/>
                      <a:r>
                        <a:rPr lang="de-CH" sz="1400" dirty="0"/>
                        <a:t>21</a:t>
                      </a:r>
                      <a:endParaRPr lang="en-US" sz="1400" dirty="0"/>
                    </a:p>
                  </a:txBody>
                  <a:tcPr marL="36002" marR="36002" marT="0" marB="0" anchor="ctr">
                    <a:solidFill>
                      <a:srgbClr val="FFFFFF"/>
                    </a:solidFill>
                  </a:tcPr>
                </a:tc>
                <a:tc>
                  <a:txBody>
                    <a:bodyPr/>
                    <a:lstStyle/>
                    <a:p>
                      <a:pPr algn="ctr"/>
                      <a:r>
                        <a:rPr lang="de-CH" sz="1400" dirty="0"/>
                        <a:t>26</a:t>
                      </a:r>
                      <a:endParaRPr lang="en-US" sz="1400" dirty="0"/>
                    </a:p>
                  </a:txBody>
                  <a:tcPr marL="36002" marR="36002" marT="0" marB="0" anchor="ctr">
                    <a:solidFill>
                      <a:srgbClr val="FFFFFF"/>
                    </a:solidFill>
                  </a:tcPr>
                </a:tc>
                <a:tc>
                  <a:txBody>
                    <a:bodyPr/>
                    <a:lstStyle/>
                    <a:p>
                      <a:pPr algn="ctr"/>
                      <a:r>
                        <a:rPr lang="de-CH" sz="1400" dirty="0"/>
                        <a:t>29</a:t>
                      </a:r>
                      <a:endParaRPr lang="en-US" sz="1400" dirty="0"/>
                    </a:p>
                  </a:txBody>
                  <a:tcPr marL="36002" marR="36002" marT="0" marB="0" anchor="ctr">
                    <a:solidFill>
                      <a:srgbClr val="FFFFFF"/>
                    </a:solidFill>
                  </a:tcPr>
                </a:tc>
                <a:tc>
                  <a:txBody>
                    <a:bodyPr/>
                    <a:lstStyle/>
                    <a:p>
                      <a:pPr algn="ctr"/>
                      <a:r>
                        <a:rPr lang="de-CH" sz="1400" dirty="0"/>
                        <a:t>14</a:t>
                      </a:r>
                      <a:endParaRPr lang="en-US" sz="1400" dirty="0"/>
                    </a:p>
                  </a:txBody>
                  <a:tcPr marL="36002" marR="36002" marT="0" marB="0" anchor="ctr">
                    <a:solidFill>
                      <a:srgbClr val="FFFFFF"/>
                    </a:solidFill>
                  </a:tcPr>
                </a:tc>
                <a:extLst>
                  <a:ext uri="{0D108BD9-81ED-4DB2-BD59-A6C34878D82A}">
                    <a16:rowId xmlns:a16="http://schemas.microsoft.com/office/drawing/2014/main" val="10002"/>
                  </a:ext>
                </a:extLst>
              </a:tr>
              <a:tr h="370807">
                <a:tc>
                  <a:txBody>
                    <a:bodyPr/>
                    <a:lstStyle/>
                    <a:p>
                      <a:r>
                        <a:rPr lang="de-CH" sz="1400" dirty="0" err="1"/>
                        <a:t>Int</a:t>
                      </a:r>
                      <a:r>
                        <a:rPr lang="de-CH" sz="1400" dirty="0"/>
                        <a:t> 2</a:t>
                      </a:r>
                      <a:endParaRPr lang="en-US" sz="1400" dirty="0"/>
                    </a:p>
                  </a:txBody>
                  <a:tcPr marL="36002" marR="36002" marT="0" marB="0" anchor="ctr">
                    <a:noFill/>
                  </a:tcPr>
                </a:tc>
                <a:tc>
                  <a:txBody>
                    <a:bodyPr/>
                    <a:lstStyle/>
                    <a:p>
                      <a:pPr algn="ctr"/>
                      <a:r>
                        <a:rPr lang="de-CH" sz="1400" dirty="0"/>
                        <a:t>21</a:t>
                      </a:r>
                      <a:endParaRPr lang="en-US" sz="1400" dirty="0"/>
                    </a:p>
                  </a:txBody>
                  <a:tcPr marL="36002" marR="36002" marT="0" marB="0" anchor="ctr">
                    <a:noFill/>
                  </a:tcPr>
                </a:tc>
                <a:tc>
                  <a:txBody>
                    <a:bodyPr/>
                    <a:lstStyle/>
                    <a:p>
                      <a:pPr algn="ctr"/>
                      <a:r>
                        <a:rPr lang="de-CH" sz="1400" dirty="0"/>
                        <a:t>77 (2-701)</a:t>
                      </a:r>
                      <a:endParaRPr lang="en-US" sz="1400" dirty="0"/>
                    </a:p>
                  </a:txBody>
                  <a:tcPr marL="36002" marR="36002" marT="0" marB="0" anchor="ctr">
                    <a:noFill/>
                  </a:tcPr>
                </a:tc>
                <a:tc>
                  <a:txBody>
                    <a:bodyPr/>
                    <a:lstStyle/>
                    <a:p>
                      <a:pPr algn="ctr"/>
                      <a:r>
                        <a:rPr lang="de-CH" sz="1400" dirty="0"/>
                        <a:t> 8</a:t>
                      </a:r>
                      <a:endParaRPr lang="en-US" sz="1400" dirty="0"/>
                    </a:p>
                  </a:txBody>
                  <a:tcPr marL="36002" marR="36002" marT="0" marB="0" anchor="ctr">
                    <a:noFill/>
                  </a:tcPr>
                </a:tc>
                <a:tc>
                  <a:txBody>
                    <a:bodyPr/>
                    <a:lstStyle/>
                    <a:p>
                      <a:pPr algn="ctr"/>
                      <a:r>
                        <a:rPr lang="de-CH" sz="1400" dirty="0"/>
                        <a:t>28</a:t>
                      </a:r>
                      <a:endParaRPr lang="en-US" sz="1400" dirty="0"/>
                    </a:p>
                  </a:txBody>
                  <a:tcPr marL="36002" marR="36002" marT="0" marB="0" anchor="ctr">
                    <a:noFill/>
                  </a:tcPr>
                </a:tc>
                <a:tc>
                  <a:txBody>
                    <a:bodyPr/>
                    <a:lstStyle/>
                    <a:p>
                      <a:pPr algn="ctr"/>
                      <a:r>
                        <a:rPr lang="de-CH" sz="1400" dirty="0"/>
                        <a:t>27</a:t>
                      </a:r>
                      <a:endParaRPr lang="en-US" sz="1400" dirty="0"/>
                    </a:p>
                  </a:txBody>
                  <a:tcPr marL="36002" marR="36002" marT="0" marB="0" anchor="ctr">
                    <a:noFill/>
                  </a:tcPr>
                </a:tc>
                <a:tc>
                  <a:txBody>
                    <a:bodyPr/>
                    <a:lstStyle/>
                    <a:p>
                      <a:pPr algn="ctr"/>
                      <a:r>
                        <a:rPr lang="de-CH" sz="1400" dirty="0"/>
                        <a:t>35</a:t>
                      </a:r>
                      <a:endParaRPr lang="en-US" sz="1400" dirty="0"/>
                    </a:p>
                  </a:txBody>
                  <a:tcPr marL="36002" marR="36002" marT="0" marB="0" anchor="ctr">
                    <a:noFill/>
                  </a:tcPr>
                </a:tc>
                <a:tc>
                  <a:txBody>
                    <a:bodyPr/>
                    <a:lstStyle/>
                    <a:p>
                      <a:pPr algn="ctr"/>
                      <a:r>
                        <a:rPr lang="de-CH" sz="1400" dirty="0"/>
                        <a:t>12</a:t>
                      </a:r>
                      <a:endParaRPr lang="en-US" sz="1400" dirty="0"/>
                    </a:p>
                  </a:txBody>
                  <a:tcPr marL="36002" marR="36002" marT="0" marB="0" anchor="ctr">
                    <a:noFill/>
                  </a:tcPr>
                </a:tc>
                <a:extLst>
                  <a:ext uri="{0D108BD9-81ED-4DB2-BD59-A6C34878D82A}">
                    <a16:rowId xmlns:a16="http://schemas.microsoft.com/office/drawing/2014/main" val="10003"/>
                  </a:ext>
                </a:extLst>
              </a:tr>
              <a:tr h="370807">
                <a:tc>
                  <a:txBody>
                    <a:bodyPr/>
                    <a:lstStyle/>
                    <a:p>
                      <a:r>
                        <a:rPr lang="de-CH" sz="1400" dirty="0"/>
                        <a:t>High</a:t>
                      </a:r>
                      <a:endParaRPr lang="en-US" sz="1400" dirty="0"/>
                    </a:p>
                  </a:txBody>
                  <a:tcPr marL="36002" marR="36002" marT="0" marB="0" anchor="ctr">
                    <a:noFill/>
                  </a:tcPr>
                </a:tc>
                <a:tc>
                  <a:txBody>
                    <a:bodyPr/>
                    <a:lstStyle/>
                    <a:p>
                      <a:pPr algn="ctr"/>
                      <a:r>
                        <a:rPr lang="de-CH" sz="1400" dirty="0"/>
                        <a:t>28</a:t>
                      </a:r>
                      <a:endParaRPr lang="en-US" sz="1400" dirty="0"/>
                    </a:p>
                  </a:txBody>
                  <a:tcPr marL="36002" marR="36002" marT="0" marB="0" anchor="ctr">
                    <a:noFill/>
                  </a:tcPr>
                </a:tc>
                <a:tc>
                  <a:txBody>
                    <a:bodyPr/>
                    <a:lstStyle/>
                    <a:p>
                      <a:pPr algn="ctr"/>
                      <a:r>
                        <a:rPr lang="de-CH" sz="1400" dirty="0"/>
                        <a:t>60 (3-809)</a:t>
                      </a:r>
                      <a:endParaRPr lang="en-US" sz="1400" dirty="0"/>
                    </a:p>
                  </a:txBody>
                  <a:tcPr marL="36002" marR="36002" marT="0" marB="0" anchor="ctr">
                    <a:noFill/>
                  </a:tcPr>
                </a:tc>
                <a:tc>
                  <a:txBody>
                    <a:bodyPr/>
                    <a:lstStyle/>
                    <a:p>
                      <a:pPr algn="ctr"/>
                      <a:r>
                        <a:rPr lang="de-CH" sz="1400" dirty="0"/>
                        <a:t>17</a:t>
                      </a:r>
                      <a:endParaRPr lang="en-US" sz="1400" dirty="0"/>
                    </a:p>
                  </a:txBody>
                  <a:tcPr marL="36002" marR="36002" marT="0" marB="0" anchor="ctr">
                    <a:noFill/>
                  </a:tcPr>
                </a:tc>
                <a:tc>
                  <a:txBody>
                    <a:bodyPr/>
                    <a:lstStyle/>
                    <a:p>
                      <a:pPr algn="ctr"/>
                      <a:r>
                        <a:rPr lang="de-CH" sz="1400" dirty="0"/>
                        <a:t>40</a:t>
                      </a:r>
                      <a:endParaRPr lang="en-US" sz="1400" dirty="0"/>
                    </a:p>
                  </a:txBody>
                  <a:tcPr marL="36002" marR="36002" marT="0" marB="0" anchor="ctr">
                    <a:noFill/>
                  </a:tcPr>
                </a:tc>
                <a:tc>
                  <a:txBody>
                    <a:bodyPr/>
                    <a:lstStyle/>
                    <a:p>
                      <a:pPr algn="ctr"/>
                      <a:r>
                        <a:rPr lang="de-CH" sz="1400" dirty="0"/>
                        <a:t>43</a:t>
                      </a:r>
                      <a:endParaRPr lang="en-US" sz="1400" dirty="0"/>
                    </a:p>
                  </a:txBody>
                  <a:tcPr marL="36002" marR="36002" marT="0" marB="0" anchor="ctr">
                    <a:noFill/>
                  </a:tcPr>
                </a:tc>
                <a:tc>
                  <a:txBody>
                    <a:bodyPr/>
                    <a:lstStyle/>
                    <a:p>
                      <a:pPr algn="ctr"/>
                      <a:r>
                        <a:rPr lang="de-CH" sz="1400" dirty="0"/>
                        <a:t>32</a:t>
                      </a:r>
                      <a:endParaRPr lang="en-US" sz="1400" dirty="0"/>
                    </a:p>
                  </a:txBody>
                  <a:tcPr marL="36002" marR="36002" marT="0" marB="0" anchor="ctr">
                    <a:noFill/>
                  </a:tcPr>
                </a:tc>
                <a:tc>
                  <a:txBody>
                    <a:bodyPr/>
                    <a:lstStyle/>
                    <a:p>
                      <a:pPr algn="ctr"/>
                      <a:r>
                        <a:rPr lang="de-CH" sz="1400" dirty="0"/>
                        <a:t>13</a:t>
                      </a:r>
                      <a:endParaRPr lang="en-US" sz="1400" dirty="0"/>
                    </a:p>
                  </a:txBody>
                  <a:tcPr marL="36002" marR="36002" marT="0" marB="0" anchor="ctr">
                    <a:noFill/>
                  </a:tcPr>
                </a:tc>
                <a:extLst>
                  <a:ext uri="{0D108BD9-81ED-4DB2-BD59-A6C34878D82A}">
                    <a16:rowId xmlns:a16="http://schemas.microsoft.com/office/drawing/2014/main" val="10004"/>
                  </a:ext>
                </a:extLst>
              </a:tr>
            </a:tbl>
          </a:graphicData>
        </a:graphic>
      </p:graphicFrame>
      <p:sp>
        <p:nvSpPr>
          <p:cNvPr id="166958" name="Rectangle 15">
            <a:extLst>
              <a:ext uri="{FF2B5EF4-FFF2-40B4-BE49-F238E27FC236}">
                <a16:creationId xmlns:a16="http://schemas.microsoft.com/office/drawing/2014/main" id="{DF6B949E-9A2D-004D-8170-0C741A5EF512}"/>
              </a:ext>
            </a:extLst>
          </p:cNvPr>
          <p:cNvSpPr>
            <a:spLocks noChangeArrowheads="1"/>
          </p:cNvSpPr>
          <p:nvPr/>
        </p:nvSpPr>
        <p:spPr bwMode="auto">
          <a:xfrm>
            <a:off x="4608513" y="2879725"/>
            <a:ext cx="431800" cy="76529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66959" name="Rectangle 15">
            <a:extLst>
              <a:ext uri="{FF2B5EF4-FFF2-40B4-BE49-F238E27FC236}">
                <a16:creationId xmlns:a16="http://schemas.microsoft.com/office/drawing/2014/main" id="{B2BF81E7-7DCF-8C48-B1FC-86252B86A70B}"/>
              </a:ext>
            </a:extLst>
          </p:cNvPr>
          <p:cNvSpPr>
            <a:spLocks noChangeArrowheads="1"/>
          </p:cNvSpPr>
          <p:nvPr/>
        </p:nvSpPr>
        <p:spPr bwMode="auto">
          <a:xfrm>
            <a:off x="5832475" y="2890839"/>
            <a:ext cx="431800" cy="76529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66960" name="Rectangle 15">
            <a:extLst>
              <a:ext uri="{FF2B5EF4-FFF2-40B4-BE49-F238E27FC236}">
                <a16:creationId xmlns:a16="http://schemas.microsoft.com/office/drawing/2014/main" id="{81006263-BE2C-9A44-9351-3FFBABB59639}"/>
              </a:ext>
            </a:extLst>
          </p:cNvPr>
          <p:cNvSpPr>
            <a:spLocks noChangeArrowheads="1"/>
          </p:cNvSpPr>
          <p:nvPr/>
        </p:nvSpPr>
        <p:spPr bwMode="auto">
          <a:xfrm>
            <a:off x="8137525" y="2879725"/>
            <a:ext cx="431800" cy="76529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66961" name="Rectangle 45">
            <a:extLst>
              <a:ext uri="{FF2B5EF4-FFF2-40B4-BE49-F238E27FC236}">
                <a16:creationId xmlns:a16="http://schemas.microsoft.com/office/drawing/2014/main" id="{5612C167-62AB-8741-8325-86795243B2AD}"/>
              </a:ext>
            </a:extLst>
          </p:cNvPr>
          <p:cNvSpPr>
            <a:spLocks noChangeArrowheads="1"/>
          </p:cNvSpPr>
          <p:nvPr/>
        </p:nvSpPr>
        <p:spPr bwMode="auto">
          <a:xfrm>
            <a:off x="6151563" y="4405313"/>
            <a:ext cx="2725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40" tIns="45672" rIns="91340" bIns="4567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it-IT" sz="1100"/>
              <a:t>Neukirchen, et al. Eur J Haematol. 2009.</a:t>
            </a:r>
          </a:p>
        </p:txBody>
      </p:sp>
      <p:sp>
        <p:nvSpPr>
          <p:cNvPr id="8" name="Rectangle 15">
            <a:extLst>
              <a:ext uri="{FF2B5EF4-FFF2-40B4-BE49-F238E27FC236}">
                <a16:creationId xmlns:a16="http://schemas.microsoft.com/office/drawing/2014/main" id="{C43E099E-025D-8A43-B648-4A4BE5364406}"/>
              </a:ext>
            </a:extLst>
          </p:cNvPr>
          <p:cNvSpPr>
            <a:spLocks noChangeArrowheads="1"/>
          </p:cNvSpPr>
          <p:nvPr/>
        </p:nvSpPr>
        <p:spPr bwMode="auto">
          <a:xfrm>
            <a:off x="3384551" y="2879725"/>
            <a:ext cx="431800" cy="76529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9" name="Rectangle 15">
            <a:extLst>
              <a:ext uri="{FF2B5EF4-FFF2-40B4-BE49-F238E27FC236}">
                <a16:creationId xmlns:a16="http://schemas.microsoft.com/office/drawing/2014/main" id="{B9F6459D-D8BE-5D41-B1CA-6A3F105E9375}"/>
              </a:ext>
            </a:extLst>
          </p:cNvPr>
          <p:cNvSpPr>
            <a:spLocks noChangeArrowheads="1"/>
          </p:cNvSpPr>
          <p:nvPr/>
        </p:nvSpPr>
        <p:spPr bwMode="auto">
          <a:xfrm>
            <a:off x="6993414" y="2879724"/>
            <a:ext cx="431800" cy="76529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40" tIns="45672" rIns="91340" bIns="4567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1553" name="Rectangle 2"/>
          <p:cNvSpPr txBox="1">
            <a:spLocks noChangeArrowheads="1"/>
          </p:cNvSpPr>
          <p:nvPr/>
        </p:nvSpPr>
        <p:spPr bwMode="auto">
          <a:xfrm>
            <a:off x="0" y="0"/>
            <a:ext cx="8864600"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02" rIns="91400" bIns="45702"/>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sz="3600" b="1" i="0" u="none" strike="noStrike" kern="1200" cap="none" spc="0" normalizeH="0" baseline="0" noProof="0">
                <a:ln>
                  <a:noFill/>
                </a:ln>
                <a:solidFill>
                  <a:srgbClr val="0768A9"/>
                </a:solidFill>
                <a:effectLst/>
                <a:uLnTx/>
                <a:uFillTx/>
                <a:latin typeface="Arial" charset="0"/>
                <a:ea typeface="ＭＳ Ｐゴシック" charset="0"/>
              </a:rPr>
              <a:t>Oral azacitidine is effective in </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it-IT" sz="3600" b="1" i="0" u="none" strike="noStrike" kern="1200" cap="none" spc="0" normalizeH="0" baseline="0" noProof="0">
                <a:ln>
                  <a:noFill/>
                </a:ln>
                <a:solidFill>
                  <a:srgbClr val="0768A9"/>
                </a:solidFill>
                <a:effectLst/>
                <a:uLnTx/>
                <a:uFillTx/>
                <a:latin typeface="Arial" charset="0"/>
                <a:ea typeface="ＭＳ Ｐゴシック" charset="0"/>
              </a:rPr>
              <a:t>LR-MDS patients</a:t>
            </a:r>
          </a:p>
        </p:txBody>
      </p:sp>
      <p:pic>
        <p:nvPicPr>
          <p:cNvPr id="791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75" y="4665663"/>
            <a:ext cx="4911725" cy="190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1555" name="CasellaDiTesto 3"/>
          <p:cNvSpPr txBox="1">
            <a:spLocks noChangeArrowheads="1"/>
          </p:cNvSpPr>
          <p:nvPr/>
        </p:nvSpPr>
        <p:spPr bwMode="auto">
          <a:xfrm>
            <a:off x="2616200" y="4673600"/>
            <a:ext cx="184150"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91556" name="CasellaDiTesto 4"/>
          <p:cNvSpPr txBox="1">
            <a:spLocks noChangeArrowheads="1"/>
          </p:cNvSpPr>
          <p:nvPr/>
        </p:nvSpPr>
        <p:spPr bwMode="auto">
          <a:xfrm>
            <a:off x="292100" y="5194300"/>
            <a:ext cx="17129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a:ln>
                  <a:noFill/>
                </a:ln>
                <a:solidFill>
                  <a:srgbClr val="000000"/>
                </a:solidFill>
                <a:effectLst/>
                <a:uLnTx/>
                <a:uFillTx/>
                <a:latin typeface="Arial" charset="0"/>
                <a:ea typeface="ＭＳ Ｐゴシック" charset="0"/>
              </a:rPr>
              <a:t>DNA methylation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a:ln>
                  <a:noFill/>
                </a:ln>
                <a:solidFill>
                  <a:srgbClr val="000000"/>
                </a:solidFill>
                <a:effectLst/>
                <a:uLnTx/>
                <a:uFillTx/>
                <a:latin typeface="Arial" charset="0"/>
                <a:ea typeface="ＭＳ Ｐゴシック" charset="0"/>
              </a:rPr>
              <a:t>After treatment</a:t>
            </a:r>
          </a:p>
        </p:txBody>
      </p:sp>
      <p:pic>
        <p:nvPicPr>
          <p:cNvPr id="7915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638" y="2311400"/>
            <a:ext cx="6430962"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155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738" y="1282700"/>
            <a:ext cx="4741862"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1559" name="Rettangolo 7"/>
          <p:cNvSpPr>
            <a:spLocks noChangeArrowheads="1"/>
          </p:cNvSpPr>
          <p:nvPr/>
        </p:nvSpPr>
        <p:spPr bwMode="auto">
          <a:xfrm>
            <a:off x="1435100" y="2235200"/>
            <a:ext cx="6781800" cy="609600"/>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00" tIns="45702" rIns="91400" bIns="45702"/>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91560" name="CasellaDiTesto 8"/>
          <p:cNvSpPr txBox="1">
            <a:spLocks noChangeArrowheads="1"/>
          </p:cNvSpPr>
          <p:nvPr/>
        </p:nvSpPr>
        <p:spPr bwMode="auto">
          <a:xfrm>
            <a:off x="5802313" y="6581775"/>
            <a:ext cx="34305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200" b="0" i="1" u="none" strike="noStrike" kern="1200" cap="none" spc="0" normalizeH="0" baseline="0" noProof="0">
                <a:ln>
                  <a:noFill/>
                </a:ln>
                <a:solidFill>
                  <a:srgbClr val="000000"/>
                </a:solidFill>
                <a:effectLst/>
                <a:uLnTx/>
                <a:uFillTx/>
                <a:latin typeface="Arial" charset="0"/>
                <a:ea typeface="ＭＳ Ｐゴシック" charset="0"/>
              </a:rPr>
              <a:t>Garcia Manero G et al. Leukemia 2016; 30:889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5217" name="Title 1">
            <a:extLst>
              <a:ext uri="{FF2B5EF4-FFF2-40B4-BE49-F238E27FC236}">
                <a16:creationId xmlns:a16="http://schemas.microsoft.com/office/drawing/2014/main" id="{C4FC5E57-B9D3-1DE1-E380-F26E6CA4C0AC}"/>
              </a:ext>
            </a:extLst>
          </p:cNvPr>
          <p:cNvSpPr>
            <a:spLocks noGrp="1"/>
          </p:cNvSpPr>
          <p:nvPr>
            <p:ph type="title"/>
          </p:nvPr>
        </p:nvSpPr>
        <p:spPr>
          <a:xfrm>
            <a:off x="142875" y="274638"/>
            <a:ext cx="9001125" cy="922337"/>
          </a:xfrm>
        </p:spPr>
        <p:txBody>
          <a:bodyPr/>
          <a:lstStyle/>
          <a:p>
            <a:pPr eaLnBrk="1" hangingPunct="1"/>
            <a:r>
              <a:rPr lang="en-GB" altLang="it-IT">
                <a:ea typeface="ＭＳ Ｐゴシック" panose="020B0600070205080204" pitchFamily="34" charset="-128"/>
              </a:rPr>
              <a:t>Prophylaxis may be protective, particularly</a:t>
            </a:r>
            <a:br>
              <a:rPr lang="en-GB" altLang="it-IT">
                <a:ea typeface="ＭＳ Ｐゴシック" panose="020B0600070205080204" pitchFamily="34" charset="-128"/>
              </a:rPr>
            </a:br>
            <a:r>
              <a:rPr lang="en-GB" altLang="it-IT">
                <a:ea typeface="ＭＳ Ｐゴシック" panose="020B0600070205080204" pitchFamily="34" charset="-128"/>
              </a:rPr>
              <a:t>in patients with low baseline absolute neutrophil count</a:t>
            </a:r>
          </a:p>
        </p:txBody>
      </p:sp>
      <p:sp>
        <p:nvSpPr>
          <p:cNvPr id="8" name="Content Placeholder 7">
            <a:extLst>
              <a:ext uri="{FF2B5EF4-FFF2-40B4-BE49-F238E27FC236}">
                <a16:creationId xmlns:a16="http://schemas.microsoft.com/office/drawing/2014/main" id="{44EA83B9-8383-589F-0D42-1827B74418A5}"/>
              </a:ext>
            </a:extLst>
          </p:cNvPr>
          <p:cNvSpPr>
            <a:spLocks noGrp="1"/>
          </p:cNvSpPr>
          <p:nvPr>
            <p:ph idx="1"/>
          </p:nvPr>
        </p:nvSpPr>
        <p:spPr>
          <a:xfrm>
            <a:off x="323850" y="4429125"/>
            <a:ext cx="8496300" cy="944563"/>
          </a:xfrm>
        </p:spPr>
        <p:txBody>
          <a:bodyPr rtlCol="0">
            <a:noAutofit/>
          </a:bodyPr>
          <a:lstStyle/>
          <a:p>
            <a:pPr marL="0" indent="0" eaLnBrk="1" fontAlgn="auto" hangingPunct="1">
              <a:spcBef>
                <a:spcPts val="0"/>
              </a:spcBef>
              <a:buFont typeface="Wingdings" pitchFamily="2" charset="2"/>
              <a:buNone/>
              <a:defRPr/>
            </a:pPr>
            <a:r>
              <a:rPr lang="en-GB" sz="1600" dirty="0">
                <a:ea typeface="+mn-ea"/>
              </a:rPr>
              <a:t>Median ANC</a:t>
            </a:r>
          </a:p>
          <a:p>
            <a:pPr eaLnBrk="1" fontAlgn="auto" hangingPunct="1">
              <a:spcBef>
                <a:spcPts val="0"/>
              </a:spcBef>
              <a:defRPr/>
            </a:pPr>
            <a:r>
              <a:rPr lang="en-GB" sz="1600" dirty="0">
                <a:ea typeface="+mn-ea"/>
              </a:rPr>
              <a:t>Patients with fatal infection: 0.7g/L</a:t>
            </a:r>
          </a:p>
          <a:p>
            <a:pPr eaLnBrk="1" fontAlgn="auto" hangingPunct="1">
              <a:spcBef>
                <a:spcPts val="0"/>
              </a:spcBef>
              <a:defRPr/>
            </a:pPr>
            <a:r>
              <a:rPr lang="en-GB" sz="1600" dirty="0">
                <a:ea typeface="+mn-ea"/>
              </a:rPr>
              <a:t>Other patients: 1.9g/L</a:t>
            </a:r>
          </a:p>
          <a:p>
            <a:pPr eaLnBrk="1" fontAlgn="auto" hangingPunct="1">
              <a:spcBef>
                <a:spcPts val="0"/>
              </a:spcBef>
              <a:defRPr/>
            </a:pPr>
            <a:endParaRPr lang="en-GB" dirty="0">
              <a:ea typeface="+mn-ea"/>
            </a:endParaRPr>
          </a:p>
        </p:txBody>
      </p:sp>
      <p:graphicFrame>
        <p:nvGraphicFramePr>
          <p:cNvPr id="905219" name="Chart 6">
            <a:extLst>
              <a:ext uri="{FF2B5EF4-FFF2-40B4-BE49-F238E27FC236}">
                <a16:creationId xmlns:a16="http://schemas.microsoft.com/office/drawing/2014/main" id="{7C007F3A-542C-B84F-5D92-9F9A21FF6172}"/>
              </a:ext>
            </a:extLst>
          </p:cNvPr>
          <p:cNvGraphicFramePr>
            <a:graphicFrameLocks/>
          </p:cNvGraphicFramePr>
          <p:nvPr/>
        </p:nvGraphicFramePr>
        <p:xfrm>
          <a:off x="5381625" y="2306638"/>
          <a:ext cx="3316288" cy="2613025"/>
        </p:xfrm>
        <a:graphic>
          <a:graphicData uri="http://schemas.openxmlformats.org/presentationml/2006/ole">
            <mc:AlternateContent xmlns:mc="http://schemas.openxmlformats.org/markup-compatibility/2006">
              <mc:Choice xmlns:v="urn:schemas-microsoft-com:vml" Requires="v">
                <p:oleObj r:id="rId2" imgW="3454400" imgH="2724150" progId="Excel.Sheet.8">
                  <p:embed/>
                </p:oleObj>
              </mc:Choice>
              <mc:Fallback>
                <p:oleObj r:id="rId2" imgW="3454400" imgH="2724150" progId="Excel.Sheet.8">
                  <p:embed/>
                  <p:pic>
                    <p:nvPicPr>
                      <p:cNvPr id="905219" name="Chart 6">
                        <a:extLst>
                          <a:ext uri="{FF2B5EF4-FFF2-40B4-BE49-F238E27FC236}">
                            <a16:creationId xmlns:a16="http://schemas.microsoft.com/office/drawing/2014/main" id="{7C007F3A-542C-B84F-5D92-9F9A21FF617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306638"/>
                        <a:ext cx="3316288"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5220" name="TextBox 10">
            <a:extLst>
              <a:ext uri="{FF2B5EF4-FFF2-40B4-BE49-F238E27FC236}">
                <a16:creationId xmlns:a16="http://schemas.microsoft.com/office/drawing/2014/main" id="{2185785E-39C4-3E6F-4049-97B7D77F9470}"/>
              </a:ext>
            </a:extLst>
          </p:cNvPr>
          <p:cNvSpPr txBox="1">
            <a:spLocks noChangeArrowheads="1"/>
          </p:cNvSpPr>
          <p:nvPr/>
        </p:nvSpPr>
        <p:spPr bwMode="auto">
          <a:xfrm>
            <a:off x="7273925" y="215741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it-IT"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p=0.076</a:t>
            </a:r>
          </a:p>
        </p:txBody>
      </p:sp>
      <p:sp>
        <p:nvSpPr>
          <p:cNvPr id="905221" name="Right Bracket 11">
            <a:extLst>
              <a:ext uri="{FF2B5EF4-FFF2-40B4-BE49-F238E27FC236}">
                <a16:creationId xmlns:a16="http://schemas.microsoft.com/office/drawing/2014/main" id="{2D56952B-30A4-2EFB-D206-F90B7C14870E}"/>
              </a:ext>
            </a:extLst>
          </p:cNvPr>
          <p:cNvSpPr>
            <a:spLocks/>
          </p:cNvSpPr>
          <p:nvPr/>
        </p:nvSpPr>
        <p:spPr bwMode="auto">
          <a:xfrm rot="-5400000">
            <a:off x="7696200" y="2155826"/>
            <a:ext cx="136525" cy="762000"/>
          </a:xfrm>
          <a:prstGeom prst="rightBracket">
            <a:avLst>
              <a:gd name="adj" fmla="val 8346"/>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it-IT"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14" name="Table 13">
            <a:extLst>
              <a:ext uri="{FF2B5EF4-FFF2-40B4-BE49-F238E27FC236}">
                <a16:creationId xmlns:a16="http://schemas.microsoft.com/office/drawing/2014/main" id="{862F5293-8BEF-E4F4-56B6-2780949F218C}"/>
              </a:ext>
            </a:extLst>
          </p:cNvPr>
          <p:cNvGraphicFramePr>
            <a:graphicFrameLocks noGrp="1"/>
          </p:cNvGraphicFramePr>
          <p:nvPr/>
        </p:nvGraphicFramePr>
        <p:xfrm>
          <a:off x="315913" y="2281238"/>
          <a:ext cx="4959349" cy="2001838"/>
        </p:xfrm>
        <a:graphic>
          <a:graphicData uri="http://schemas.openxmlformats.org/drawingml/2006/table">
            <a:tbl>
              <a:tblPr firstRow="1" bandRow="1">
                <a:tableStyleId>{85BE263C-DBD7-4A20-BB59-AAB30ACAA65A}</a:tableStyleId>
              </a:tblPr>
              <a:tblGrid>
                <a:gridCol w="1670855">
                  <a:extLst>
                    <a:ext uri="{9D8B030D-6E8A-4147-A177-3AD203B41FA5}">
                      <a16:colId xmlns:a16="http://schemas.microsoft.com/office/drawing/2014/main" val="20000"/>
                    </a:ext>
                  </a:extLst>
                </a:gridCol>
                <a:gridCol w="1216340">
                  <a:extLst>
                    <a:ext uri="{9D8B030D-6E8A-4147-A177-3AD203B41FA5}">
                      <a16:colId xmlns:a16="http://schemas.microsoft.com/office/drawing/2014/main" val="20001"/>
                    </a:ext>
                  </a:extLst>
                </a:gridCol>
                <a:gridCol w="1216340">
                  <a:extLst>
                    <a:ext uri="{9D8B030D-6E8A-4147-A177-3AD203B41FA5}">
                      <a16:colId xmlns:a16="http://schemas.microsoft.com/office/drawing/2014/main" val="20002"/>
                    </a:ext>
                  </a:extLst>
                </a:gridCol>
                <a:gridCol w="855814">
                  <a:extLst>
                    <a:ext uri="{9D8B030D-6E8A-4147-A177-3AD203B41FA5}">
                      <a16:colId xmlns:a16="http://schemas.microsoft.com/office/drawing/2014/main" val="20003"/>
                    </a:ext>
                  </a:extLst>
                </a:gridCol>
              </a:tblGrid>
              <a:tr h="370899">
                <a:tc>
                  <a:txBody>
                    <a:bodyPr/>
                    <a:lstStyle/>
                    <a:p>
                      <a:endParaRPr lang="en-GB" sz="1400" b="1" dirty="0"/>
                    </a:p>
                  </a:txBody>
                  <a:tcPr marL="91446" marR="91446" marT="45727" marB="45727" anchor="ctr"/>
                </a:tc>
                <a:tc>
                  <a:txBody>
                    <a:bodyPr/>
                    <a:lstStyle/>
                    <a:p>
                      <a:pPr algn="ctr"/>
                      <a:r>
                        <a:rPr lang="en-GB" sz="1400" dirty="0"/>
                        <a:t>ANC &lt;1G/L</a:t>
                      </a:r>
                      <a:endParaRPr lang="en-GB" sz="1400" b="1" dirty="0"/>
                    </a:p>
                  </a:txBody>
                  <a:tcPr marL="91446" marR="91446" marT="45727" marB="45727" anchor="ctr"/>
                </a:tc>
                <a:tc>
                  <a:txBody>
                    <a:bodyPr/>
                    <a:lstStyle/>
                    <a:p>
                      <a:pPr algn="ctr"/>
                      <a:r>
                        <a:rPr lang="en-GB" sz="1400" dirty="0"/>
                        <a:t>ANC &gt;1G/L</a:t>
                      </a:r>
                      <a:endParaRPr lang="en-GB" sz="1400" b="1" dirty="0"/>
                    </a:p>
                  </a:txBody>
                  <a:tcPr marL="91446" marR="91446" marT="45727" marB="45727" anchor="ctr"/>
                </a:tc>
                <a:tc>
                  <a:txBody>
                    <a:bodyPr/>
                    <a:lstStyle/>
                    <a:p>
                      <a:pPr algn="ctr"/>
                      <a:r>
                        <a:rPr lang="en-GB" sz="1400" dirty="0"/>
                        <a:t>p value</a:t>
                      </a:r>
                      <a:endParaRPr lang="en-GB" sz="1400" b="1" dirty="0"/>
                    </a:p>
                  </a:txBody>
                  <a:tcPr marL="91446" marR="91446" marT="45727" marB="45727" anchor="ctr"/>
                </a:tc>
                <a:extLst>
                  <a:ext uri="{0D108BD9-81ED-4DB2-BD59-A6C34878D82A}">
                    <a16:rowId xmlns:a16="http://schemas.microsoft.com/office/drawing/2014/main" val="10000"/>
                  </a:ext>
                </a:extLst>
              </a:tr>
              <a:tr h="518242">
                <a:tc>
                  <a:txBody>
                    <a:bodyPr/>
                    <a:lstStyle/>
                    <a:p>
                      <a:r>
                        <a:rPr lang="en-GB" sz="1400" dirty="0"/>
                        <a:t>Hospitalisation for sepsis</a:t>
                      </a:r>
                      <a:endParaRPr lang="en-GB" sz="1400" b="1" dirty="0"/>
                    </a:p>
                  </a:txBody>
                  <a:tcPr marL="91446" marR="91446" marT="45727" marB="45727" anchor="ctr"/>
                </a:tc>
                <a:tc>
                  <a:txBody>
                    <a:bodyPr/>
                    <a:lstStyle/>
                    <a:p>
                      <a:pPr algn="ctr"/>
                      <a:r>
                        <a:rPr lang="en-GB" sz="1400" dirty="0"/>
                        <a:t>39%</a:t>
                      </a:r>
                      <a:endParaRPr lang="en-GB" sz="1400" b="1" dirty="0"/>
                    </a:p>
                  </a:txBody>
                  <a:tcPr marL="91446" marR="91446" marT="45727" marB="45727" anchor="ctr"/>
                </a:tc>
                <a:tc>
                  <a:txBody>
                    <a:bodyPr/>
                    <a:lstStyle/>
                    <a:p>
                      <a:pPr algn="ctr"/>
                      <a:r>
                        <a:rPr lang="en-GB" sz="1400" dirty="0"/>
                        <a:t>29.3%</a:t>
                      </a:r>
                      <a:endParaRPr lang="en-GB" sz="1400" b="1" dirty="0"/>
                    </a:p>
                  </a:txBody>
                  <a:tcPr marL="91446" marR="91446" marT="45727" marB="45727" anchor="ctr"/>
                </a:tc>
                <a:tc>
                  <a:txBody>
                    <a:bodyPr/>
                    <a:lstStyle/>
                    <a:p>
                      <a:pPr algn="ctr"/>
                      <a:r>
                        <a:rPr lang="en-GB" sz="1400" dirty="0"/>
                        <a:t>0.15</a:t>
                      </a:r>
                      <a:endParaRPr lang="en-GB" sz="1400" b="1" dirty="0"/>
                    </a:p>
                  </a:txBody>
                  <a:tcPr marL="91446" marR="91446" marT="45727" marB="45727" anchor="ctr"/>
                </a:tc>
                <a:extLst>
                  <a:ext uri="{0D108BD9-81ED-4DB2-BD59-A6C34878D82A}">
                    <a16:rowId xmlns:a16="http://schemas.microsoft.com/office/drawing/2014/main" val="10001"/>
                  </a:ext>
                </a:extLst>
              </a:tr>
              <a:tr h="370899">
                <a:tc>
                  <a:txBody>
                    <a:bodyPr/>
                    <a:lstStyle/>
                    <a:p>
                      <a:r>
                        <a:rPr lang="en-GB" sz="1400" dirty="0"/>
                        <a:t>Severe sepsis</a:t>
                      </a:r>
                      <a:endParaRPr lang="en-GB" sz="1400" b="1" dirty="0"/>
                    </a:p>
                  </a:txBody>
                  <a:tcPr marL="91446" marR="91446" marT="45727" marB="45727" anchor="ctr"/>
                </a:tc>
                <a:tc>
                  <a:txBody>
                    <a:bodyPr/>
                    <a:lstStyle/>
                    <a:p>
                      <a:pPr algn="ctr"/>
                      <a:r>
                        <a:rPr lang="en-GB" sz="1400" dirty="0"/>
                        <a:t>15.2%</a:t>
                      </a:r>
                      <a:endParaRPr lang="en-GB" sz="1400" b="1" dirty="0"/>
                    </a:p>
                  </a:txBody>
                  <a:tcPr marL="91446" marR="91446" marT="45727" marB="45727" anchor="ctr"/>
                </a:tc>
                <a:tc>
                  <a:txBody>
                    <a:bodyPr/>
                    <a:lstStyle/>
                    <a:p>
                      <a:pPr algn="ctr"/>
                      <a:r>
                        <a:rPr lang="en-GB" sz="1400" dirty="0"/>
                        <a:t>8.8%</a:t>
                      </a:r>
                      <a:endParaRPr lang="en-GB" sz="1400" b="1" dirty="0"/>
                    </a:p>
                  </a:txBody>
                  <a:tcPr marL="91446" marR="91446" marT="45727" marB="45727" anchor="ctr"/>
                </a:tc>
                <a:tc>
                  <a:txBody>
                    <a:bodyPr/>
                    <a:lstStyle/>
                    <a:p>
                      <a:pPr algn="ctr"/>
                      <a:r>
                        <a:rPr lang="en-GB" sz="1400" dirty="0"/>
                        <a:t>0.18</a:t>
                      </a:r>
                      <a:endParaRPr lang="en-GB" sz="1400" b="1" dirty="0"/>
                    </a:p>
                  </a:txBody>
                  <a:tcPr marL="91446" marR="91446" marT="45727" marB="45727" anchor="ctr"/>
                </a:tc>
                <a:extLst>
                  <a:ext uri="{0D108BD9-81ED-4DB2-BD59-A6C34878D82A}">
                    <a16:rowId xmlns:a16="http://schemas.microsoft.com/office/drawing/2014/main" val="10002"/>
                  </a:ext>
                </a:extLst>
              </a:tr>
              <a:tr h="370899">
                <a:tc>
                  <a:txBody>
                    <a:bodyPr/>
                    <a:lstStyle/>
                    <a:p>
                      <a:r>
                        <a:rPr lang="en-GB" sz="1400" dirty="0"/>
                        <a:t>Death from sepsis</a:t>
                      </a:r>
                      <a:endParaRPr lang="en-GB" sz="1400" b="1" dirty="0"/>
                    </a:p>
                  </a:txBody>
                  <a:tcPr marL="91446" marR="91446" marT="45727" marB="45727" anchor="ctr"/>
                </a:tc>
                <a:tc>
                  <a:txBody>
                    <a:bodyPr/>
                    <a:lstStyle/>
                    <a:p>
                      <a:pPr algn="ctr"/>
                      <a:r>
                        <a:rPr lang="en-GB" sz="1400" dirty="0"/>
                        <a:t>21%</a:t>
                      </a:r>
                      <a:endParaRPr lang="en-GB" sz="1400" b="1" dirty="0"/>
                    </a:p>
                  </a:txBody>
                  <a:tcPr marL="91446" marR="91446" marT="45727" marB="45727" anchor="ctr"/>
                </a:tc>
                <a:tc>
                  <a:txBody>
                    <a:bodyPr/>
                    <a:lstStyle/>
                    <a:p>
                      <a:pPr algn="ctr"/>
                      <a:r>
                        <a:rPr lang="en-GB" sz="1400" dirty="0"/>
                        <a:t>9.9%</a:t>
                      </a:r>
                      <a:endParaRPr lang="en-GB" sz="1400" b="1" dirty="0"/>
                    </a:p>
                  </a:txBody>
                  <a:tcPr marL="91446" marR="91446" marT="45727" marB="45727" anchor="ctr"/>
                </a:tc>
                <a:tc>
                  <a:txBody>
                    <a:bodyPr/>
                    <a:lstStyle/>
                    <a:p>
                      <a:pPr algn="ctr"/>
                      <a:r>
                        <a:rPr lang="en-GB" sz="1400" dirty="0"/>
                        <a:t>0.06</a:t>
                      </a:r>
                      <a:endParaRPr lang="en-GB" sz="1400" b="1" dirty="0"/>
                    </a:p>
                  </a:txBody>
                  <a:tcPr marL="91446" marR="91446" marT="45727" marB="45727" anchor="ctr"/>
                </a:tc>
                <a:extLst>
                  <a:ext uri="{0D108BD9-81ED-4DB2-BD59-A6C34878D82A}">
                    <a16:rowId xmlns:a16="http://schemas.microsoft.com/office/drawing/2014/main" val="10003"/>
                  </a:ext>
                </a:extLst>
              </a:tr>
              <a:tr h="370899">
                <a:tc>
                  <a:txBody>
                    <a:bodyPr/>
                    <a:lstStyle/>
                    <a:p>
                      <a:r>
                        <a:rPr lang="en-GB" sz="1400" dirty="0"/>
                        <a:t>Prophylaxis*</a:t>
                      </a:r>
                      <a:endParaRPr lang="en-GB" sz="1400" b="1" dirty="0"/>
                    </a:p>
                  </a:txBody>
                  <a:tcPr marL="91446" marR="91446" marT="45727" marB="45727" anchor="ctr"/>
                </a:tc>
                <a:tc>
                  <a:txBody>
                    <a:bodyPr/>
                    <a:lstStyle/>
                    <a:p>
                      <a:pPr algn="ctr"/>
                      <a:r>
                        <a:rPr lang="en-GB" sz="1400" dirty="0"/>
                        <a:t>47.5%</a:t>
                      </a:r>
                      <a:endParaRPr lang="en-GB" sz="1400" b="1" dirty="0"/>
                    </a:p>
                  </a:txBody>
                  <a:tcPr marL="91446" marR="91446" marT="45727" marB="45727" anchor="ctr"/>
                </a:tc>
                <a:tc>
                  <a:txBody>
                    <a:bodyPr/>
                    <a:lstStyle/>
                    <a:p>
                      <a:pPr algn="ctr"/>
                      <a:r>
                        <a:rPr lang="en-GB" sz="1400" dirty="0"/>
                        <a:t>31.7%</a:t>
                      </a:r>
                      <a:endParaRPr lang="en-GB" sz="1400" b="1" dirty="0"/>
                    </a:p>
                  </a:txBody>
                  <a:tcPr marL="91446" marR="91446" marT="45727" marB="45727" anchor="ctr"/>
                </a:tc>
                <a:tc>
                  <a:txBody>
                    <a:bodyPr/>
                    <a:lstStyle/>
                    <a:p>
                      <a:pPr algn="ctr"/>
                      <a:r>
                        <a:rPr lang="en-GB" sz="1400" dirty="0"/>
                        <a:t>0.04</a:t>
                      </a:r>
                      <a:endParaRPr lang="en-GB" sz="1400" b="1" dirty="0"/>
                    </a:p>
                  </a:txBody>
                  <a:tcPr marL="91446" marR="91446" marT="45727" marB="45727" anchor="ctr"/>
                </a:tc>
                <a:extLst>
                  <a:ext uri="{0D108BD9-81ED-4DB2-BD59-A6C34878D82A}">
                    <a16:rowId xmlns:a16="http://schemas.microsoft.com/office/drawing/2014/main" val="10004"/>
                  </a:ext>
                </a:extLst>
              </a:tr>
            </a:tbl>
          </a:graphicData>
        </a:graphic>
      </p:graphicFrame>
      <p:sp>
        <p:nvSpPr>
          <p:cNvPr id="905246" name="TextBox 16">
            <a:extLst>
              <a:ext uri="{FF2B5EF4-FFF2-40B4-BE49-F238E27FC236}">
                <a16:creationId xmlns:a16="http://schemas.microsoft.com/office/drawing/2014/main" id="{875A2903-7031-B6FD-11C3-365559C47F6C}"/>
              </a:ext>
            </a:extLst>
          </p:cNvPr>
          <p:cNvSpPr txBox="1">
            <a:spLocks noChangeArrowheads="1"/>
          </p:cNvSpPr>
          <p:nvPr/>
        </p:nvSpPr>
        <p:spPr bwMode="auto">
          <a:xfrm>
            <a:off x="4016375" y="48561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it-IT"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p=0.0348</a:t>
            </a:r>
          </a:p>
        </p:txBody>
      </p:sp>
      <p:sp>
        <p:nvSpPr>
          <p:cNvPr id="905247" name="Right Brace 18">
            <a:extLst>
              <a:ext uri="{FF2B5EF4-FFF2-40B4-BE49-F238E27FC236}">
                <a16:creationId xmlns:a16="http://schemas.microsoft.com/office/drawing/2014/main" id="{71713D39-6D37-B5B0-4E1F-A170C9EE236F}"/>
              </a:ext>
            </a:extLst>
          </p:cNvPr>
          <p:cNvSpPr>
            <a:spLocks/>
          </p:cNvSpPr>
          <p:nvPr/>
        </p:nvSpPr>
        <p:spPr bwMode="auto">
          <a:xfrm>
            <a:off x="3797300" y="4695825"/>
            <a:ext cx="217488" cy="608013"/>
          </a:xfrm>
          <a:prstGeom prst="rightBrace">
            <a:avLst>
              <a:gd name="adj1" fmla="val 8270"/>
              <a:gd name="adj2" fmla="val 50000"/>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it-IT"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05248" name="TextBox 17">
            <a:extLst>
              <a:ext uri="{FF2B5EF4-FFF2-40B4-BE49-F238E27FC236}">
                <a16:creationId xmlns:a16="http://schemas.microsoft.com/office/drawing/2014/main" id="{7C23ABBF-5DD4-F49D-2217-ECB2AC94EA10}"/>
              </a:ext>
            </a:extLst>
          </p:cNvPr>
          <p:cNvSpPr txBox="1">
            <a:spLocks noChangeArrowheads="1"/>
          </p:cNvSpPr>
          <p:nvPr/>
        </p:nvSpPr>
        <p:spPr bwMode="auto">
          <a:xfrm>
            <a:off x="1890713" y="1239838"/>
            <a:ext cx="5121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Retrospective analysis of 144 patients with MDS</a:t>
            </a:r>
          </a:p>
        </p:txBody>
      </p:sp>
      <p:sp>
        <p:nvSpPr>
          <p:cNvPr id="21" name="TextBox 20">
            <a:extLst>
              <a:ext uri="{FF2B5EF4-FFF2-40B4-BE49-F238E27FC236}">
                <a16:creationId xmlns:a16="http://schemas.microsoft.com/office/drawing/2014/main" id="{691B14B9-6067-1D3D-A9F2-19256E89129A}"/>
              </a:ext>
            </a:extLst>
          </p:cNvPr>
          <p:cNvSpPr txBox="1"/>
          <p:nvPr/>
        </p:nvSpPr>
        <p:spPr>
          <a:xfrm>
            <a:off x="1184275" y="1668463"/>
            <a:ext cx="2744788" cy="460375"/>
          </a:xfrm>
          <a:prstGeom prst="round2DiagRect">
            <a:avLst/>
          </a:prstGeom>
          <a:solidFill>
            <a:schemeClr val="accent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a:ea typeface="ＭＳ Ｐゴシック" charset="0"/>
                <a:cs typeface="+mn-cs"/>
              </a:rPr>
              <a:t>Impact of baseline ANC</a:t>
            </a:r>
          </a:p>
        </p:txBody>
      </p:sp>
      <p:sp>
        <p:nvSpPr>
          <p:cNvPr id="22" name="TextBox 21">
            <a:extLst>
              <a:ext uri="{FF2B5EF4-FFF2-40B4-BE49-F238E27FC236}">
                <a16:creationId xmlns:a16="http://schemas.microsoft.com/office/drawing/2014/main" id="{499C80B4-D066-F059-4313-2D942A85760B}"/>
              </a:ext>
            </a:extLst>
          </p:cNvPr>
          <p:cNvSpPr txBox="1"/>
          <p:nvPr/>
        </p:nvSpPr>
        <p:spPr>
          <a:xfrm>
            <a:off x="5795963" y="1668463"/>
            <a:ext cx="2744787" cy="460375"/>
          </a:xfrm>
          <a:prstGeom prst="round2DiagRect">
            <a:avLst/>
          </a:prstGeom>
          <a:solidFill>
            <a:schemeClr val="accent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ＭＳ Ｐゴシック" charset="0"/>
                <a:cs typeface="+mn-cs"/>
              </a:rPr>
              <a:t>Death from sepsis in patients with ANC &lt;1g/L</a:t>
            </a:r>
          </a:p>
        </p:txBody>
      </p:sp>
      <p:sp>
        <p:nvSpPr>
          <p:cNvPr id="23" name="TextBox 22">
            <a:extLst>
              <a:ext uri="{FF2B5EF4-FFF2-40B4-BE49-F238E27FC236}">
                <a16:creationId xmlns:a16="http://schemas.microsoft.com/office/drawing/2014/main" id="{00A60E4B-53B1-4138-895A-897524CD645A}"/>
              </a:ext>
            </a:extLst>
          </p:cNvPr>
          <p:cNvSpPr txBox="1"/>
          <p:nvPr/>
        </p:nvSpPr>
        <p:spPr>
          <a:xfrm>
            <a:off x="323850" y="5430838"/>
            <a:ext cx="8491538" cy="461962"/>
          </a:xfrm>
          <a:prstGeom prst="round2DiagRect">
            <a:avLst/>
          </a:prstGeom>
          <a:solidFill>
            <a:schemeClr val="accent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ＭＳ Ｐゴシック" charset="0"/>
                <a:cs typeface="+mn-cs"/>
              </a:rPr>
              <a:t>ANC is a prognostic factor for fatal infection in patients with MDS treated with azacytidine, not so for LR MDS without HMA therapy</a:t>
            </a:r>
          </a:p>
        </p:txBody>
      </p:sp>
      <p:sp>
        <p:nvSpPr>
          <p:cNvPr id="905252" name="Text Placeholder 24">
            <a:extLst>
              <a:ext uri="{FF2B5EF4-FFF2-40B4-BE49-F238E27FC236}">
                <a16:creationId xmlns:a16="http://schemas.microsoft.com/office/drawing/2014/main" id="{8C4B4A54-94DD-98F6-BFC1-07D28B9FCACA}"/>
              </a:ext>
            </a:extLst>
          </p:cNvPr>
          <p:cNvSpPr txBox="1">
            <a:spLocks/>
          </p:cNvSpPr>
          <p:nvPr/>
        </p:nvSpPr>
        <p:spPr bwMode="auto">
          <a:xfrm>
            <a:off x="4975225" y="6299200"/>
            <a:ext cx="38401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ts val="600"/>
              </a:spcAft>
              <a:buClr>
                <a:srgbClr val="014289"/>
              </a:buClr>
              <a:buSzTx/>
              <a:buFont typeface="Wingdings" pitchFamily="2" charset="2"/>
              <a:buNone/>
              <a:tabLst/>
              <a:defRPr/>
            </a:pPr>
            <a:r>
              <a:rPr kumimoji="0" lang="en-GB" altLang="it-IT" sz="1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Vidal V, et al. ASH 2012 meeting poster 3812</a:t>
            </a:r>
          </a:p>
        </p:txBody>
      </p:sp>
      <p:sp>
        <p:nvSpPr>
          <p:cNvPr id="905253" name="TextBox 25">
            <a:extLst>
              <a:ext uri="{FF2B5EF4-FFF2-40B4-BE49-F238E27FC236}">
                <a16:creationId xmlns:a16="http://schemas.microsoft.com/office/drawing/2014/main" id="{BB4BCFEB-260A-AED1-BD3B-42E6CFD02971}"/>
              </a:ext>
            </a:extLst>
          </p:cNvPr>
          <p:cNvSpPr txBox="1">
            <a:spLocks noChangeArrowheads="1"/>
          </p:cNvSpPr>
          <p:nvPr/>
        </p:nvSpPr>
        <p:spPr bwMode="auto">
          <a:xfrm>
            <a:off x="1308100" y="6254750"/>
            <a:ext cx="4870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*levofloxacin (500mg/day); posaconazole (200mg t.i.d.)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PRO: prophylaxis</a:t>
            </a:r>
          </a:p>
        </p:txBody>
      </p:sp>
      <p:sp>
        <p:nvSpPr>
          <p:cNvPr id="905254" name="CasellaDiTesto 1">
            <a:extLst>
              <a:ext uri="{FF2B5EF4-FFF2-40B4-BE49-F238E27FC236}">
                <a16:creationId xmlns:a16="http://schemas.microsoft.com/office/drawing/2014/main" id="{0E4104C1-C178-87F5-7164-7BBB10064CE3}"/>
              </a:ext>
            </a:extLst>
          </p:cNvPr>
          <p:cNvSpPr txBox="1">
            <a:spLocks noChangeArrowheads="1"/>
          </p:cNvSpPr>
          <p:nvPr/>
        </p:nvSpPr>
        <p:spPr bwMode="auto">
          <a:xfrm>
            <a:off x="0" y="6075363"/>
            <a:ext cx="132715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600"/>
              </a:spcAft>
              <a:buClr>
                <a:schemeClr val="accent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600"/>
              </a:spcAft>
              <a:buClr>
                <a:schemeClr val="accent1"/>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7265" name="Picture 2" descr="n external file that holds a picture, illustration, etc.&#10;Object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079" y="1356122"/>
            <a:ext cx="5123259"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egnaposto testo 3"/>
          <p:cNvSpPr txBox="1">
            <a:spLocks/>
          </p:cNvSpPr>
          <p:nvPr/>
        </p:nvSpPr>
        <p:spPr bwMode="gray">
          <a:xfrm>
            <a:off x="1821658" y="5641181"/>
            <a:ext cx="2888456" cy="344091"/>
          </a:xfrm>
          <a:prstGeom prst="rect">
            <a:avLst/>
          </a:prstGeom>
          <a:noFill/>
          <a:ln>
            <a:noFill/>
          </a:ln>
          <a:extLst>
            <a:ext uri="{FAA26D3D-D897-4be2-8F04-BA451C77F1D7}">
              <ma14:placeholderFlag xmlns="" xmlns:ma14="http://schemas.microsoft.com/office/mac/drawingml/2011/main" val="1"/>
            </a:ext>
            <a:ext uri="{909E8E84-426E-40dd-AFC4-6F175D3DCCD1}"/>
            <a:ext uri="{91240B29-F687-4f45-9708-019B960494DF}"/>
          </a:extLst>
        </p:spPr>
        <p:txBody>
          <a:bodyPr lIns="68542" tIns="34270" rIns="68542" bIns="34270" anchor="b"/>
          <a:lstStyle>
            <a:lvl1pPr marL="0" indent="0" algn="l" rtl="0" eaLnBrk="0" fontAlgn="base" hangingPunct="0">
              <a:spcBef>
                <a:spcPts val="0"/>
              </a:spcBef>
              <a:spcAft>
                <a:spcPts val="0"/>
              </a:spcAft>
              <a:buClr>
                <a:schemeClr val="tx1"/>
              </a:buClr>
              <a:buSzPct val="120000"/>
              <a:buFont typeface="Arial" charset="0"/>
              <a:buNone/>
              <a:defRPr sz="1000">
                <a:solidFill>
                  <a:schemeClr val="tx1"/>
                </a:solidFill>
                <a:latin typeface="Arial" panose="020B0604020202020204" pitchFamily="34" charset="0"/>
                <a:ea typeface="ＭＳ Ｐゴシック" charset="0"/>
                <a:cs typeface="Arial" panose="020B0604020202020204" pitchFamily="34" charset="0"/>
              </a:defRPr>
            </a:lvl1pPr>
            <a:lvl2pPr marL="566738" indent="-223838"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0"/>
                <a:cs typeface="ＭＳ Ｐゴシック" charset="0"/>
              </a:defRPr>
            </a:lvl2pPr>
            <a:lvl3pPr marL="862013" indent="-179388" algn="l" rtl="0" eaLnBrk="0" fontAlgn="base" hangingPunct="0">
              <a:spcBef>
                <a:spcPct val="25000"/>
              </a:spcBef>
              <a:spcAft>
                <a:spcPct val="0"/>
              </a:spcAft>
              <a:buClr>
                <a:schemeClr val="tx1"/>
              </a:buClr>
              <a:buSzPct val="120000"/>
              <a:buChar char="–"/>
              <a:defRPr>
                <a:solidFill>
                  <a:schemeClr val="tx1"/>
                </a:solidFill>
                <a:latin typeface="+mn-lt"/>
                <a:ea typeface="ＭＳ Ｐゴシック" charset="0"/>
                <a:cs typeface="ＭＳ Ｐゴシック" charset="0"/>
              </a:defRPr>
            </a:lvl3pPr>
            <a:lvl4pPr marL="1204913" indent="-177800" algn="l" rtl="0" eaLnBrk="0" fontAlgn="base" hangingPunct="0">
              <a:spcBef>
                <a:spcPct val="25000"/>
              </a:spcBef>
              <a:spcAft>
                <a:spcPct val="0"/>
              </a:spcAft>
              <a:buClr>
                <a:schemeClr val="tx1"/>
              </a:buClr>
              <a:buSzPct val="120000"/>
              <a:buFont typeface="Arial" charset="0"/>
              <a:buChar char="–"/>
              <a:defRPr>
                <a:solidFill>
                  <a:schemeClr val="tx1"/>
                </a:solidFill>
                <a:latin typeface="+mn-lt"/>
                <a:ea typeface="ＭＳ Ｐゴシック" charset="0"/>
                <a:cs typeface="ＭＳ Ｐゴシック" charset="0"/>
              </a:defRPr>
            </a:lvl4pPr>
            <a:lvl5pPr marL="1597025" indent="-222250" algn="l" rtl="0" eaLnBrk="0" fontAlgn="base" hangingPunct="0">
              <a:spcBef>
                <a:spcPct val="25000"/>
              </a:spcBef>
              <a:spcAft>
                <a:spcPct val="0"/>
              </a:spcAft>
              <a:buClr>
                <a:schemeClr val="bg2"/>
              </a:buClr>
              <a:buSzPct val="120000"/>
              <a:buFont typeface="Arial" charset="0"/>
              <a:defRPr sz="2000">
                <a:solidFill>
                  <a:schemeClr val="tx2"/>
                </a:solidFill>
                <a:latin typeface="+mn-lt"/>
                <a:ea typeface="ＭＳ Ｐゴシック" charset="0"/>
                <a:cs typeface="ＭＳ Ｐゴシック" charset="0"/>
              </a:defRPr>
            </a:lvl5pPr>
            <a:lvl6pPr marL="2054961" indent="-223746" algn="l" rtl="0" fontAlgn="base">
              <a:spcBef>
                <a:spcPct val="25000"/>
              </a:spcBef>
              <a:spcAft>
                <a:spcPct val="0"/>
              </a:spcAft>
              <a:buClr>
                <a:schemeClr val="bg2"/>
              </a:buClr>
              <a:buSzPct val="120000"/>
              <a:buFont typeface="Arial" charset="0"/>
              <a:defRPr sz="2000">
                <a:solidFill>
                  <a:schemeClr val="tx2"/>
                </a:solidFill>
                <a:latin typeface="+mn-lt"/>
              </a:defRPr>
            </a:lvl6pPr>
            <a:lvl7pPr marL="2511971" indent="-223746" algn="l" rtl="0" fontAlgn="base">
              <a:spcBef>
                <a:spcPct val="25000"/>
              </a:spcBef>
              <a:spcAft>
                <a:spcPct val="0"/>
              </a:spcAft>
              <a:buClr>
                <a:schemeClr val="bg2"/>
              </a:buClr>
              <a:buSzPct val="120000"/>
              <a:buFont typeface="Arial" charset="0"/>
              <a:defRPr sz="2000">
                <a:solidFill>
                  <a:schemeClr val="tx2"/>
                </a:solidFill>
                <a:latin typeface="+mn-lt"/>
              </a:defRPr>
            </a:lvl7pPr>
            <a:lvl8pPr marL="2968981" indent="-223746" algn="l" rtl="0" fontAlgn="base">
              <a:spcBef>
                <a:spcPct val="25000"/>
              </a:spcBef>
              <a:spcAft>
                <a:spcPct val="0"/>
              </a:spcAft>
              <a:buClr>
                <a:schemeClr val="bg2"/>
              </a:buClr>
              <a:buSzPct val="120000"/>
              <a:buFont typeface="Arial" charset="0"/>
              <a:defRPr sz="2000">
                <a:solidFill>
                  <a:schemeClr val="tx2"/>
                </a:solidFill>
                <a:latin typeface="+mn-lt"/>
              </a:defRPr>
            </a:lvl8pPr>
            <a:lvl9pPr marL="3425992" indent="-223746" algn="l" rtl="0" fontAlgn="base">
              <a:spcBef>
                <a:spcPct val="25000"/>
              </a:spcBef>
              <a:spcAft>
                <a:spcPct val="0"/>
              </a:spcAft>
              <a:buClr>
                <a:schemeClr val="bg2"/>
              </a:buClr>
              <a:buSzPct val="120000"/>
              <a:buFont typeface="Arial" charset="0"/>
              <a:defRPr sz="2000">
                <a:solidFill>
                  <a:schemeClr val="tx2"/>
                </a:solidFill>
                <a:latin typeface="+mn-lt"/>
              </a:defRPr>
            </a:lvl9pPr>
          </a:lstStyle>
          <a:p>
            <a:pPr defTabSz="685800">
              <a:buClr>
                <a:srgbClr val="000000"/>
              </a:buClr>
              <a:defRPr/>
            </a:pPr>
            <a:r>
              <a:rPr lang="it-IT" sz="1050" kern="0">
                <a:solidFill>
                  <a:srgbClr val="000000"/>
                </a:solidFill>
              </a:rPr>
              <a:t>Stahl</a:t>
            </a:r>
            <a:r>
              <a:rPr lang="it-IT" sz="1050" kern="0" dirty="0">
                <a:solidFill>
                  <a:srgbClr val="000000"/>
                </a:solidFill>
              </a:rPr>
              <a:t> et al; Blood </a:t>
            </a:r>
            <a:r>
              <a:rPr lang="it-IT" sz="1050" kern="0" dirty="0" err="1">
                <a:solidFill>
                  <a:srgbClr val="000000"/>
                </a:solidFill>
              </a:rPr>
              <a:t>Adv</a:t>
            </a:r>
            <a:r>
              <a:rPr lang="it-IT" sz="1050" kern="0" dirty="0">
                <a:solidFill>
                  <a:srgbClr val="000000"/>
                </a:solidFill>
              </a:rPr>
              <a:t> 2018 :2 , 1765</a:t>
            </a:r>
          </a:p>
        </p:txBody>
      </p:sp>
      <p:sp>
        <p:nvSpPr>
          <p:cNvPr id="5" name="Rectangle 2"/>
          <p:cNvSpPr txBox="1">
            <a:spLocks noChangeArrowheads="1"/>
          </p:cNvSpPr>
          <p:nvPr/>
        </p:nvSpPr>
        <p:spPr>
          <a:xfrm>
            <a:off x="1143000" y="857250"/>
            <a:ext cx="6743700" cy="772716"/>
          </a:xfrm>
          <a:prstGeom prst="rect">
            <a:avLst/>
          </a:prstGeom>
          <a:solidFill>
            <a:schemeClr val="bg1"/>
          </a:solidFill>
        </p:spPr>
        <p:txBody>
          <a:bodyPr lIns="68550" tIns="34277" rIns="68550" bIns="34277"/>
          <a:lstStyle/>
          <a:p>
            <a:pPr algn="ctr" defTabSz="685800">
              <a:spcBef>
                <a:spcPct val="30000"/>
              </a:spcBef>
              <a:defRPr/>
            </a:pPr>
            <a:r>
              <a:rPr lang="en-US" sz="2100" kern="0" dirty="0">
                <a:solidFill>
                  <a:srgbClr val="0768A9"/>
                </a:solidFill>
                <a:latin typeface="Arial"/>
              </a:rPr>
              <a:t> </a:t>
            </a:r>
            <a:r>
              <a:rPr lang="en-US" sz="2100" b="1" kern="0" dirty="0">
                <a:solidFill>
                  <a:srgbClr val="0768A9"/>
                </a:solidFill>
                <a:latin typeface="Arial"/>
              </a:rPr>
              <a:t>  Immunosuppressive therapy( IST)  in LR-MDS  </a:t>
            </a:r>
          </a:p>
          <a:p>
            <a:pPr algn="ctr" defTabSz="685800">
              <a:spcBef>
                <a:spcPct val="30000"/>
              </a:spcBef>
              <a:defRPr/>
            </a:pPr>
            <a:r>
              <a:rPr lang="en-US" sz="2100" b="1" kern="0" dirty="0">
                <a:solidFill>
                  <a:srgbClr val="0768A9"/>
                </a:solidFill>
                <a:latin typeface="Arial"/>
              </a:rPr>
              <a:t>207 pts (mainly ATG based)</a:t>
            </a:r>
          </a:p>
        </p:txBody>
      </p:sp>
    </p:spTree>
    <p:extLst>
      <p:ext uri="{BB962C8B-B14F-4D97-AF65-F5344CB8AC3E}">
        <p14:creationId xmlns:p14="http://schemas.microsoft.com/office/powerpoint/2010/main" val="101998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8991600" cy="1754188"/>
          </a:xfrm>
          <a:prstGeom prst="rect">
            <a:avLst/>
          </a:prstGeom>
        </p:spPr>
        <p:txBody>
          <a:bodyPr lIns="91400" tIns="45702" rIns="91400" bIns="45702"/>
          <a:lstStyle/>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sz="3600" b="1" i="0" u="none" strike="noStrike" kern="0" cap="none" spc="0" normalizeH="0" baseline="0" noProof="0" dirty="0">
                <a:ln>
                  <a:noFill/>
                </a:ln>
                <a:solidFill>
                  <a:srgbClr val="0768A9"/>
                </a:solidFill>
                <a:effectLst/>
                <a:uLnTx/>
                <a:uFillTx/>
                <a:latin typeface="Arial"/>
                <a:ea typeface="ＭＳ Ｐゴシック" pitchFamily="34" charset="-128"/>
                <a:cs typeface="+mn-cs"/>
              </a:rPr>
              <a:t>Immunosuppressive therapy in MDS</a:t>
            </a:r>
          </a:p>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sz="3600" b="1" i="0" u="none" strike="noStrike" kern="0" cap="none" spc="0" normalizeH="0" baseline="0" noProof="0" dirty="0">
                <a:ln>
                  <a:noFill/>
                </a:ln>
                <a:solidFill>
                  <a:srgbClr val="0768A9"/>
                </a:solidFill>
                <a:effectLst/>
                <a:uLnTx/>
                <a:uFillTx/>
                <a:latin typeface="Arial"/>
                <a:ea typeface="ＭＳ Ｐゴシック" pitchFamily="34" charset="-128"/>
                <a:cs typeface="+mn-cs"/>
              </a:rPr>
              <a:t>An underutilized therapy?  </a:t>
            </a:r>
          </a:p>
        </p:txBody>
      </p:sp>
      <p:sp>
        <p:nvSpPr>
          <p:cNvPr id="793602" name="CasellaDiTesto 16"/>
          <p:cNvSpPr txBox="1">
            <a:spLocks noChangeArrowheads="1"/>
          </p:cNvSpPr>
          <p:nvPr/>
        </p:nvSpPr>
        <p:spPr bwMode="auto">
          <a:xfrm>
            <a:off x="4380089" y="6519863"/>
            <a:ext cx="4677775" cy="338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1" u="none" strike="noStrike" kern="1200" cap="none" spc="0" normalizeH="0" baseline="0" noProof="0" dirty="0" err="1">
                <a:ln>
                  <a:noFill/>
                </a:ln>
                <a:solidFill>
                  <a:prstClr val="black"/>
                </a:solidFill>
                <a:effectLst/>
                <a:uLnTx/>
                <a:uFillTx/>
                <a:latin typeface="Arial" charset="0"/>
                <a:ea typeface="ＭＳ Ｐゴシック" charset="0"/>
              </a:rPr>
              <a:t>Parikh</a:t>
            </a:r>
            <a:r>
              <a:rPr kumimoji="0" lang="it-IT" sz="1600" b="0" i="1" u="none" strike="noStrike" kern="1200" cap="none" spc="0" normalizeH="0" baseline="0" noProof="0" dirty="0">
                <a:ln>
                  <a:noFill/>
                </a:ln>
                <a:solidFill>
                  <a:prstClr val="black"/>
                </a:solidFill>
                <a:effectLst/>
                <a:uLnTx/>
                <a:uFillTx/>
                <a:latin typeface="Arial" charset="0"/>
                <a:ea typeface="ＭＳ Ｐゴシック" charset="0"/>
              </a:rPr>
              <a:t> et al, </a:t>
            </a:r>
            <a:r>
              <a:rPr kumimoji="0" lang="it-IT" sz="1600" b="0" i="1" u="none" strike="noStrike" kern="1200" cap="none" spc="0" normalizeH="0" baseline="0" noProof="0" dirty="0" err="1">
                <a:ln>
                  <a:noFill/>
                </a:ln>
                <a:solidFill>
                  <a:prstClr val="black"/>
                </a:solidFill>
                <a:effectLst/>
                <a:uLnTx/>
                <a:uFillTx/>
                <a:latin typeface="Arial" charset="0"/>
                <a:ea typeface="ＭＳ Ｐゴシック" charset="0"/>
              </a:rPr>
              <a:t>Semin</a:t>
            </a:r>
            <a:r>
              <a:rPr kumimoji="0" lang="it-IT" sz="1600" b="0" i="1" u="none" strike="noStrike" kern="1200" cap="none" spc="0" normalizeH="0" baseline="0" noProof="0" dirty="0">
                <a:ln>
                  <a:noFill/>
                </a:ln>
                <a:solidFill>
                  <a:prstClr val="black"/>
                </a:solidFill>
                <a:effectLst/>
                <a:uLnTx/>
                <a:uFillTx/>
                <a:latin typeface="Arial" charset="0"/>
                <a:ea typeface="ＭＳ Ｐゴシック" charset="0"/>
              </a:rPr>
              <a:t> Hematol  2012; </a:t>
            </a:r>
            <a:r>
              <a:rPr kumimoji="0" lang="mr-IN" sz="1600" b="0" i="1" u="none" strike="noStrike" kern="1200" cap="none" spc="0" normalizeH="0" baseline="0" noProof="0" dirty="0">
                <a:ln>
                  <a:noFill/>
                </a:ln>
                <a:solidFill>
                  <a:prstClr val="black"/>
                </a:solidFill>
                <a:effectLst/>
                <a:uLnTx/>
                <a:uFillTx/>
                <a:latin typeface="Arial"/>
                <a:ea typeface="ＭＳ Ｐゴシック" charset="0"/>
                <a:cs typeface="Arial"/>
              </a:rPr>
              <a:t>49(4):304-11</a:t>
            </a:r>
            <a:r>
              <a:rPr kumimoji="0" lang="mr-IN" sz="1600" b="0" i="0" u="none" strike="noStrike" kern="1200" cap="none" spc="0" normalizeH="0" baseline="0" noProof="0" dirty="0">
                <a:ln>
                  <a:noFill/>
                </a:ln>
                <a:solidFill>
                  <a:prstClr val="black"/>
                </a:solidFill>
                <a:effectLst/>
                <a:uLnTx/>
                <a:uFillTx/>
                <a:latin typeface="Arial"/>
                <a:ea typeface="ＭＳ Ｐゴシック" charset="0"/>
                <a:cs typeface="Arial"/>
              </a:rPr>
              <a:t>.</a:t>
            </a:r>
            <a:endParaRPr kumimoji="0" lang="it-IT" sz="1600" b="0" i="1"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793603" name="CasellaDiTesto 1"/>
          <p:cNvSpPr txBox="1">
            <a:spLocks noChangeArrowheads="1"/>
          </p:cNvSpPr>
          <p:nvPr/>
        </p:nvSpPr>
        <p:spPr bwMode="auto">
          <a:xfrm>
            <a:off x="5770563" y="2408238"/>
            <a:ext cx="3373437" cy="3381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a:ln>
                  <a:noFill/>
                </a:ln>
                <a:solidFill>
                  <a:prstClr val="white"/>
                </a:solidFill>
                <a:effectLst/>
                <a:uLnTx/>
                <a:uFillTx/>
                <a:latin typeface="Arial" charset="0"/>
                <a:ea typeface="ＭＳ Ｐゴシック" charset="0"/>
              </a:rPr>
              <a:t>hATG and CSA inconsistent results</a:t>
            </a:r>
          </a:p>
        </p:txBody>
      </p:sp>
      <p:sp>
        <p:nvSpPr>
          <p:cNvPr id="5" name="Freccia giù 4"/>
          <p:cNvSpPr/>
          <p:nvPr/>
        </p:nvSpPr>
        <p:spPr>
          <a:xfrm>
            <a:off x="7361238" y="2878138"/>
            <a:ext cx="225425" cy="5302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a:ea typeface="+mn-ea"/>
              <a:cs typeface="+mn-cs"/>
            </a:endParaRPr>
          </a:p>
        </p:txBody>
      </p:sp>
      <p:sp>
        <p:nvSpPr>
          <p:cNvPr id="793605" name="CasellaDiTesto 6"/>
          <p:cNvSpPr txBox="1">
            <a:spLocks noChangeArrowheads="1"/>
          </p:cNvSpPr>
          <p:nvPr/>
        </p:nvSpPr>
        <p:spPr bwMode="auto">
          <a:xfrm>
            <a:off x="0" y="5926138"/>
            <a:ext cx="71850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prstClr val="black"/>
                </a:solidFill>
                <a:effectLst/>
                <a:uLnTx/>
                <a:uFillTx/>
                <a:latin typeface="Arial" charset="0"/>
                <a:ea typeface="ＭＳ Ｐゴシック" charset="0"/>
              </a:rPr>
              <a:t>BIAS in interpretation of results: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prstClr val="black"/>
                </a:solidFill>
                <a:effectLst/>
                <a:uLnTx/>
                <a:uFillTx/>
                <a:latin typeface="Arial" charset="0"/>
                <a:ea typeface="ＭＳ Ｐゴシック" charset="0"/>
              </a:rPr>
              <a:t>Scattered studies, few pts, not selected for LR IPSS, different endpoints</a:t>
            </a:r>
          </a:p>
        </p:txBody>
      </p:sp>
      <p:graphicFrame>
        <p:nvGraphicFramePr>
          <p:cNvPr id="9" name="Grafico 8"/>
          <p:cNvGraphicFramePr>
            <a:graphicFrameLocks/>
          </p:cNvGraphicFramePr>
          <p:nvPr/>
        </p:nvGraphicFramePr>
        <p:xfrm>
          <a:off x="740879" y="1012423"/>
          <a:ext cx="8079001" cy="4103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2"/>
          <p:cNvGraphicFramePr>
            <a:graphicFrameLocks noGrp="1"/>
          </p:cNvGraphicFramePr>
          <p:nvPr/>
        </p:nvGraphicFramePr>
        <p:xfrm>
          <a:off x="746125" y="5068888"/>
          <a:ext cx="8142284" cy="828675"/>
        </p:xfrm>
        <a:graphic>
          <a:graphicData uri="http://schemas.openxmlformats.org/drawingml/2006/table">
            <a:tbl>
              <a:tblPr firstRow="1" bandRow="1">
                <a:tableStyleId>{5C22544A-7EE6-4342-B048-85BDC9FD1C3A}</a:tableStyleId>
              </a:tblPr>
              <a:tblGrid>
                <a:gridCol w="946373">
                  <a:extLst>
                    <a:ext uri="{9D8B030D-6E8A-4147-A177-3AD203B41FA5}">
                      <a16:colId xmlns:a16="http://schemas.microsoft.com/office/drawing/2014/main" val="20000"/>
                    </a:ext>
                  </a:extLst>
                </a:gridCol>
                <a:gridCol w="863025">
                  <a:extLst>
                    <a:ext uri="{9D8B030D-6E8A-4147-A177-3AD203B41FA5}">
                      <a16:colId xmlns:a16="http://schemas.microsoft.com/office/drawing/2014/main" val="20001"/>
                    </a:ext>
                  </a:extLst>
                </a:gridCol>
                <a:gridCol w="904698">
                  <a:extLst>
                    <a:ext uri="{9D8B030D-6E8A-4147-A177-3AD203B41FA5}">
                      <a16:colId xmlns:a16="http://schemas.microsoft.com/office/drawing/2014/main" val="20002"/>
                    </a:ext>
                  </a:extLst>
                </a:gridCol>
                <a:gridCol w="904698">
                  <a:extLst>
                    <a:ext uri="{9D8B030D-6E8A-4147-A177-3AD203B41FA5}">
                      <a16:colId xmlns:a16="http://schemas.microsoft.com/office/drawing/2014/main" val="20003"/>
                    </a:ext>
                  </a:extLst>
                </a:gridCol>
                <a:gridCol w="904698">
                  <a:extLst>
                    <a:ext uri="{9D8B030D-6E8A-4147-A177-3AD203B41FA5}">
                      <a16:colId xmlns:a16="http://schemas.microsoft.com/office/drawing/2014/main" val="20004"/>
                    </a:ext>
                  </a:extLst>
                </a:gridCol>
                <a:gridCol w="904698">
                  <a:extLst>
                    <a:ext uri="{9D8B030D-6E8A-4147-A177-3AD203B41FA5}">
                      <a16:colId xmlns:a16="http://schemas.microsoft.com/office/drawing/2014/main" val="20005"/>
                    </a:ext>
                  </a:extLst>
                </a:gridCol>
                <a:gridCol w="904698">
                  <a:extLst>
                    <a:ext uri="{9D8B030D-6E8A-4147-A177-3AD203B41FA5}">
                      <a16:colId xmlns:a16="http://schemas.microsoft.com/office/drawing/2014/main" val="20006"/>
                    </a:ext>
                  </a:extLst>
                </a:gridCol>
                <a:gridCol w="904698">
                  <a:extLst>
                    <a:ext uri="{9D8B030D-6E8A-4147-A177-3AD203B41FA5}">
                      <a16:colId xmlns:a16="http://schemas.microsoft.com/office/drawing/2014/main" val="20007"/>
                    </a:ext>
                  </a:extLst>
                </a:gridCol>
                <a:gridCol w="904698">
                  <a:extLst>
                    <a:ext uri="{9D8B030D-6E8A-4147-A177-3AD203B41FA5}">
                      <a16:colId xmlns:a16="http://schemas.microsoft.com/office/drawing/2014/main" val="20008"/>
                    </a:ext>
                  </a:extLst>
                </a:gridCol>
              </a:tblGrid>
              <a:tr h="457551">
                <a:tc>
                  <a:txBody>
                    <a:bodyPr/>
                    <a:lstStyle/>
                    <a:p>
                      <a:pPr algn="ctr"/>
                      <a:r>
                        <a:rPr lang="it-IT" sz="1200" b="1" dirty="0">
                          <a:solidFill>
                            <a:schemeClr val="tx1"/>
                          </a:solidFill>
                        </a:rPr>
                        <a:t>Response</a:t>
                      </a:r>
                      <a:r>
                        <a:rPr lang="it-IT" sz="1200" b="1" baseline="0" dirty="0">
                          <a:solidFill>
                            <a:schemeClr val="tx1"/>
                          </a:solidFill>
                        </a:rPr>
                        <a:t> rate</a:t>
                      </a:r>
                      <a:endParaRPr lang="it-IT" sz="1200" b="1" dirty="0">
                        <a:solidFill>
                          <a:schemeClr val="tx1"/>
                        </a:solidFill>
                      </a:endParaRP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68%</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56%</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56%</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35%</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30%</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27%</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25%</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16%</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1124">
                <a:tc>
                  <a:txBody>
                    <a:bodyPr/>
                    <a:lstStyle/>
                    <a:p>
                      <a:pPr algn="ctr"/>
                      <a:r>
                        <a:rPr lang="it-IT" sz="1200" b="1" dirty="0">
                          <a:solidFill>
                            <a:schemeClr val="tx1"/>
                          </a:solidFill>
                        </a:rPr>
                        <a:t>Pts/study</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22/1</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95/8</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25/1</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53/3</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20/1</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/2</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76/2</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200" b="1" dirty="0">
                          <a:solidFill>
                            <a:schemeClr val="tx1"/>
                          </a:solidFill>
                        </a:rPr>
                        <a:t>19/1</a:t>
                      </a:r>
                    </a:p>
                  </a:txBody>
                  <a:tcPr marL="91444" marR="91444" marT="45755" marB="45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93639" name="CasellaDiTesto 1"/>
          <p:cNvSpPr txBox="1">
            <a:spLocks noChangeArrowheads="1"/>
          </p:cNvSpPr>
          <p:nvPr/>
        </p:nvSpPr>
        <p:spPr bwMode="auto">
          <a:xfrm>
            <a:off x="5103813" y="2814638"/>
            <a:ext cx="1598612" cy="52228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a:ln>
                  <a:noFill/>
                </a:ln>
                <a:solidFill>
                  <a:prstClr val="white"/>
                </a:solidFill>
                <a:effectLst/>
                <a:uLnTx/>
                <a:uFillTx/>
                <a:latin typeface="Arial" charset="0"/>
                <a:ea typeface="ＭＳ Ｐゴシック" charset="0"/>
              </a:rPr>
              <a:t> 33% response (Komrokji 2016)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487FFFB-87CB-C54C-9FE6-1865F286E96E}"/>
              </a:ext>
            </a:extLst>
          </p:cNvPr>
          <p:cNvPicPr>
            <a:picLocks noChangeAspect="1"/>
          </p:cNvPicPr>
          <p:nvPr/>
        </p:nvPicPr>
        <p:blipFill>
          <a:blip r:embed="rId2"/>
          <a:stretch>
            <a:fillRect/>
          </a:stretch>
        </p:blipFill>
        <p:spPr>
          <a:xfrm>
            <a:off x="2092570" y="2044410"/>
            <a:ext cx="4211149" cy="2086875"/>
          </a:xfrm>
          <a:prstGeom prst="rect">
            <a:avLst/>
          </a:prstGeom>
        </p:spPr>
      </p:pic>
      <p:pic>
        <p:nvPicPr>
          <p:cNvPr id="3" name="Immagine 2">
            <a:extLst>
              <a:ext uri="{FF2B5EF4-FFF2-40B4-BE49-F238E27FC236}">
                <a16:creationId xmlns:a16="http://schemas.microsoft.com/office/drawing/2014/main" id="{76DB8CEF-F085-F04F-ACD4-B4AD99D6884A}"/>
              </a:ext>
            </a:extLst>
          </p:cNvPr>
          <p:cNvPicPr>
            <a:picLocks noChangeAspect="1"/>
          </p:cNvPicPr>
          <p:nvPr/>
        </p:nvPicPr>
        <p:blipFill>
          <a:blip r:embed="rId3"/>
          <a:stretch>
            <a:fillRect/>
          </a:stretch>
        </p:blipFill>
        <p:spPr>
          <a:xfrm>
            <a:off x="1489198" y="3989509"/>
            <a:ext cx="2609850" cy="1300163"/>
          </a:xfrm>
          <a:prstGeom prst="rect">
            <a:avLst/>
          </a:prstGeom>
        </p:spPr>
      </p:pic>
      <p:pic>
        <p:nvPicPr>
          <p:cNvPr id="4" name="Immagine 3">
            <a:extLst>
              <a:ext uri="{FF2B5EF4-FFF2-40B4-BE49-F238E27FC236}">
                <a16:creationId xmlns:a16="http://schemas.microsoft.com/office/drawing/2014/main" id="{DD55CE4F-5564-EB45-BD03-81FFC832885E}"/>
              </a:ext>
            </a:extLst>
          </p:cNvPr>
          <p:cNvPicPr>
            <a:picLocks noChangeAspect="1"/>
          </p:cNvPicPr>
          <p:nvPr/>
        </p:nvPicPr>
        <p:blipFill>
          <a:blip r:embed="rId4"/>
          <a:stretch>
            <a:fillRect/>
          </a:stretch>
        </p:blipFill>
        <p:spPr>
          <a:xfrm>
            <a:off x="4637210" y="4086921"/>
            <a:ext cx="2414222" cy="1202753"/>
          </a:xfrm>
          <a:prstGeom prst="rect">
            <a:avLst/>
          </a:prstGeom>
        </p:spPr>
      </p:pic>
      <p:sp>
        <p:nvSpPr>
          <p:cNvPr id="5" name="CasellaDiTesto 4">
            <a:extLst>
              <a:ext uri="{FF2B5EF4-FFF2-40B4-BE49-F238E27FC236}">
                <a16:creationId xmlns:a16="http://schemas.microsoft.com/office/drawing/2014/main" id="{E1BA1124-1760-7A4A-8C0F-FD745E85983F}"/>
              </a:ext>
            </a:extLst>
          </p:cNvPr>
          <p:cNvSpPr txBox="1"/>
          <p:nvPr/>
        </p:nvSpPr>
        <p:spPr bwMode="gray">
          <a:xfrm>
            <a:off x="3250224" y="1361398"/>
            <a:ext cx="2643554" cy="685800"/>
          </a:xfrm>
          <a:prstGeom prst="rect">
            <a:avLst/>
          </a:prstGeom>
          <a:noFill/>
          <a:ln w="28575" cap="flat" cmpd="sng" algn="ctr">
            <a:noFill/>
            <a:prstDash val="solid"/>
            <a:miter lim="800000"/>
            <a:headEnd type="none" w="med" len="med"/>
            <a:tailEnd type="none" w="med" len="med"/>
          </a:ln>
          <a:effectLst/>
        </p:spPr>
        <p:txBody>
          <a:bodyPr vert="horz" wrap="none" lIns="68580" tIns="34290" rIns="68580" bIns="34290" numCol="1" rtlCol="0" anchor="ctr" anchorCtr="0" compatLnSpc="1">
            <a:prstTxWarp prst="textNoShape">
              <a:avLst/>
            </a:prstTxWarp>
            <a:noAutofit/>
          </a:bodyPr>
          <a:lstStyle/>
          <a:p>
            <a:pPr marL="0" marR="0" lvl="0" indent="0" algn="ctr" defTabSz="342900" rtl="0" eaLnBrk="1" fontAlgn="base" latinLnBrk="0" hangingPunct="1">
              <a:lnSpc>
                <a:spcPct val="85000"/>
              </a:lnSpc>
              <a:spcBef>
                <a:spcPts val="225"/>
              </a:spcBef>
              <a:spcAft>
                <a:spcPct val="0"/>
              </a:spcAft>
              <a:buClrTx/>
              <a:buSzTx/>
              <a:buFontTx/>
              <a:buNone/>
              <a:tabLst/>
              <a:defRPr/>
            </a:pPr>
            <a:r>
              <a:rPr kumimoji="0" lang="it-IT" sz="2400" b="1" i="0" u="none" strike="noStrike" kern="1200" cap="none" spc="0" normalizeH="0" baseline="0" noProof="0" dirty="0" err="1">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Neutrophil</a:t>
            </a:r>
            <a:r>
              <a:rPr kumimoji="0" lang="it-IT" sz="2400" b="1" i="0" u="none" strike="noStrike" kern="1200" cap="none" spc="0" normalizeH="0" baseline="0" noProof="0" dirty="0">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 and </a:t>
            </a:r>
            <a:r>
              <a:rPr kumimoji="0" lang="it-IT" sz="2400" b="1" i="0" u="none" strike="noStrike" kern="1200" cap="none" spc="0" normalizeH="0" baseline="0" noProof="0" dirty="0" err="1">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platelet</a:t>
            </a:r>
            <a:r>
              <a:rPr kumimoji="0" lang="it-IT" sz="2400" b="1" i="0" u="none" strike="noStrike" kern="1200" cap="none" spc="0" normalizeH="0" baseline="0" noProof="0" dirty="0">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 </a:t>
            </a:r>
            <a:r>
              <a:rPr kumimoji="0" lang="it-IT" sz="2400" b="1" i="0" u="none" strike="noStrike" kern="1200" cap="none" spc="0" normalizeH="0" baseline="0" noProof="0" dirty="0" err="1">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increase</a:t>
            </a:r>
            <a:r>
              <a:rPr kumimoji="0" lang="it-IT" sz="2400" b="1" i="0" u="none" strike="noStrike" kern="1200" cap="none" spc="0" normalizeH="0" baseline="0" noProof="0" dirty="0">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 </a:t>
            </a:r>
            <a:r>
              <a:rPr kumimoji="0" lang="it-IT" sz="2400" b="1" i="0" u="none" strike="noStrike" kern="1200" cap="none" spc="0" normalizeH="0" baseline="0" noProof="0" dirty="0" err="1">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during</a:t>
            </a:r>
            <a:r>
              <a:rPr kumimoji="0" lang="it-IT" sz="2400" b="1" i="0" u="none" strike="noStrike" kern="1200" cap="none" spc="0" normalizeH="0" baseline="0" noProof="0" dirty="0">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 </a:t>
            </a:r>
            <a:r>
              <a:rPr kumimoji="0" lang="it-IT" sz="2400" b="1" i="0" u="none" strike="noStrike" kern="1200" cap="none" spc="0" normalizeH="0" baseline="0" noProof="0" dirty="0" err="1">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luspatercept</a:t>
            </a:r>
            <a:r>
              <a:rPr kumimoji="0" lang="it-IT" sz="2400" b="1" i="0" u="none" strike="noStrike" kern="1200" cap="none" spc="0" normalizeH="0" baseline="0" noProof="0" dirty="0">
                <a:ln>
                  <a:noFill/>
                </a:ln>
                <a:solidFill>
                  <a:srgbClr val="0B4C9F">
                    <a:lumMod val="75000"/>
                  </a:srgbClr>
                </a:solidFill>
                <a:effectLst/>
                <a:uLnTx/>
                <a:uFillTx/>
                <a:latin typeface="Arial" panose="020B0604020202020204" pitchFamily="34" charset="0"/>
                <a:ea typeface="Geneva" charset="0"/>
                <a:cs typeface="Arial" panose="020B0604020202020204" pitchFamily="34" charset="0"/>
              </a:rPr>
              <a:t> treatment</a:t>
            </a:r>
          </a:p>
        </p:txBody>
      </p:sp>
      <p:sp>
        <p:nvSpPr>
          <p:cNvPr id="8" name="CasellaDiTesto 7">
            <a:extLst>
              <a:ext uri="{FF2B5EF4-FFF2-40B4-BE49-F238E27FC236}">
                <a16:creationId xmlns:a16="http://schemas.microsoft.com/office/drawing/2014/main" id="{873C7774-4A9F-C443-9015-16D4CECFD4DE}"/>
              </a:ext>
            </a:extLst>
          </p:cNvPr>
          <p:cNvSpPr txBox="1"/>
          <p:nvPr/>
        </p:nvSpPr>
        <p:spPr bwMode="gray">
          <a:xfrm>
            <a:off x="6454653" y="3827928"/>
            <a:ext cx="3527913" cy="346249"/>
          </a:xfrm>
          <a:prstGeom prst="rect">
            <a:avLst/>
          </a:prstGeom>
          <a:noFill/>
          <a:ln w="28575" cap="flat" cmpd="sng" algn="ctr">
            <a:noFill/>
            <a:prstDash val="solid"/>
            <a:miter lim="800000"/>
            <a:headEnd type="none" w="med" len="med"/>
            <a:tailEnd type="none" w="med" len="med"/>
          </a:ln>
          <a:effectLst/>
        </p:spPr>
        <p:txBody>
          <a:bodyPr wrap="square">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it-IT" sz="825" b="0" i="0" u="none" strike="noStrike" kern="1200" cap="none" spc="0" normalizeH="0" baseline="0" noProof="0" dirty="0">
                <a:ln>
                  <a:noFill/>
                </a:ln>
                <a:solidFill>
                  <a:srgbClr val="000000"/>
                </a:solidFill>
                <a:effectLst/>
                <a:uLnTx/>
                <a:uFillTx/>
                <a:latin typeface="Arial" charset="0"/>
                <a:ea typeface="Geneva" charset="0"/>
                <a:cs typeface="+mn-cs"/>
              </a:rPr>
              <a:t>Garcia </a:t>
            </a:r>
            <a:r>
              <a:rPr kumimoji="0" lang="it-IT" sz="825" b="0" i="0" u="none" strike="noStrike" kern="1200" cap="none" spc="0" normalizeH="0" baseline="0" noProof="0" dirty="0" err="1">
                <a:ln>
                  <a:noFill/>
                </a:ln>
                <a:solidFill>
                  <a:srgbClr val="000000"/>
                </a:solidFill>
                <a:effectLst/>
                <a:uLnTx/>
                <a:uFillTx/>
                <a:latin typeface="Arial" charset="0"/>
                <a:ea typeface="Geneva" charset="0"/>
                <a:cs typeface="+mn-cs"/>
              </a:rPr>
              <a:t>Manero</a:t>
            </a:r>
            <a:r>
              <a:rPr kumimoji="0" lang="it-IT" sz="825" b="0" i="0" u="none" strike="noStrike" kern="1200" cap="none" spc="0" normalizeH="0" baseline="0" noProof="0" dirty="0">
                <a:ln>
                  <a:noFill/>
                </a:ln>
                <a:solidFill>
                  <a:srgbClr val="000000"/>
                </a:solidFill>
                <a:effectLst/>
                <a:uLnTx/>
                <a:uFillTx/>
                <a:latin typeface="Arial" charset="0"/>
                <a:ea typeface="Geneva" charset="0"/>
                <a:cs typeface="+mn-cs"/>
              </a:rPr>
              <a:t> et al. Blood</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it-IT" sz="825" b="0" i="0" u="none" strike="noStrike" kern="1200" cap="none" spc="0" normalizeH="0" baseline="0" noProof="0" dirty="0">
                <a:ln>
                  <a:noFill/>
                </a:ln>
                <a:solidFill>
                  <a:srgbClr val="000000"/>
                </a:solidFill>
                <a:effectLst/>
                <a:uLnTx/>
                <a:uFillTx/>
                <a:latin typeface="Arial" charset="0"/>
                <a:ea typeface="Geneva" charset="0"/>
                <a:cs typeface="+mn-cs"/>
              </a:rPr>
              <a:t>2022 </a:t>
            </a:r>
            <a:r>
              <a:rPr kumimoji="0" lang="it-IT" sz="825" b="0" i="0" u="none" strike="noStrike" kern="1200" cap="none" spc="0" normalizeH="0" baseline="0" noProof="0" dirty="0" err="1">
                <a:ln>
                  <a:noFill/>
                </a:ln>
                <a:solidFill>
                  <a:srgbClr val="000000"/>
                </a:solidFill>
                <a:effectLst/>
                <a:uLnTx/>
                <a:uFillTx/>
                <a:latin typeface="Arial" charset="0"/>
                <a:ea typeface="Geneva" charset="0"/>
                <a:cs typeface="+mn-cs"/>
              </a:rPr>
              <a:t>Jan</a:t>
            </a:r>
            <a:r>
              <a:rPr kumimoji="0" lang="it-IT" sz="825" b="0" i="0" u="none" strike="noStrike" kern="1200" cap="none" spc="0" normalizeH="0" baseline="0" noProof="0" dirty="0">
                <a:ln>
                  <a:noFill/>
                </a:ln>
                <a:solidFill>
                  <a:srgbClr val="000000"/>
                </a:solidFill>
                <a:effectLst/>
                <a:uLnTx/>
                <a:uFillTx/>
                <a:latin typeface="Arial" charset="0"/>
                <a:ea typeface="Geneva" charset="0"/>
                <a:cs typeface="+mn-cs"/>
              </a:rPr>
              <a:t> 27;139(4):624-629.</a:t>
            </a:r>
          </a:p>
        </p:txBody>
      </p:sp>
      <p:sp>
        <p:nvSpPr>
          <p:cNvPr id="6" name="CasellaDiTesto 5">
            <a:extLst>
              <a:ext uri="{FF2B5EF4-FFF2-40B4-BE49-F238E27FC236}">
                <a16:creationId xmlns:a16="http://schemas.microsoft.com/office/drawing/2014/main" id="{F0D92E55-02B2-DE4A-AE06-E49A37A56F0F}"/>
              </a:ext>
            </a:extLst>
          </p:cNvPr>
          <p:cNvSpPr txBox="1"/>
          <p:nvPr/>
        </p:nvSpPr>
        <p:spPr bwMode="gray">
          <a:xfrm>
            <a:off x="4617695" y="5395180"/>
            <a:ext cx="2433737" cy="685800"/>
          </a:xfrm>
          <a:prstGeom prst="rect">
            <a:avLst/>
          </a:prstGeom>
          <a:noFill/>
          <a:ln w="28575" cap="flat" cmpd="sng" algn="ctr">
            <a:noFill/>
            <a:prstDash val="solid"/>
            <a:miter lim="800000"/>
            <a:headEnd type="none" w="med" len="med"/>
            <a:tailEnd type="none" w="med" len="med"/>
          </a:ln>
          <a:effectLst/>
        </p:spPr>
        <p:txBody>
          <a:bodyPr vert="horz" wrap="none" lIns="68580" tIns="34290" rIns="68580" bIns="34290" numCol="1" rtlCol="0" anchor="ctr" anchorCtr="0" compatLnSpc="1">
            <a:prstTxWarp prst="textNoShape">
              <a:avLst/>
            </a:prstTxWarp>
            <a:noAutofit/>
          </a:bodyPr>
          <a:lstStyle/>
          <a:p>
            <a:pPr marL="0" marR="0" lvl="0" indent="0" algn="ctr" defTabSz="685800" rtl="0" eaLnBrk="0" fontAlgn="base" latinLnBrk="0" hangingPunct="0">
              <a:lnSpc>
                <a:spcPct val="85000"/>
              </a:lnSpc>
              <a:spcBef>
                <a:spcPts val="225"/>
              </a:spcBef>
              <a:spcAft>
                <a:spcPct val="0"/>
              </a:spcAft>
              <a:buClrTx/>
              <a:buSzTx/>
              <a:buFontTx/>
              <a:buNone/>
              <a:tabLst/>
              <a:defRPr/>
            </a:pPr>
            <a:r>
              <a:rPr kumimoji="0" lang="it-IT" sz="1350" b="1" i="0" u="none" strike="noStrike" kern="1200" cap="none" spc="0" normalizeH="0" baseline="0" noProof="0" dirty="0">
                <a:ln>
                  <a:noFill/>
                </a:ln>
                <a:solidFill>
                  <a:srgbClr val="06619F"/>
                </a:solidFill>
                <a:effectLst/>
                <a:uLnTx/>
                <a:uFillTx/>
                <a:latin typeface="Arial" panose="020B0604020202020204" pitchFamily="34" charset="0"/>
                <a:ea typeface="ＭＳ Ｐゴシック" charset="0"/>
                <a:cs typeface="Arial" panose="020B0604020202020204" pitchFamily="34" charset="0"/>
              </a:rPr>
              <a:t>Garcia </a:t>
            </a:r>
            <a:r>
              <a:rPr kumimoji="0" lang="it-IT" sz="1350" b="1" i="0" u="none" strike="noStrike" kern="1200" cap="none" spc="0" normalizeH="0" baseline="0" noProof="0" dirty="0" err="1">
                <a:ln>
                  <a:noFill/>
                </a:ln>
                <a:solidFill>
                  <a:srgbClr val="06619F"/>
                </a:solidFill>
                <a:effectLst/>
                <a:uLnTx/>
                <a:uFillTx/>
                <a:latin typeface="Arial" panose="020B0604020202020204" pitchFamily="34" charset="0"/>
                <a:ea typeface="ＭＳ Ｐゴシック" charset="0"/>
                <a:cs typeface="Arial" panose="020B0604020202020204" pitchFamily="34" charset="0"/>
              </a:rPr>
              <a:t>Manero</a:t>
            </a:r>
            <a:r>
              <a:rPr kumimoji="0" lang="it-IT" sz="1350" b="1" i="0" u="none" strike="noStrike" kern="1200" cap="none" spc="0" normalizeH="0" baseline="0" noProof="0" dirty="0">
                <a:ln>
                  <a:noFill/>
                </a:ln>
                <a:solidFill>
                  <a:srgbClr val="06619F"/>
                </a:solidFill>
                <a:effectLst/>
                <a:uLnTx/>
                <a:uFillTx/>
                <a:latin typeface="Arial" panose="020B0604020202020204" pitchFamily="34" charset="0"/>
                <a:ea typeface="ＭＳ Ｐゴシック" charset="0"/>
                <a:cs typeface="Arial" panose="020B0604020202020204" pitchFamily="34" charset="0"/>
              </a:rPr>
              <a:t> et al , Blood 2022</a:t>
            </a:r>
          </a:p>
        </p:txBody>
      </p:sp>
    </p:spTree>
    <p:extLst>
      <p:ext uri="{BB962C8B-B14F-4D97-AF65-F5344CB8AC3E}">
        <p14:creationId xmlns:p14="http://schemas.microsoft.com/office/powerpoint/2010/main" val="2946250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Immagine 9" descr="AOUC_OTT2008.gif"/>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46385" y="1168743"/>
            <a:ext cx="1538288"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0" name="Picture 5" descr="msc header"/>
          <p:cNvPicPr>
            <a:picLocks noChangeAspect="1" noChangeArrowheads="1"/>
          </p:cNvPicPr>
          <p:nvPr/>
        </p:nvPicPr>
        <p:blipFill>
          <a:blip r:embed="rId3" cstate="email">
            <a:extLst>
              <a:ext uri="{28A0092B-C50C-407E-A947-70E740481C1C}">
                <a14:useLocalDpi xmlns:a14="http://schemas.microsoft.com/office/drawing/2010/main" val="0"/>
              </a:ext>
            </a:extLst>
          </a:blip>
          <a:srcRect t="7361" r="60664"/>
          <a:stretch>
            <a:fillRect/>
          </a:stretch>
        </p:blipFill>
        <p:spPr bwMode="auto">
          <a:xfrm>
            <a:off x="495783" y="914400"/>
            <a:ext cx="3504717" cy="170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AutoShape 18" descr="data:image/jpeg;base64,/9j/4AAQSkZJRgABAQAAAQABAAD/2wCEAAkGBxQSEBQUERQWFBUWFRwYGRUXFxUYFRYYFBQaFhYYHx4aHCggGBolGxUXITIhJisrLy4uGB8zODMsNygtLisBCgoKDg0OGxAQGywkICQsLC00NDQtLCwsLCwsLCwsLCwsLCwsLCwsLCwsLCwsLCwsLCwsLCwsLCwsLCwsLCwsLP/AABEIAOAA4QMBEQACEQEDEQH/xAAcAAACAwEBAQEAAAAAAAAAAAAABgQFBwMBAgj/xABUEAACAQMABgUGBwsKBAUFAAABAgMABBEFBhITITEHIkFRYRQycYGRoRUjQlJTYrMXM3JzdJKxssHD0SQ0NURUgoOT09QWQ6LwNqPS4fElZHW0wv/EABsBAQACAwEBAAAAAAAAAAAAAAAEBQIDBgEH/8QANhEAAgEDAgMDDAEFAQEBAAAAAAECAwQRITEFElEGMkETFCJCYXGBkaGxwfDRIzNS4fEVYhb/2gAMAwEAAhEDEQA/ANxoBC6SddptHSQrCkbCRGJ2w5IKkAY2WHDia30KPlXjJqq1VTWWJ33Yrv6K3/Mk/wBWpPmD6mjzyPQPuxXf0Vv+ZJ/q08wfUeeR6B92K7+it/zJP9WnmD6jzyPQn6F6TL65lCJFbjtZikuFHf8Afag8Q5LOl5Scvcupvt6jryxFGg+V3P0kP+RJ/r1x/wD+ml/h+/Mneb+043mlZokLyzW6IvNjC+B/5/E+FbrfjtevNQpUst/vU8lSjFZbM+0h0vTrIRAsLoOTNFIpPjjfHArsbeyrSpp1cJ9P3JWzu4J4WpG+7Fd/RW/5kn+rW/zB9THzyPQPuxXf0Vv+ZJ/q08wfUeeR6GqaoafW+tEnXAY9V1HyZF85fRxyPAioM4uMmmS4y5lkuqxPQoAoAoDx2AGScAcSTyAFAYtpfpeuhPILZbfchiIzJFKzso4BiVmUccZxgYBAPGplOylOKlnBFndRjLGCJ91+/wDm2n+TN/uK2f8Anv8AyMfPI9A+6/f/ADbT/Jm/3FPMJf5DzyPQPuv3/wA20/yZv9xT/wA+X+Q88j0AdL2kCcBLUk9m4m/3FeOxaWXJBXaeiTND0ZfaSeJWle0jdhkp5PMdnPIE+U864+57RUaVRwjFyS8evzLONBtZYn6y9JV/aXTwDyR9jHW3Ew85Q39o8a6Ph0HeW8a60z4EKvXVKfK9Ss+6/f8AzbT/ACZv9xU7/wA+X+Rp88j0D7r9/wDNtP8AJm/3FPMJf5DzyPQZujrpAur++ME6wBNy8mY45EbKPGoGWlYEYc9nYK0V7Z0km3nJupVlUzhGn1GNwUAUBjfTx9/tfxb/AKy1Pse8yHed1GW1aFcFAfSKSQAMknAHeTWM5qEXKWy1MoxcmkvE1jVrRAtoQvyzxc957vQOVfLuMcQleV2/VWiOqtLdUaaXiMusussNlHtSHLkdWMHrN/BfH9NVvC+D1+ITxBYj4vGn78TXXuIUlmRjOsesk16+1KcKPNjBOwv8T419S4bwm3sIctNLPi8av47/AFKC4up1nrsU1WZGPaA8oB76JNZfJbvcucRXBCk5wFkxhG9fBD6V7BVde0fXRPtKnqM3uq0nBQBQBQGf9MOsnk9p5PG2Jbjgcc1iB65/veb6z3Vvt6XlJpeBqrVFCOTCavEsaIqG8hQ8CgPpEJIABJPAAcST3VjKSinKTwkZKLbwjV9QdRtzs3F0oMvNIzx3fifrfor552g7R+Vzb2z9Hxae/u/74F3Z2XJ6U9x5v7tYYnlkOFRSxPo/aeXrrkbW3lcVo0oLLb/79CwnJRWWfnfSl6Z55JW5yOW9GTwHsr7XaW8behCjH1Ul8lg5erU8pNy6kWpBqCgHzoU/pY/ksv2sNV/ENok6y9b4fk3qqwnhQBQGN9PH3+1/Fv8ArLU6x7zId53UZbVqVwUAx6i2O8ugxGRGNrw2sgL6+OfUa5/tHdujaOMd5afDx+5Z8Mo89XmfgOWsmsC2qcMNIfNX9p8K5DhHCJ308vSC3Zb3d3GhH2mZ6Qv5J5GkmYu7cyf0DuHhX0i3tqdvTVOmsJHM1KkqjzJkat5rPaAKA8oD1TisZRUk0zKMnF5R+i+jfWTy6yUsczRYjl7yQOq/94cfTmqKrBwm4suKc+aKY1VrMwoDnczrGjO5CqqlmY8gFGSfZQH5l1s0417dyTtkBjhFPNY18xfA8SSO9mq5taXJDXdlXc1OaWFsinqURgoCfofQ811Ju4ELHtPJVHeT2Cod5fUbOn5Ss8L7m6jRnVeImv6oakxWYDviSfHF/kp4KP28/RXzTjPaKtetwp+jD4Zfv/6XttaRpLPiNdc2TDJuk3WsTN5NA2Y1PxjDk7D5I7wP0+ivpPZfgjt4+c1l6T29i/ncpr+6z/Tj8TP67IqT2gCgHvoU/pY/ksv2sNV9/tEnWXrfD8m9VWE8KAKAxvp4+/2v4t/1lqdY95kO87qMtq1K4KAdNTZdzZXU4UsY3QkDu2XX2ZYE+iuV47S85uqNu3hSz9MFvYT8lTlUFK9umlkaSQ5Zjkn9norpLehChTVOC0RW1ajqTcmca3GoKAKAKAKAKAZ+jrWTyG9VmOIpMRy+Ck8H/uk59BbvqFeUuaPMvAmWtTD5Wfo0GqksT2gMw6adZN3ElnG3Wl60uOYjHmr4bTD2Ke+pNrS5567I0XFTkjpuYxV0VR1trd5GCxqzseQUEn3Vrq1oUo802kjKMJTeIofdW+jOR8PeMYl57tcGQ8e08QvvPorkOJ9raVLMLVcz6vOPwyzocOb1qGm6N0dFbxiOFFRR2Acz3ntJ8TXAXV3Wup+Uqyyy3hCMFiJIkcKCWIAAySeAArTCnKclGKy2etpasy7XnX7eBoLM9U8Hl7WHaq9w8e2voPAezPkmq9ytfBaae/2/HxKm7vvUpmc125UHtDwKAKAe+hT+lj+Sy/aw1X3+0SdZet8Pyb1VYTwoAoDG+nj7/a/i3/WWp1j3mQ7zuoy2rUrgoDRuiRVlS8gk4q6pkd4O0rfpFcT2ulOjOhXh6rb+XKW/DcSjKD/dxN1j0K9ncNE/ZxVuxlPI/wDfbXTcMv6d7bxqwfv9jIFzQdKeGVdWBHCgPaAKAKAKA8rxnqeDeeiPWXym03MhzLB1fFoz5jerzT+CD21R16Xk54LejU545HLSukEt4JJpTspGhZj4AZ9vZ660rU2n58l0Ze6UuZJxE3xjZ2myqKOSqGPAhQAOHdUifE7Oxp4qTWeiab+W5ClQq15aLQaND9FgGDdS7X1IwQPWx4+weuubve2bfo20Pi3+MfklUuGRWs3ke9FaGgtl2YIlTvIHWPpJ4muRu+I3N281pt+zLx8sljTpQp6RROqCbBe1i1ytrQEM28k+jQgn1nkvr9lXvDuz13ePPK4x6tfZPGSNWu6dPd6mUaza4XF6cMdiLsiUnH94/KNfROGcCtrFZisy6ta/Dp8yluLydXTZC9V0QwoD2gCgCgHvoU/pY/ksv2sNV9/tEnWXrfD8m9VWE8KAKAxvp4+/2v4t/wBZanWPeZDvO6jLatSuCh6NfRppMQX6BjhZRuz6WIKf9QHtrnu01n5xYya3jr8Fq/sTuH1OSrh+Jq2tGrsV7DsScGHFHHND+0HtFfO+E8Wq8Pq80dYvddS5r0I1o4ZiGndCTWku7mXB47LDirgdoPs9Ga+sWHEKN7S8pSf+vec9XoSpPEitqaaD2gCgCgCgOlrbPIwWNWdj8lQSfdWupVhSjzTeEZwhKbxFGh6kar31nOt2QECA7UWcySIfOTA4A8MjJ5qtcve9orGU1Tg23ndYx98/QtLa0qw1ZpWkZ0u2VRiSFQshPNXdgGiHjsjD+kp3HFRx6/dCmqcHiUvt+smUYZeWdwOGBXEylKTzJ5JmD4nnVFLOwVRzLEAe+sqVKdWXLTWWeNpasUNNdI9rDkRZnb6vBM/hHn6s10tj2Tu6+JVcQXxz8sfkhVb+lDbUz/Tmvd3c5G3uUPyI+Htbma7Ow7OWdpry80urz9s4Kyrf1J6LQWKvkktEQm29wr0HtDwKAKAKAKAe+hT+lj+Sy/aw1X3+0SdZet8Pyb1VYTwoAoBQ131GXSTxO0xj3asuAgbO0Qc8xjl7620qsqbzE11KanuLX3GY/wC1N/lj/wBdbvPahq81gJ/SDqYujRDsymTe7XNdnGxs/WOfO91Sba4nUlhmi4oRhHKE5GIII4EHIPcRU2cVKLi9noRItp5RvepusC3tsr5+MXqyL2hh2+g86+Qcd4ZKxuWvVeqZ0ttXVWCZY6W0VFcxmOdA6n2qe8HsNQLO9rWdRVKTwzbUpxmsSMg1s1FmtMvFmWH5wHXT8ID9I4eivpnCO0dC9XJP0Z9PB+7/AKUdzYyp6x1Qo10m5ACgLbQurdzdH4mIkdrnqoPWf2VXXvFbW0jmrP8AP2JFK1qVNkaBoTovjXDXUhkPzE6qes8z6sVxl92xqSzG2jhdXv8Af8FnS4bCOs3kedH6OigXZhjWMdygDPp7TXI3N5XuZc1WTbLGEIwWIolVGMipvdJWtih22SIFmbYHnMzttMQo4kknPrqzt7G8v5rli3ss6LCWi3x4GqdWFJZbEPTnSixytpGFH0knFj6F5D15rsLDsdTj6VzLL6Lb7fkra3EvCmhE0lpWa4banleQ/WPAegch6q6+2s6FtHlpRSRWVK06neZDqSaj2gCgCgCgCgCgGvo61Xj0jPJFK8kYSPbBj3e0TtAYO2jDHHuqDeVZ02uVk21pxknlGg/catP7Rde22/0Khed1epK8hT6Fxqp0eW9hcGeKWd23bR4kMWzh2ViepGpzlB299YVK06neZnCnGPdQ41qMwoAoAoAoDJennlaf4v7uptj3yLd9wyOrYrC11b07JZTiWPiOTJ2Ovd/A1X8S4bSv6LpVPg+jJFvcSoyyjctAadivIhJC34SHzkPcR+2vkvEeGV7GpyVFp4PwZ0VKtGrHMWWRFV6bTyjaJWs/R5DcZeDEEvPgPi2PiB5pPePYa6vhfaqvbYhX9OPv1X3yQbiwhU1joyv0JqXBA679S8n1x1CfqjOG99SOIdoLq4X9B4j7H6Xxxse0LKjBa6se7FQMgAADsHAVyNabm+aTyydjGxKrSeFHpzW21tciWQFx/wAtOs/s5D14q5seA3t2/Rg0ur0++MkerdU6e7M7090lTy5W3G4X53nSH18l9Vdtw/snbUMSrPnfu0+WpV1uJSlpBYEqeZnYs7FmPMsSSfbXU06UKceWCSXsK6U3J5kznWZiFAFAe0AUAUAUAUAUBpHQZ/PZvxH7xarL/eJYWWzNtqvJoUAUAUAUAUAUBkvTz/VP8X93U2x75Fu+4ZHVsVgUBbatC53wa0JVxzYcFA+t2EeFVfFZ2caLV0k19fhsTLSFaUv6f+jZdG6cYKouQNrHF0B2c+KniB48fVXyy4tKUpN2+i8E/wAbts6JKSXpF5G4YAqQQeRHEGq2cJQlyyWGeoJEDDDAEHsPEUjOUdmMEcWhTjE2Pqtll9XaPbjwqQq8J6VV8Vp9FhGOH4Gd66Jpc7WeMP8A9tnl4/Lrt+By4Kksd/8A+vwstFZdK68NvZ/wzVhxOefb313EUkvR2KeWc6nlZGJ7QBQBQBQBQBQBQBQBQBQGkdBn89m/EfvFqsv94lhZbM22q8mhQBQBQBQBQBQGS9PP9U/xf3dTbHvkW77hkdWxWFtq/oRrl8cVQec37B3mqrinFIWVPO8nsibZ2jry9hpVlaJEgSNQqj3+J7zXze5ualxNzqPLOmp04wjyxQXl2kS7UjBR3n9neaW9rVuJqFJZZ5UqRprMmKk+vzxyfyVcLnJ2uIfs83kPTz4Cuvt+y8J08XLy/Z4fQpq/E1zf00Nmgekq3lwtwDA/f50ZPp5j1+2qHiHZG4o5lbvnXTTP4Ruo8Qpz0lox0t51kUMjK6nkykEH1iuVqUalJ4nFonpp7HStR6VeltXba5+/Qqx+cBh/zhxqys+LXdo/6U9OhqqUYVO8hH0v0V8zazf3JB//AEP4V1tl2yTxG5h8V/tldV4Yt4MSNLatXVsTvoXA+eBtIfWOHtrq7TitpdLNKaf0+5X1LWrT3RU1YkcKHh7QBQBQBQBQBQBQGkdBn89m/EfvFqsv94lhZbM22q8mhQBQBQBQBQBQGS9PP9U/xf3dTbHvkW77hk0UZZgq8SxAHpPAVZ1aipwc5bJN/Ir4Qc5KK8TWNE6PWCJY17OZ7yeZr5XxC8ldV5VJfD3fqOtoUlSgoojae02lsnHrOfNTtPie4VI4Zwqrez00it2a7m6hQjruZzpPSUk77UjZ7h2KO4CvolnZUbWHJTWPyc3XuJ1nmRDqWRwoCbo3Ss1u21BI0Z8DwPpHI1FurKhcx5a0FL3o20686fdY76G6UZFwLqMSD56YVvZyPqxXKX3Y6lPMreXK+j1X4LKlxN7TQ86H1ttLnG7lAY/Ifqt6MHn6s1yV5wG9tX6UG11Wv2yWFO6p1NmXlU7TWjJAEZGDxFItxeVuBc0zqRZ3GSYxG5+XH1TnvIHA+yr2y7R31thc3Mvbl/ki1bOlU3QiaZ6MriPJt2WZfm+bJ7DwPtrsLHtdbVmo1lyP5r7aFdV4bJaweRLvLR4mKyoyMOxgQffXT0bilWXNTkmvY0yvnSnB4ksHCtxrCgCgPaAKAKA0joM/ns34j94tVl/vEsLLZm21Xk0KAKAKAKAKAKAyXp5/qn+L+7qbY98i3fcEHUq227tSeSAt6+ytPaGu6Vm8eOn78zHhlPmrZ6D1prSa28RduJ5Kvzm7BXC8OsJ3lZU47eL6IvrivGjDmZl19dtLI0jnLMf+x6K+n29vTt6ap01hI5WtVlVlzSOAreaj2gCgPVGSBXjeFk9isvB4R4EcAcEEHBGRwPLgaxpzU45RnUg4Swzysmk9zDOC80Prbd22BHKSo+Q/XX2Hl6qqrzglldL04JPqtPtgk0ryrDxHfQ/SmhwLqIofnx5ZfTsniPaa5S97GyWXbTz7Hp9dSxpcTi++sDrorT1vcj4iZH+rnDfmnBHsrlbvhd3a/wB2DS6+HzLCFaE+6yxJqBFczwjYQZIYbqProJE5DbXn4jPHB4EHt4VPVS6sKiUZOLwnu/HXVGtxhUWqEjTvRnExJtXMZ+Y3WTl3+cPfXTWHa+rDEbmPMuq3+WEQqvDYS1hoZ/pjV64tT8dGQvzxxQ+sftrtLLilrdr+lLXp4lVWtKlLvLQq6sSOe0PAoAoDSOgz+ezfiP3i1WX+8SwstmbbVeTQoAoAoAoAoAoDKOnRc+Sf4v6Y6mWXfI10swE3UW2+PdweCpjH4TqAf0+2oHaV81GMPF5+mDZwxcs2yFrRpDyiY4PUTgvce8+upnBLBWtus96Wr/Bpvq/lamPBFPuhVxkg8qDdCmRyoN0KZHKg3QpkcqPUiGR6R+msZv0X7jKC9Je807XLU3faOtryBSZEtYt6i83QRL1wO1lHPtKjtwBVTb1/Jy9hY1qSqL2mYboVcJ51KxxwG6FMjCDdCmRyo9RMHIJB7wSD7q8aTWGerTY03oztrq9LCaV2tIzhg3EyMMERBjx2ORYZxjC9prn7uws1WVSMFzLx1LO3nUcfSehf32udvDez2821GUkA28ZQ7UaN2cRz7q5zivALq5m7ijh6beOnv0JMLqEPQkW8F2ko24nV1PylII91cnVt6tF8tSLTJ0ZKSyiPOoKkEZHceIrKE3F5izPGRK0/qVDJlofin7h5hz4dnq766rhvaWvRahW9KOnvX2IFxw+FTWOjEC+0a0LlJFKkew+IPaK7y2u6VzBTpvKKSrQlSliSI+6FSMmvlQboUyOVGi9CK4vZsfQfvFquv94k20WEzaaryYFAFAFAFAFAFAZb01jLWnbwl/TFUyy75or90ouji2WSS4iccHh9BGHUZHiNoVT9qq0qEKVaPqy/jQ2WMc8yF3TWiHtpmicZI4g44Mp5N/341e8Nvqd5bxqw/wCMiVqLpzaZB3fh7qnmrAbvw91BgN34e6gwG78PdQYPVj4jh7qxn3WexWqP0VquP5Da/k8X2S1QlkZN0kaoi0m30K/yeVuXPdSNxK+CseK93EcOqKn2lf1JEavSz6SE3d+HuqxIuA3fh7qDBYaA0HJeXCQRDBPFmI4IgI2nPozgDtJAqPcV1TjpubaVLmep+g9E6NjtoUhhXZRBgDmfEk9pJySfGqcnGF6/pnSl3w/5i/Yx1bWf9shV16RU2F5LA21CzIfDkfSOR9de3NpQuY8tWKaMadSdN+iOuhtcw/UuV2WPJwOqfSOz9HorieJdl5U/6ls8rp4/vwLWhfKWk9BhkYFQQcg8QRyIPbXLOEoScZLDLBNPVFTpnRyTrsuPQe0GrHh9/Vs589P4rqYVqEascSM+vrBonKMOI7uRB5H0V9Ms72ndU1Ug/wDRz1ahKlLlaI+78PdUs1YH3obXF7Lwx8QftFquvt4kq2WjNiqASQoAoAoAoAoAoDM+mFcvaY+bL+mKpdn3zVV2F3USXd3q54baMntwwHtUVXdqLd1bFuPqvP8AJlaPlmO+tGgVu4sDhIvFG/Sp8DXD8F4vOwrZesHuvyTq9FVI+0yuezdGKupVlOCDzFfVqFenWgp03lMqJQcXhnxujW08webo0GGG6NBg9ERrGXdZ6k8m9ar/AMxtfyeL7JapCYS9I2KTxPFKu0jqVYeB/Qe0HsoDCdP6Cks7hoXywAykhx8YnY3DhtDkR3+BFWtvW51h7kadPD0IAgYkBQWZiAqjmzMcKo8Sa3TmoLLMFBtm16j6tCyt8NgzSYaVh3jkg+quSPE5PbVPUm5yyyXGOFgY6wPTCtdUJ0ld4+lX7GOrS0/tkaqtSm3RqTk14DdGmRhljonSckBwOsmeKE+0juNU3E+DUbyLaWJdf5JVC4nTeHqhriu1lUMhyO0doPca4C4tKlrUdOotfuXFOpGccohaZsN7Hw89eK/tHrqfwjiErSss917/AL8jVc0VUh7RQ3Jr6RGSkk1syicWh06JkIvpM/QH7Rag3u6N9FYya1UE3BQBQBQBQBQBQGcdLK5ktfwZf0xVKtO+YVNhHjQqQytgggg9oIOQfbU2rTjVg4S2aa+ZqTw8moaC0stzEGHBxwde49/oPZ/7V8l4vw2djXcX3Xs/YW1KopxyfGndAx3S9bquBhZAOI8D84eHp5VlwvjFawnmOsfFHlWlGotTPdKaEkt2xIOHY4HVb0Hv8K+lcO4tQvoc1N6+K8UVtSjKD1IW58assmrAbnx91MjAbnxryT0Z6lqbbqt/MbX8ni+yWqUklpQFHrdq8t7AUyFkXrRSYzstjke9TyI/aBWUJOLyjxrIt9HuqTxubm7j2ZFJWKM4JTGVeTPLLcQPq/hYGytWdQ8jHBoFaTIKAxPW2POkbvj/AM0fYx1ZWr9A0T3Krc+PuqTkwwG58fdTIwG58aZGDvZyNE20p9I7GHd/71A4hYU7ynyy38GbqNWVJ5QzW8wdQy8j7vD0184uKE6FR05rVF1CamsoX9L2ezKSOAbrevt9/H113PZ+78tbcj3jp8PD7FVeU+WeeowdF6Yvn/EH7RKn3m6NNPxNUqEbQoAoAoAoBW1y1nks5IEjjR96srEszDG6MQAGBxzvfdWynT53g8bwUX3QLj6GH89/4Vv80fUx5yk1g0zJePG0qIm7DABCxztle/ljY99baNFwecmMpZKzdCpOTA72M7QyB4zhh7CO0EdoqFfWVK8pOnVX+jOE3B5Q/wCh9MpcDq9VxzQ8x4jvHjXzHifB69jL0lmPg/3YsqdWM1oTpoVdSrgMp5gjINVtKrOlNTg8NGxpPRilpbVDGWt+I+jJ4/3SefoPtrtOGdq9oXXzWfqtSHUtfGItSW+yxVgVYcwcgiu0pV4Vo81NpohuLWjPndCtj1WDws7TWC8ijSNLlgqKEUbuA4VQAPkceAqL5rEz52MOpWn7ma9EU028Qwu2Cka4ZHjAOVUHk5rRWpKGMGcZZNArQZBQCfr9pue3e3WBwm2JC2UVs7BjC8+XnmttKnzyweSeEK3/ABbffTj/ACo/4VI81XUw5ynuGaSR5JW2ndtpjgLk7IUcBwHBRUinDkWDBvJ8boVsyeBuhTIDdCmQG6FMglaOm3bY+Sx4+B5A/s/+K5/jvD/L0vKxXpR+q/WS7Styy5XsyXpmLKqe449TD+IFUvZutyXLh/kvtn+SVexzDPQjaH0hJazGWHYyUKEOCRgsGzwI48K7OtS8pjUrIywXf/Hd382D8x//AF1o809pl5QutT9aJ7m5aKYRhREXBQMDlXRccWPDr1pq0vJ+JlGWRzrUZBQBQGf9Ja5ubP8AFXH69tUi275hPYWd34e6pxrDd+HuoA3fh7qAN34e6gPUUggjII4gjgQfCtdWlCrHlmk17T1Np5Qx6K1jIws4/wAQD9YD9I9lcRxTsw45qWuvs1+m5NpXOdJDHG4YAqQQeRByDXHzpypycZrDRLTyR7/R0cwxIoOOR5MPQalWfELi0lmlJr2eHy2MJ04y3FjSGrTpxj+MXuwA49XJvV7K7bh/amjVxGuuV9fD8EOpataxKfd8xjiOYxxFdRTqRqR5oPKIzTW5dajrjSKcMfyeX7SCo914GcDTKiGYUAh9JIzNafgT/rQVItu+Yz2FXd+Huqcag3fh7qAN34e6gDd+HuoA3fh7qAN34e6gPDH4e6jWVhgkM21Dg8SpAPjxGD6x+2uNp23mvFUls9viyylPylA4bvw91dkVobvw91AX2oK40geH9Wf7WKod1ujZA0iopmFAFAIvSEubuzx9Dcfr21b7fvGMtii3Rqbk1hujTIDdGmQG6NMgN0aZAbo0yDtZzSRHMZx3rzU+kd/iONVt/wAKtryOKi16+JshVlDYYLLTSNgSDdt4nqH0N+w4rhOIdn7i19KPpR/d9ibTrxkWlUBvIt7o6OXz149jDgw9f7OVTrTiVzavNKWP32mEqcZbogaL0Sba6WYEyII3TZwA43jRtnnhgN34c+2uot+08KqSrrD6rb75Izt2u6NltfxucK3W+aeDenB4kePKr2lWp1Y80HlGpprclVtPBI6QFzcWuPo5/wBaCt9v3jGWwv7o1Nyaw3RpkBujTIDdGmQG6NMgN0aZB8uhAJPIV5KSissJZ0ODxEbORxkI2vAg7S+wAj2Vyttc+eX/ADeEdvcWE4eTo46kndGuryV4bo0yC21LTGkOP9mf7WKolzujOBoNRjMKAKASteUzeWn4m4/Xtq3UO8Yy2KvceNS8mAbjxpkBuPGmQG48aZAbjxpkBuPGmQG48aZAbjxpkHa1keLhG+B80jK+zmPURVRfcFtbvLlHEuqxn7G2FaUSzh0wOUilfrDrL/EezHjXJ3nZi4pZlRfMvk/uSoXMXuWEUqsMqQw7wc1z1WjUpPE4te9G9NPY9kjDcGAPp/T4V5SqzpS5oPDDSe57FJInmPkfNfrD1Hzh7SPCr227RV6elRKS+v3/AAaZUE9il1n3k0sDmMgRpKGZTtDMhiK8PO+Q3ZgcONdNYcctKstZYftz99iPOjJIrUjB5HP7P4V0MZxksxeSO1g93HjXuQG48a9yA3HjTIDceNMgNx415kEeWEkqfkcx9Yg8/wAEdnefRx5fjXFYtOhSfv8A4J1rR152CptOB2KM+s8B7tr3Vr7OUHzSqv2JfXJleT0USRuPGusyV4bjxpkE/VRMaQH5LJ9tFUa43RlEeqjmYUAUAoa4Lm9tM/QXP69tW2j3jyRE3IqVkwDcimQG5FMgNyKZAbkUyA3IpkBuRTIDcimQG5FMgNwKZB5o20Vr+JesAYJidliuSrwBScc8bTYz3moF5b0q2FUin8EZwk1sMcmjpF81hIO5uq/tHA+weuuauuzlKetF8v1/JIjXfiRjNg4cFG7m4Z9B81vUTXO3PCrm370crqstEiNSMjpVcZlXeWqMSSBn5w4N7Rx9VWNrf3FB/wBOb+bx8g6cZborHiZeR2h3NwPqI/aD6a6W17S1FpWjn2r+MGidmvVZ4tynJ8p6fN9o4D14roLfi1tXWkkn7cIizoTj4EpYlPLj66sEzUDRKBk8B3k0csLLB1tdH7w5YER9x5v6e5fDmfAc+S4x2hUE6Nu8vxfT3EqlQzrI5axnDJ+DyHpwAK5ixpzrS5Vq2ycmoxbZytLTZXreceJ9Pd6hwr6XZ26t6Maa8PuVVSfPJs7bgVKyYBuBXmQdtX0A0iMf2WT7aKtFYyiOlaDIKAKAUNcLlI7y0aQhV3NwMnlkvbED08D7KzpvDPGQ/hq2+lSt/OupjgPhu2+lSnOuowHw3bfSpTnXUYD4btvpY6c66jAfDdt9KlOddRgPhu2+lSnOuowHw3bfSpTnXUYD4btvpUpzrqMB8N230qU511GA+G7b6WOnOuowdtCXkcukId0wfZt59rZ7Np7fGfTg+w1pqNMyQ61rPT5dARggEdx4igFHWWVbaeAK+5jdJSw5oWQxbHA52eDPwXGfGoFbhVpcP0469dV/ozVSUdisk09HxzJE3irbJ9jcP+r1VT1uzWNaM/n/AKRvjddUQ5NOwHhtgHxBx7eVV8+EXVN93PuN8a8H4keXScOfvi0jYXS9R/T+TPysOpzTSMSnKyBT3qce0YwfWKn0HxGj3U8fD8mqfkZbkq31gjDAyssgHIDqkHvxyY+nGK33lS/u6fk8OPyw/f4/I1KFOLynkvYNZrVxnfKPBsg++ubqcIvIvHI3++02KrDqQX0zbSSCRpUwowgPPxY9x7h2evh2HBOFq0hz1O8/oRq1Vy0Wx3+G7b6VKv8AnXUj4D4btvpUpzrqMB8N230qU511GDvq9eRy6QBiYMBauCV5AmaLH6DWmo0zJDpWs9CgCgEvWjX02l0bdLOe5ZYhKxhwdlWJHEc/k0AaQ6RIls7a5ghluBcyGNYkAEquobaUg9oKMKA4t0hstpNcS2FzFunjQRvsh5DM2yNn0HHtoCdqnrut5PJbvbzWsyIJNiYAbaE7JIx3Ej2+mgJGqOuEWkIJpoVIWGV4yCQdrYAYMMdjA8KAXdHdK6yGFpLK5hhmdUW4YKYgXbZUkjszwzQHfTPSS1vdNb/B11I22yoyhcSiPmy94xxoCwsNfI5NJeQNE8cm5Eu0xGBmNZCmOeQGP5poCstelSKS1uLhLaUiCdIdgFdp2lbZUr7vbQEu11/cw3Ms1hcwLbwmX4zA28HzV8aAs11wjaKxkRGZb1gqYIyhMTSce/zSPTQC/b9J7vci3+DbsP1SQQvVRn2Q5HPZznj4UA1a26yR6Pt99KGclgiRoMvJI/moo7+Z9VAVOgde1uFuRJby289tGZWglADMmySGU8iOBFActVdfHvZY1FhcxRyLtCZwN3jZ2lOR39lASdbtc/Ip4oUtZrl5UZwIsEgIQDkH8IUBxfpEgGi30hu5AqNsNC2FkWQOEKHPAEZoDprTrv5HBFOttNcRSR7wvHjZjXAOWJ8D7qA46L193otzJaTweUXAgQSYBO1EZBJ4rgY4UBcyayRrdzW7gqILYXDykjZCFmB8eGwTQC9oPpMjuJ4ke2ngiuGKwXEi4jlI5D6u0AcUAz6F02txJcoFKm3m3JJIO0dhXyO4YcUBQ60a/La3DW8NtNdyRoJJhCMiJTxXP1iOOO6gJekNebaPR8d6u1Kk2FijQZkkdiRsAdjAg57sGgK/R/SIJIbsvaTRT2ke9e3fAdo+ZZTyOADQFvNrZHtWKxKZTe9ZNkjqxhNtpG8ACB6TQDDQBQBQCbY/+Irn8gh+2koBEu1mJjFmUV/h2fdFxmMHcMWyB2Z2vXQF3rmukE0RKb4wyyi6tzEIgVU4nTCnPaW7aA4X0+kALzSd/AloYLGSGGNZFdmeUg7ZZSRgEDhQEbor0rbb+5t7R9pGsIpD1SvxsKbmbnzPFDnxoCk0DJezW+i7K4aGKxuGVopFVmd9xJvBExzhHbHDv91AadrH/TGjPRcfZrQCDrjdC20vcXZ4bqZEJ8J7CRB/1EUBV2dk8Oj7qOPAlFxozG1xAlaCFuPeNs0A8aei0kuidJfCUkDjyY7vcqVwcNt5z/dx66AWNCt5LfWOjmJO6vRcQZ+guLVzj+7JtD10A+2f/iK4/wDx8X270Aa54+EtEbfm+US+jbFu2x680BX664+FF2fOOi7vb79gbOxnw2i3voD3osbSfk9r5SLfyPyRN2ULb7G7Xd7WeHm8/GgOWvV7dQ6YtGsbcXMvkkw3ZdYxsmSPLZYgcMDh40AraaxZRWcelSsRvNITX1widdECjaWPAztAu0fsPE8aAudFaQE2qM+G2t1bzw7WMZWIssf/AJexQEvXsT+T6G8l2BPv492ZM7G15M3nY44xmgFjTIvQ2l/LzEZvgxOMGQm73zd/bjaoB36QlQaIg2MbQmtNzjHn76PZ2fHZ2vfQEzUX+c6V/Lz/APrxUB8ahj+V6WLef5dg8s7AhTd+rGceugE7VrHlWjwfvI0ppDd/NyEfd4x2bW1igG3ROmHl0vPb3FgkLCF9i4LhnmgSYovAL1VbicZoCq6M9AmK+vNt9tLJmtbdfmRyt5Q3r66L4BcUBplAFAFAJGs+pE9xem6tr+S0LRLEwjTJZUYtz2h86gPjSHR3mztbe1uXt2tpTMJ9nbkeRwwdjxHElyfdQHkeo1y1vJDdaRkuNqWGRWeMdTcSbwgDa47WAPDFAMOtmgvLYFhL7Cb6N36u1tpG4cpzGNrGM+40Bx0lqwsl3b3EbCIxJKjKqDEiTJs4OCMYYK3qoCuk1GB0Zb2Ymw9syPHPscVeKTbDbOe7I59tAXF/oTe3drcF8G3Eg2dnz96oXnnq4x40Av61dHgvReAz7HlMkL+Znd+Trsn5XHaBPdjPbQHul9QDMt2EuN0biaCVWEeTEbVEVQOtxyUznhigOUOo12YbmK50nJcLPA0QDxjEbMR18B+JABGOHOgLLSWpSS3thdh9mS0XZPVzvU2cKCc9XBLEc/ONAWUOgtnSMl5t+fbrDu8cthy+1nP1sYxQHPXDVpL+3EbO0To4kimTz4pE5MPUSCPGgKjQOorQi5e5unurm4iMJndcbEeCAqrk4GWyePGgGTV/Rvk1pb2+1t7mFI9rGNrdoFzjJxnHLNAR7nQm3pCG728bqCSLd7Pnb1kba2s8MbHLHbQHObV5X0gLuRg4WAwpEVBC7T7TPkniTgDl2UBXyamfE6RhWXZS9YsAE+8l4wj463WyRtdnOgJmkNW975D8ZjyORZPNzvNiIx459Xzs9tAE+q6SXlxPI22k9qLZoivDZDMSc57Q5GMUAu6F6NWinhNxey3NtbNt29s6gBGAwhY56+znhwGKANIagXZubia20nJbLPJvDGkYIDbIXOdvicKO6gJOsWoUk1wbi0vZLOSWNUuCi7QmCDZVvOGy+OGeNAS77UGBtHQ2cLvD5OQ8MyffEkUkl/EsWbP4VAeao6mPazvc3V3JeXDpu9thsKiA5wqgnHHxoC30HoTyea7k29rymYS42cbGI1TZzk7XmZzw50BcUAUBUrpnOkGtNjzbZZ9vPz5Xj2cf4ec+NAfOrmnlurffECPryLgsP+TIUJz3dXProCS98wuRHsfFGIuZtpcBg6qqY58QxOeXV8aAmNKBnJAwMnJHAd57qA8aZQASwAIyDkYI76A+ZLgYfZwzKCdkEZzjIHhmgKnRmsaySJDIpimNus7oSpEYdtkLtDgxyDy7vGgLsMM4zxHZ28aA+d6M4yM4zjIzjvx3UAvau6zNdJdS7nYihkdI221YzbksrtgcU4ryPfQCtN0tqui0vvJmJe4MO62+IxGZNvOOWAOztoB+tb5mknWSPdpEVCyFlIkBXaLY+Tg8ONARdI6eWK7tYMZFwkr7zaAVRAEPrzvPdQEs3j+UrEI8xmJnM20MBg6qE2eZyGJzy6vjQEpZlIyGBGM8xy7/AEUALMpAIYEHkcjB/jyoD4ubkLE0gwwVC3A8Dsgnn6qAz49KyfB0F55O2ZrjcbrbGV4E7ROOWMfnCgNFWUEgZGcZxnjjvx3UBU6U04Ibm2gC7ZneRchh1DFA03EeOxj10BL0VfGSGN5k3LuPvZZSQcnhkcCfRQEsyrtbORtHjs5GceigKjQ2sCz2slwy7tY5JlIznhbyOhbl27GcUBSapa9NdzrFNaSWwmiM1uzsrb6NcZPDzThlOO6gL7WTTi2trJOAJNhkUqGA4vIsfPsxt59VAWiSgjIIwOZyMDHOgASrs7W0NnntZGMd+aAq9I6bEVzaQhdryppFDg8F3cLS58c7OPXQFvQCdJcLHrA28YJt6NTZ2iBtbu5mZ8Z54DAnwNAJGh9ExXbaPSYFonTST4DEB1NwmyeqeK8c+oUB7YWbXdvbRliXfQEuy3EttrcQFD35yooDhdaQe+g8qCB472+ghMbuYkeOC3zsM4B2VM7OvLiVFAd7TV8Tvo21uHUxCe+wkE5kVY1MbLDtjBIQnGPqigOerkAt77LqshuBdrHewT5E+A8hSaM8coEIBGACoHGgI+iNAJcRghcznQUbxtk53oZtg8+9FoB+6N7sXRu70cVnkREP1LeBEPq3hkPrNAKa26NKLskm9bTD256x2tztGPc7OfM3OH9eaAYOjfRscOjLrdLs7U90DxJzu5HjTn3KoHqoDJ5UPkz25HVXR63oPZ8ZYwQH/rLUBoGn1V7u6hlPxE2krSObiQChgyEJB81mCigC50DZy3OjbWN2ntkN+pUs2AVMWYcjGY1JwBx5DiaApYruRbGJ1Zi66CugGz1gFuolznvCj3UB3uraytZL6KEPLbtaWiiOKXBd5ZyFXbJIRX6pbswzd9Ac9F6PDxpbSIIYxp0JuI5S6RqbKRmjVxgkEkg4xzIoB01GjCaLvIlzsRT3caDJOyiO+yoz2CgMptojuBCQdhLSK78MzRWUS++OQ/3qAb7OCWTShuAIUkXSe6Mz3JWUxKmz5MItnBBjywGeJXNARdV7WLfaIuNsm5uGvHnBYks/k020SpPAoer4cqA80LZ29wkQv5Gjit9GrLE4YqY2Ny+8lXvcbEYzg86AkaZkjfS0c0ETbS6Qhia7km67Ew8YY4gMiPZ4kntzwoBv1RmVNFXTyKXRZ71mRRlmUXMpZQO0kcMUAqaKu5LLdrZXpu7a4s55LeFwGntd1BtxjaBJ2c4XBxjAGOFAcL3RdnFoiUW0zb24tLWSVA5YHN0gNxnHCQsxGc/JHDhQHXSNilv5daREx2z39ikihmwsdwQJzknI2sDJoAmtI1nNgD/9POlUj2dttjBst8YM58zfZ6veMUBJ1bGzeWMSEtDDpO9igJJOIlsWOyD2qrtIo/Bx2UBrdAUusmqlpfhBeQrLsElTl1Zc88MhBwcDhnHCgJMWg7dWhZYlUwRtHFs5ARH2QygA447C8+6gPjR2r9vA0TQx7BihMCHac7MRZXKcSc9ZFOTx4c6A4yap2bWZszAvkxJO6ywAJbbJBztA7RJyDQHSx1btYRAIoVQWwZYcFuoJMbfb1icDJOTQEaz1MsYriS4jt1WaUMHcF+O35+ATsoT2lQM0Bxv9WIYljmtbZHuLWExW4Z3VQpGNgnOCME8WzjNASNSdCtZ2EMD7O2oLPs+btyO0j48AzEDwAoD7GqlmL3y0QJ5TjG962eWM7Odnaxw2sZxwzQE2y0VFDE0UabKMzsy5Y5MrFnPE54lifXQFY2pdiVKmAYNsLU9aTO4UhljztZ5gcefDnQEm/wBWbWZZ0lhV1uCplBLdcoAEPA9UjA4rigCw1ZtYRAIoVQW6usWC3UEuN5zPWLbIyWyeFARbnVeKOBhaRokq28kERfbaNVkYOUZSTtKWUE540Ar6o6h5FyL+0ghhlhjhFtE7Mp3bvI0hbmpLMCOORjnQDZY6oWcIURQKgSVZlAZ8CWOLcq+NrGdgkeOcnJ40BYWmiYYo5I40CpIzu4y3WaU5kPE8MknlQFeNT7LBG4GDCkB60n3qEho087sKjjz4UB9/8KWflnlu4XykDG962fN2c4zs7Wzw2sZx20BytdS7GO4NxHbqsxdnMgL52pEaNzjOMFXbhyySefGgPi81HsJVgWS2Vlt/vQJfqcdrHndZc8cNkUB9zamWL3LXLW6mdijGTLg7UZBUjBwDlRnHPHHNAWlho2KBCkSBULO5XJILSuXc8SebMTjxoCr0JqZY2czzW1ukckmQzAseBOSAGJCA9y4FAc7LUWwhSaOK2REnZWkAL9YowdR53VUMAQq4HhQE+51etpBOJIlYXIUTA7RD7AwvbwwO0YoCKup1kLPyIW6eTHju8tzzna2s7W19bOaAkWerdtELcRQhBbbW5ALdQuhRzz6xKs2S2eeedAW1Af/Z"/>
          <p:cNvSpPr>
            <a:spLocks noChangeAspect="1" noChangeArrowheads="1"/>
          </p:cNvSpPr>
          <p:nvPr/>
        </p:nvSpPr>
        <p:spPr bwMode="auto">
          <a:xfrm>
            <a:off x="4457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3" rIns="68543" bIns="34273"/>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350" b="0" i="0" u="none" strike="noStrike" kern="1200" cap="none" spc="0" normalizeH="0" baseline="0" noProof="0">
              <a:ln>
                <a:noFill/>
              </a:ln>
              <a:solidFill>
                <a:srgbClr val="000000"/>
              </a:solidFill>
              <a:effectLst/>
              <a:uLnTx/>
              <a:uFillTx/>
              <a:latin typeface="Arial" charset="0"/>
              <a:ea typeface="ＭＳ Ｐゴシック" charset="-128"/>
              <a:cs typeface="Arial" charset="0"/>
            </a:endParaRPr>
          </a:p>
        </p:txBody>
      </p:sp>
      <p:sp>
        <p:nvSpPr>
          <p:cNvPr id="124933" name="AutoShape 20" descr="data:image/jpeg;base64,/9j/4AAQSkZJRgABAQAAAQABAAD/2wCEAAkGBxQSEBQUERQWFBUWFRwYGRUXFxUYFRYYFBQaFhYYHx4aHCggGBolGxUXITIhJisrLy4uGB8zODMsNygtLisBCgoKDg0OGxAQGywkICQsLC00NDQtLCwsLCwsLCwsLCwsLCwsLCwsLCwsLCwsLCwsLCwsLCwsLCwsLCwsLCwsLP/AABEIAOAA4QMBEQACEQEDEQH/xAAcAAACAwEBAQEAAAAAAAAAAAAABgQFBwMBAgj/xABUEAACAQMABgUGBwsKBAUFAAABAgMABBEFBhITITEHIkFRYRQycYGRoRUjQlJTYrMXM3JzdJKxssHD0SQ0NURUgoOT09QWQ6LwNqPS4fElZHW0wv/EABsBAQACAwEBAAAAAAAAAAAAAAAEBQIDBgEH/8QANhEAAgEDAgMDDAEFAQEBAAAAAAECAwQRITEFElEGMkETFCJCYXGBkaGxwfDRIzNS4fEVYhb/2gAMAwEAAhEDEQA/ANxoBC6SddptHSQrCkbCRGJ2w5IKkAY2WHDia30KPlXjJqq1VTWWJ33Yrv6K3/Mk/wBWpPmD6mjzyPQPuxXf0Vv+ZJ/q08wfUeeR6B92K7+it/zJP9WnmD6jzyPQn6F6TL65lCJFbjtZikuFHf8Afag8Q5LOl5Scvcupvt6jryxFGg+V3P0kP+RJ/r1x/wD+ml/h+/Mneb+043mlZokLyzW6IvNjC+B/5/E+FbrfjtevNQpUst/vU8lSjFZbM+0h0vTrIRAsLoOTNFIpPjjfHArsbeyrSpp1cJ9P3JWzu4J4WpG+7Fd/RW/5kn+rW/zB9THzyPQPuxXf0Vv+ZJ/q08wfUeeR6GqaoafW+tEnXAY9V1HyZF85fRxyPAioM4uMmmS4y5lkuqxPQoAoAoDx2AGScAcSTyAFAYtpfpeuhPILZbfchiIzJFKzso4BiVmUccZxgYBAPGplOylOKlnBFndRjLGCJ91+/wDm2n+TN/uK2f8Anv8AyMfPI9A+6/f/ADbT/Jm/3FPMJf5DzyPQPuv3/wA20/yZv9xT/wA+X+Q88j0AdL2kCcBLUk9m4m/3FeOxaWXJBXaeiTND0ZfaSeJWle0jdhkp5PMdnPIE+U864+57RUaVRwjFyS8evzLONBtZYn6y9JV/aXTwDyR9jHW3Ew85Q39o8a6Ph0HeW8a60z4EKvXVKfK9Ss+6/f8AzbT/ACZv9xU7/wA+X+Rp88j0D7r9/wDNtP8AJm/3FPMJf5DzyPQZujrpAur++ME6wBNy8mY45EbKPGoGWlYEYc9nYK0V7Z0km3nJupVlUzhGn1GNwUAUBjfTx9/tfxb/AKy1Pse8yHed1GW1aFcFAfSKSQAMknAHeTWM5qEXKWy1MoxcmkvE1jVrRAtoQvyzxc957vQOVfLuMcQleV2/VWiOqtLdUaaXiMusussNlHtSHLkdWMHrN/BfH9NVvC+D1+ITxBYj4vGn78TXXuIUlmRjOsesk16+1KcKPNjBOwv8T419S4bwm3sIctNLPi8av47/AFKC4up1nrsU1WZGPaA8oB76JNZfJbvcucRXBCk5wFkxhG9fBD6V7BVde0fXRPtKnqM3uq0nBQBQBQGf9MOsnk9p5PG2Jbjgcc1iB65/veb6z3Vvt6XlJpeBqrVFCOTCavEsaIqG8hQ8CgPpEJIABJPAAcST3VjKSinKTwkZKLbwjV9QdRtzs3F0oMvNIzx3fifrfor552g7R+Vzb2z9Hxae/u/74F3Z2XJ6U9x5v7tYYnlkOFRSxPo/aeXrrkbW3lcVo0oLLb/79CwnJRWWfnfSl6Z55JW5yOW9GTwHsr7XaW8behCjH1Ul8lg5erU8pNy6kWpBqCgHzoU/pY/ksv2sNV/ENok6y9b4fk3qqwnhQBQGN9PH3+1/Fv8ArLU6x7zId53UZbVqVwUAx6i2O8ugxGRGNrw2sgL6+OfUa5/tHdujaOMd5afDx+5Z8Mo89XmfgOWsmsC2qcMNIfNX9p8K5DhHCJ308vSC3Zb3d3GhH2mZ6Qv5J5GkmYu7cyf0DuHhX0i3tqdvTVOmsJHM1KkqjzJkat5rPaAKA8oD1TisZRUk0zKMnF5R+i+jfWTy6yUsczRYjl7yQOq/94cfTmqKrBwm4suKc+aKY1VrMwoDnczrGjO5CqqlmY8gFGSfZQH5l1s0417dyTtkBjhFPNY18xfA8SSO9mq5taXJDXdlXc1OaWFsinqURgoCfofQ811Ju4ELHtPJVHeT2Cod5fUbOn5Ss8L7m6jRnVeImv6oakxWYDviSfHF/kp4KP28/RXzTjPaKtetwp+jD4Zfv/6XttaRpLPiNdc2TDJuk3WsTN5NA2Y1PxjDk7D5I7wP0+ivpPZfgjt4+c1l6T29i/ncpr+6z/Tj8TP67IqT2gCgHvoU/pY/ksv2sNV9/tEnWXrfD8m9VWE8KAKAxvp4+/2v4t/1lqdY95kO87qMtq1K4KAdNTZdzZXU4UsY3QkDu2XX2ZYE+iuV47S85uqNu3hSz9MFvYT8lTlUFK9umlkaSQ5Zjkn9norpLehChTVOC0RW1ajqTcmca3GoKAKAKAKAKAZ+jrWTyG9VmOIpMRy+Ck8H/uk59BbvqFeUuaPMvAmWtTD5Wfo0GqksT2gMw6adZN3ElnG3Wl60uOYjHmr4bTD2Ke+pNrS5567I0XFTkjpuYxV0VR1trd5GCxqzseQUEn3Vrq1oUo802kjKMJTeIofdW+jOR8PeMYl57tcGQ8e08QvvPorkOJ9raVLMLVcz6vOPwyzocOb1qGm6N0dFbxiOFFRR2Acz3ntJ8TXAXV3Wup+Uqyyy3hCMFiJIkcKCWIAAySeAArTCnKclGKy2etpasy7XnX7eBoLM9U8Hl7WHaq9w8e2voPAezPkmq9ytfBaae/2/HxKm7vvUpmc125UHtDwKAKAe+hT+lj+Sy/aw1X3+0SdZet8Pyb1VYTwoAoDG+nj7/a/i3/WWp1j3mQ7zuoy2rUrgoDRuiRVlS8gk4q6pkd4O0rfpFcT2ulOjOhXh6rb+XKW/DcSjKD/dxN1j0K9ncNE/ZxVuxlPI/wDfbXTcMv6d7bxqwfv9jIFzQdKeGVdWBHCgPaAKAKAKA8rxnqeDeeiPWXym03MhzLB1fFoz5jerzT+CD21R16Xk54LejU545HLSukEt4JJpTspGhZj4AZ9vZ660rU2n58l0Ze6UuZJxE3xjZ2myqKOSqGPAhQAOHdUifE7Oxp4qTWeiab+W5ClQq15aLQaND9FgGDdS7X1IwQPWx4+weuubve2bfo20Pi3+MfklUuGRWs3ke9FaGgtl2YIlTvIHWPpJ4muRu+I3N281pt+zLx8sljTpQp6RROqCbBe1i1ytrQEM28k+jQgn1nkvr9lXvDuz13ePPK4x6tfZPGSNWu6dPd6mUaza4XF6cMdiLsiUnH94/KNfROGcCtrFZisy6ta/Dp8yluLydXTZC9V0QwoD2gCgCgHvoU/pY/ksv2sNV9/tEnWXrfD8m9VWE8KAKAxvp4+/2v4t/wBZanWPeZDvO6jLatSuCh6NfRppMQX6BjhZRuz6WIKf9QHtrnu01n5xYya3jr8Fq/sTuH1OSrh+Jq2tGrsV7DsScGHFHHND+0HtFfO+E8Wq8Pq80dYvddS5r0I1o4ZiGndCTWku7mXB47LDirgdoPs9Ga+sWHEKN7S8pSf+vec9XoSpPEitqaaD2gCgCgCgOlrbPIwWNWdj8lQSfdWupVhSjzTeEZwhKbxFGh6kar31nOt2QECA7UWcySIfOTA4A8MjJ5qtcve9orGU1Tg23ndYx98/QtLa0qw1ZpWkZ0u2VRiSFQshPNXdgGiHjsjD+kp3HFRx6/dCmqcHiUvt+smUYZeWdwOGBXEylKTzJ5JmD4nnVFLOwVRzLEAe+sqVKdWXLTWWeNpasUNNdI9rDkRZnb6vBM/hHn6s10tj2Tu6+JVcQXxz8sfkhVb+lDbUz/Tmvd3c5G3uUPyI+Htbma7Ow7OWdpry80urz9s4Kyrf1J6LQWKvkktEQm29wr0HtDwKAKAKAKAe+hT+lj+Sy/aw1X3+0SdZet8Pyb1VYTwoAoBQ131GXSTxO0xj3asuAgbO0Qc8xjl7620qsqbzE11KanuLX3GY/wC1N/lj/wBdbvPahq81gJ/SDqYujRDsymTe7XNdnGxs/WOfO91Sba4nUlhmi4oRhHKE5GIII4EHIPcRU2cVKLi9noRItp5RvepusC3tsr5+MXqyL2hh2+g86+Qcd4ZKxuWvVeqZ0ttXVWCZY6W0VFcxmOdA6n2qe8HsNQLO9rWdRVKTwzbUpxmsSMg1s1FmtMvFmWH5wHXT8ID9I4eivpnCO0dC9XJP0Z9PB+7/AKUdzYyp6x1Qo10m5ACgLbQurdzdH4mIkdrnqoPWf2VXXvFbW0jmrP8AP2JFK1qVNkaBoTovjXDXUhkPzE6qes8z6sVxl92xqSzG2jhdXv8Af8FnS4bCOs3kedH6OigXZhjWMdygDPp7TXI3N5XuZc1WTbLGEIwWIolVGMipvdJWtih22SIFmbYHnMzttMQo4kknPrqzt7G8v5rli3ss6LCWi3x4GqdWFJZbEPTnSixytpGFH0knFj6F5D15rsLDsdTj6VzLL6Lb7fkra3EvCmhE0lpWa4banleQ/WPAegch6q6+2s6FtHlpRSRWVK06neZDqSaj2gCgCgCgCgCgGvo61Xj0jPJFK8kYSPbBj3e0TtAYO2jDHHuqDeVZ02uVk21pxknlGg/catP7Rde22/0Khed1epK8hT6Fxqp0eW9hcGeKWd23bR4kMWzh2ViepGpzlB299YVK06neZnCnGPdQ41qMwoAoAoAoDJennlaf4v7uptj3yLd9wyOrYrC11b07JZTiWPiOTJ2Ovd/A1X8S4bSv6LpVPg+jJFvcSoyyjctAadivIhJC34SHzkPcR+2vkvEeGV7GpyVFp4PwZ0VKtGrHMWWRFV6bTyjaJWs/R5DcZeDEEvPgPi2PiB5pPePYa6vhfaqvbYhX9OPv1X3yQbiwhU1joyv0JqXBA679S8n1x1CfqjOG99SOIdoLq4X9B4j7H6Xxxse0LKjBa6se7FQMgAADsHAVyNabm+aTyydjGxKrSeFHpzW21tciWQFx/wAtOs/s5D14q5seA3t2/Rg0ur0++MkerdU6e7M7090lTy5W3G4X53nSH18l9Vdtw/snbUMSrPnfu0+WpV1uJSlpBYEqeZnYs7FmPMsSSfbXU06UKceWCSXsK6U3J5kznWZiFAFAe0AUAUAUAUAUBpHQZ/PZvxH7xarL/eJYWWzNtqvJoUAUAUAUAUAUBkvTz/VP8X93U2x75Fu+4ZHVsVgUBbatC53wa0JVxzYcFA+t2EeFVfFZ2caLV0k19fhsTLSFaUv6f+jZdG6cYKouQNrHF0B2c+KniB48fVXyy4tKUpN2+i8E/wAbts6JKSXpF5G4YAqQQeRHEGq2cJQlyyWGeoJEDDDAEHsPEUjOUdmMEcWhTjE2Pqtll9XaPbjwqQq8J6VV8Vp9FhGOH4Gd66Jpc7WeMP8A9tnl4/Lrt+By4Kksd/8A+vwstFZdK68NvZ/wzVhxOefb313EUkvR2KeWc6nlZGJ7QBQBQBQBQBQBQBQBQBQGkdBn89m/EfvFqsv94lhZbM22q8mhQBQBQBQBQBQGS9PP9U/xf3dTbHvkW77hkdWxWFtq/oRrl8cVQec37B3mqrinFIWVPO8nsibZ2jry9hpVlaJEgSNQqj3+J7zXze5ualxNzqPLOmp04wjyxQXl2kS7UjBR3n9neaW9rVuJqFJZZ5UqRprMmKk+vzxyfyVcLnJ2uIfs83kPTz4Cuvt+y8J08XLy/Z4fQpq/E1zf00Nmgekq3lwtwDA/f50ZPp5j1+2qHiHZG4o5lbvnXTTP4Ruo8Qpz0lox0t51kUMjK6nkykEH1iuVqUalJ4nFonpp7HStR6VeltXba5+/Qqx+cBh/zhxqys+LXdo/6U9OhqqUYVO8hH0v0V8zazf3JB//AEP4V1tl2yTxG5h8V/tldV4Yt4MSNLatXVsTvoXA+eBtIfWOHtrq7TitpdLNKaf0+5X1LWrT3RU1YkcKHh7QBQBQBQBQBQBQGkdBn89m/EfvFqsv94lhZbM22q8mhQBQBQBQBQBQGS9PP9U/xf3dTbHvkW77hk0UZZgq8SxAHpPAVZ1aipwc5bJN/Ir4Qc5KK8TWNE6PWCJY17OZ7yeZr5XxC8ldV5VJfD3fqOtoUlSgoojae02lsnHrOfNTtPie4VI4Zwqrez00it2a7m6hQjruZzpPSUk77UjZ7h2KO4CvolnZUbWHJTWPyc3XuJ1nmRDqWRwoCbo3Ss1u21BI0Z8DwPpHI1FurKhcx5a0FL3o20686fdY76G6UZFwLqMSD56YVvZyPqxXKX3Y6lPMreXK+j1X4LKlxN7TQ86H1ttLnG7lAY/Ifqt6MHn6s1yV5wG9tX6UG11Wv2yWFO6p1NmXlU7TWjJAEZGDxFItxeVuBc0zqRZ3GSYxG5+XH1TnvIHA+yr2y7R31thc3Mvbl/ki1bOlU3QiaZ6MriPJt2WZfm+bJ7DwPtrsLHtdbVmo1lyP5r7aFdV4bJaweRLvLR4mKyoyMOxgQffXT0bilWXNTkmvY0yvnSnB4ksHCtxrCgCgPaAKAKA0joM/ns34j94tVl/vEsLLZm21Xk0KAKAKAKAKAKAyXp5/qn+L+7qbY98i3fcEHUq227tSeSAt6+ytPaGu6Vm8eOn78zHhlPmrZ6D1prSa28RduJ5Kvzm7BXC8OsJ3lZU47eL6IvrivGjDmZl19dtLI0jnLMf+x6K+n29vTt6ap01hI5WtVlVlzSOAreaj2gCgPVGSBXjeFk9isvB4R4EcAcEEHBGRwPLgaxpzU45RnUg4Swzysmk9zDOC80Prbd22BHKSo+Q/XX2Hl6qqrzglldL04JPqtPtgk0ryrDxHfQ/SmhwLqIofnx5ZfTsniPaa5S97GyWXbTz7Hp9dSxpcTi++sDrorT1vcj4iZH+rnDfmnBHsrlbvhd3a/wB2DS6+HzLCFaE+6yxJqBFczwjYQZIYbqProJE5DbXn4jPHB4EHt4VPVS6sKiUZOLwnu/HXVGtxhUWqEjTvRnExJtXMZ+Y3WTl3+cPfXTWHa+rDEbmPMuq3+WEQqvDYS1hoZ/pjV64tT8dGQvzxxQ+sftrtLLilrdr+lLXp4lVWtKlLvLQq6sSOe0PAoAoDSOgz+ezfiP3i1WX+8SwstmbbVeTQoAoAoAoAoAoDKOnRc+Sf4v6Y6mWXfI10swE3UW2+PdweCpjH4TqAf0+2oHaV81GMPF5+mDZwxcs2yFrRpDyiY4PUTgvce8+upnBLBWtus96Wr/Bpvq/lamPBFPuhVxkg8qDdCmRyoN0KZHKg3QpkcqPUiGR6R+msZv0X7jKC9Je807XLU3faOtryBSZEtYt6i83QRL1wO1lHPtKjtwBVTb1/Jy9hY1qSqL2mYboVcJ51KxxwG6FMjCDdCmRyo9RMHIJB7wSD7q8aTWGerTY03oztrq9LCaV2tIzhg3EyMMERBjx2ORYZxjC9prn7uws1WVSMFzLx1LO3nUcfSehf32udvDez2821GUkA28ZQ7UaN2cRz7q5zivALq5m7ijh6beOnv0JMLqEPQkW8F2ko24nV1PylII91cnVt6tF8tSLTJ0ZKSyiPOoKkEZHceIrKE3F5izPGRK0/qVDJlofin7h5hz4dnq766rhvaWvRahW9KOnvX2IFxw+FTWOjEC+0a0LlJFKkew+IPaK7y2u6VzBTpvKKSrQlSliSI+6FSMmvlQboUyOVGi9CK4vZsfQfvFquv94k20WEzaaryYFAFAFAFAFAFAZb01jLWnbwl/TFUyy75or90ouji2WSS4iccHh9BGHUZHiNoVT9qq0qEKVaPqy/jQ2WMc8yF3TWiHtpmicZI4g44Mp5N/341e8Nvqd5bxqw/wCMiVqLpzaZB3fh7qnmrAbvw91BgN34e6gwG78PdQYPVj4jh7qxn3WexWqP0VquP5Da/k8X2S1QlkZN0kaoi0m30K/yeVuXPdSNxK+CseK93EcOqKn2lf1JEavSz6SE3d+HuqxIuA3fh7qDBYaA0HJeXCQRDBPFmI4IgI2nPozgDtJAqPcV1TjpubaVLmep+g9E6NjtoUhhXZRBgDmfEk9pJySfGqcnGF6/pnSl3w/5i/Yx1bWf9shV16RU2F5LA21CzIfDkfSOR9de3NpQuY8tWKaMadSdN+iOuhtcw/UuV2WPJwOqfSOz9HorieJdl5U/6ls8rp4/vwLWhfKWk9BhkYFQQcg8QRyIPbXLOEoScZLDLBNPVFTpnRyTrsuPQe0GrHh9/Vs589P4rqYVqEascSM+vrBonKMOI7uRB5H0V9Ms72ndU1Ug/wDRz1ahKlLlaI+78PdUs1YH3obXF7Lwx8QftFquvt4kq2WjNiqASQoAoAoAoAoAoDM+mFcvaY+bL+mKpdn3zVV2F3USXd3q54baMntwwHtUVXdqLd1bFuPqvP8AJlaPlmO+tGgVu4sDhIvFG/Sp8DXD8F4vOwrZesHuvyTq9FVI+0yuezdGKupVlOCDzFfVqFenWgp03lMqJQcXhnxujW08webo0GGG6NBg9ERrGXdZ6k8m9ar/AMxtfyeL7JapCYS9I2KTxPFKu0jqVYeB/Qe0HsoDCdP6Cks7hoXywAykhx8YnY3DhtDkR3+BFWtvW51h7kadPD0IAgYkBQWZiAqjmzMcKo8Sa3TmoLLMFBtm16j6tCyt8NgzSYaVh3jkg+quSPE5PbVPUm5yyyXGOFgY6wPTCtdUJ0ld4+lX7GOrS0/tkaqtSm3RqTk14DdGmRhljonSckBwOsmeKE+0juNU3E+DUbyLaWJdf5JVC4nTeHqhriu1lUMhyO0doPca4C4tKlrUdOotfuXFOpGccohaZsN7Hw89eK/tHrqfwjiErSss917/AL8jVc0VUh7RQ3Jr6RGSkk1syicWh06JkIvpM/QH7Rag3u6N9FYya1UE3BQBQBQBQBQBQGcdLK5ktfwZf0xVKtO+YVNhHjQqQytgggg9oIOQfbU2rTjVg4S2aa+ZqTw8moaC0stzEGHBxwde49/oPZ/7V8l4vw2djXcX3Xs/YW1KopxyfGndAx3S9bquBhZAOI8D84eHp5VlwvjFawnmOsfFHlWlGotTPdKaEkt2xIOHY4HVb0Hv8K+lcO4tQvoc1N6+K8UVtSjKD1IW58assmrAbnx91MjAbnxryT0Z6lqbbqt/MbX8ni+yWqUklpQFHrdq8t7AUyFkXrRSYzstjke9TyI/aBWUJOLyjxrIt9HuqTxubm7j2ZFJWKM4JTGVeTPLLcQPq/hYGytWdQ8jHBoFaTIKAxPW2POkbvj/AM0fYx1ZWr9A0T3Krc+PuqTkwwG58fdTIwG58aZGDvZyNE20p9I7GHd/71A4hYU7ynyy38GbqNWVJ5QzW8wdQy8j7vD0184uKE6FR05rVF1CamsoX9L2ezKSOAbrevt9/H113PZ+78tbcj3jp8PD7FVeU+WeeowdF6Yvn/EH7RKn3m6NNPxNUqEbQoAoAoAoBW1y1nks5IEjjR96srEszDG6MQAGBxzvfdWynT53g8bwUX3QLj6GH89/4Vv80fUx5yk1g0zJePG0qIm7DABCxztle/ljY99baNFwecmMpZKzdCpOTA72M7QyB4zhh7CO0EdoqFfWVK8pOnVX+jOE3B5Q/wCh9MpcDq9VxzQ8x4jvHjXzHifB69jL0lmPg/3YsqdWM1oTpoVdSrgMp5gjINVtKrOlNTg8NGxpPRilpbVDGWt+I+jJ4/3SefoPtrtOGdq9oXXzWfqtSHUtfGItSW+yxVgVYcwcgiu0pV4Vo81NpohuLWjPndCtj1WDws7TWC8ijSNLlgqKEUbuA4VQAPkceAqL5rEz52MOpWn7ma9EU028Qwu2Cka4ZHjAOVUHk5rRWpKGMGcZZNArQZBQCfr9pue3e3WBwm2JC2UVs7BjC8+XnmttKnzyweSeEK3/ABbffTj/ACo/4VI81XUw5ynuGaSR5JW2ndtpjgLk7IUcBwHBRUinDkWDBvJ8boVsyeBuhTIDdCmQG6FMglaOm3bY+Sx4+B5A/s/+K5/jvD/L0vKxXpR+q/WS7Styy5XsyXpmLKqe449TD+IFUvZutyXLh/kvtn+SVexzDPQjaH0hJazGWHYyUKEOCRgsGzwI48K7OtS8pjUrIywXf/Hd382D8x//AF1o809pl5QutT9aJ7m5aKYRhREXBQMDlXRccWPDr1pq0vJ+JlGWRzrUZBQBQGf9Ja5ubP8AFXH69tUi275hPYWd34e6pxrDd+HuoA3fh7qAN34e6gPUUggjII4gjgQfCtdWlCrHlmk17T1Np5Qx6K1jIws4/wAQD9YD9I9lcRxTsw45qWuvs1+m5NpXOdJDHG4YAqQQeRByDXHzpypycZrDRLTyR7/R0cwxIoOOR5MPQalWfELi0lmlJr2eHy2MJ04y3FjSGrTpxj+MXuwA49XJvV7K7bh/amjVxGuuV9fD8EOpataxKfd8xjiOYxxFdRTqRqR5oPKIzTW5dajrjSKcMfyeX7SCo914GcDTKiGYUAh9JIzNafgT/rQVItu+Yz2FXd+Huqcag3fh7qAN34e6gDd+HuoA3fh7qAN34e6gPDH4e6jWVhgkM21Dg8SpAPjxGD6x+2uNp23mvFUls9viyylPylA4bvw91dkVobvw91AX2oK40geH9Wf7WKod1ujZA0iopmFAFAIvSEubuzx9Dcfr21b7fvGMtii3Rqbk1hujTIDdGmQG6NMgN0aZAbo0yDtZzSRHMZx3rzU+kd/iONVt/wAKtryOKi16+JshVlDYYLLTSNgSDdt4nqH0N+w4rhOIdn7i19KPpR/d9ibTrxkWlUBvIt7o6OXz149jDgw9f7OVTrTiVzavNKWP32mEqcZbogaL0Sba6WYEyII3TZwA43jRtnnhgN34c+2uot+08KqSrrD6rb75Izt2u6NltfxucK3W+aeDenB4kePKr2lWp1Y80HlGpprclVtPBI6QFzcWuPo5/wBaCt9v3jGWwv7o1Nyaw3RpkBujTIDdGmQG6NMgN0aZB8uhAJPIV5KSissJZ0ODxEbORxkI2vAg7S+wAj2Vyttc+eX/ADeEdvcWE4eTo46kndGuryV4bo0yC21LTGkOP9mf7WKolzujOBoNRjMKAKASteUzeWn4m4/Xtq3UO8Yy2KvceNS8mAbjxpkBuPGmQG48aZAbjxpkBuPGmQG48aZAbjxpkHa1keLhG+B80jK+zmPURVRfcFtbvLlHEuqxn7G2FaUSzh0wOUilfrDrL/EezHjXJ3nZi4pZlRfMvk/uSoXMXuWEUqsMqQw7wc1z1WjUpPE4te9G9NPY9kjDcGAPp/T4V5SqzpS5oPDDSe57FJInmPkfNfrD1Hzh7SPCr227RV6elRKS+v3/AAaZUE9il1n3k0sDmMgRpKGZTtDMhiK8PO+Q3ZgcONdNYcctKstZYftz99iPOjJIrUjB5HP7P4V0MZxksxeSO1g93HjXuQG48a9yA3HjTIDceNMgNx415kEeWEkqfkcx9Yg8/wAEdnefRx5fjXFYtOhSfv8A4J1rR152CptOB2KM+s8B7tr3Vr7OUHzSqv2JfXJleT0USRuPGusyV4bjxpkE/VRMaQH5LJ9tFUa43RlEeqjmYUAUAoa4Lm9tM/QXP69tW2j3jyRE3IqVkwDcimQG5FMgNyKZAbkUyA3IpkBuRTIDcimQG5FMgNwKZB5o20Vr+JesAYJidliuSrwBScc8bTYz3moF5b0q2FUin8EZwk1sMcmjpF81hIO5uq/tHA+weuuauuzlKetF8v1/JIjXfiRjNg4cFG7m4Z9B81vUTXO3PCrm370crqstEiNSMjpVcZlXeWqMSSBn5w4N7Rx9VWNrf3FB/wBOb+bx8g6cZborHiZeR2h3NwPqI/aD6a6W17S1FpWjn2r+MGidmvVZ4tynJ8p6fN9o4D14roLfi1tXWkkn7cIizoTj4EpYlPLj66sEzUDRKBk8B3k0csLLB1tdH7w5YER9x5v6e5fDmfAc+S4x2hUE6Nu8vxfT3EqlQzrI5axnDJ+DyHpwAK5ixpzrS5Vq2ycmoxbZytLTZXreceJ9Pd6hwr6XZ26t6Maa8PuVVSfPJs7bgVKyYBuBXmQdtX0A0iMf2WT7aKtFYyiOlaDIKAKAUNcLlI7y0aQhV3NwMnlkvbED08D7KzpvDPGQ/hq2+lSt/OupjgPhu2+lSnOuowHw3bfSpTnXUYD4btvpY6c66jAfDdt9KlOddRgPhu2+lSnOuowHw3bfSpTnXUYD4btvpUpzrqMB8N230qU511GA+G7b6WOnOuowdtCXkcukId0wfZt59rZ7Np7fGfTg+w1pqNMyQ61rPT5dARggEdx4igFHWWVbaeAK+5jdJSw5oWQxbHA52eDPwXGfGoFbhVpcP0469dV/ozVSUdisk09HxzJE3irbJ9jcP+r1VT1uzWNaM/n/AKRvjddUQ5NOwHhtgHxBx7eVV8+EXVN93PuN8a8H4keXScOfvi0jYXS9R/T+TPysOpzTSMSnKyBT3qce0YwfWKn0HxGj3U8fD8mqfkZbkq31gjDAyssgHIDqkHvxyY+nGK33lS/u6fk8OPyw/f4/I1KFOLynkvYNZrVxnfKPBsg++ubqcIvIvHI3++02KrDqQX0zbSSCRpUwowgPPxY9x7h2evh2HBOFq0hz1O8/oRq1Vy0Wx3+G7b6VKv8AnXUj4D4btvpUpzrqMB8N230qU511GDvq9eRy6QBiYMBauCV5AmaLH6DWmo0zJDpWs9CgCgEvWjX02l0bdLOe5ZYhKxhwdlWJHEc/k0AaQ6RIls7a5ghluBcyGNYkAEquobaUg9oKMKA4t0hstpNcS2FzFunjQRvsh5DM2yNn0HHtoCdqnrut5PJbvbzWsyIJNiYAbaE7JIx3Ej2+mgJGqOuEWkIJpoVIWGV4yCQdrYAYMMdjA8KAXdHdK6yGFpLK5hhmdUW4YKYgXbZUkjszwzQHfTPSS1vdNb/B11I22yoyhcSiPmy94xxoCwsNfI5NJeQNE8cm5Eu0xGBmNZCmOeQGP5poCstelSKS1uLhLaUiCdIdgFdp2lbZUr7vbQEu11/cw3Ms1hcwLbwmX4zA28HzV8aAs11wjaKxkRGZb1gqYIyhMTSce/zSPTQC/b9J7vci3+DbsP1SQQvVRn2Q5HPZznj4UA1a26yR6Pt99KGclgiRoMvJI/moo7+Z9VAVOgde1uFuRJby289tGZWglADMmySGU8iOBFActVdfHvZY1FhcxRyLtCZwN3jZ2lOR39lASdbtc/Ip4oUtZrl5UZwIsEgIQDkH8IUBxfpEgGi30hu5AqNsNC2FkWQOEKHPAEZoDprTrv5HBFOttNcRSR7wvHjZjXAOWJ8D7qA46L193otzJaTweUXAgQSYBO1EZBJ4rgY4UBcyayRrdzW7gqILYXDykjZCFmB8eGwTQC9oPpMjuJ4ke2ngiuGKwXEi4jlI5D6u0AcUAz6F02txJcoFKm3m3JJIO0dhXyO4YcUBQ60a/La3DW8NtNdyRoJJhCMiJTxXP1iOOO6gJekNebaPR8d6u1Kk2FijQZkkdiRsAdjAg57sGgK/R/SIJIbsvaTRT2ke9e3fAdo+ZZTyOADQFvNrZHtWKxKZTe9ZNkjqxhNtpG8ACB6TQDDQBQBQCbY/+Irn8gh+2koBEu1mJjFmUV/h2fdFxmMHcMWyB2Z2vXQF3rmukE0RKb4wyyi6tzEIgVU4nTCnPaW7aA4X0+kALzSd/AloYLGSGGNZFdmeUg7ZZSRgEDhQEbor0rbb+5t7R9pGsIpD1SvxsKbmbnzPFDnxoCk0DJezW+i7K4aGKxuGVopFVmd9xJvBExzhHbHDv91AadrH/TGjPRcfZrQCDrjdC20vcXZ4bqZEJ8J7CRB/1EUBV2dk8Oj7qOPAlFxozG1xAlaCFuPeNs0A8aei0kuidJfCUkDjyY7vcqVwcNt5z/dx66AWNCt5LfWOjmJO6vRcQZ+guLVzj+7JtD10A+2f/iK4/wDx8X270Aa54+EtEbfm+US+jbFu2x680BX664+FF2fOOi7vb79gbOxnw2i3voD3osbSfk9r5SLfyPyRN2ULb7G7Xd7WeHm8/GgOWvV7dQ6YtGsbcXMvkkw3ZdYxsmSPLZYgcMDh40AraaxZRWcelSsRvNITX1widdECjaWPAztAu0fsPE8aAudFaQE2qM+G2t1bzw7WMZWIssf/AJexQEvXsT+T6G8l2BPv492ZM7G15M3nY44xmgFjTIvQ2l/LzEZvgxOMGQm73zd/bjaoB36QlQaIg2MbQmtNzjHn76PZ2fHZ2vfQEzUX+c6V/Lz/APrxUB8ahj+V6WLef5dg8s7AhTd+rGceugE7VrHlWjwfvI0ppDd/NyEfd4x2bW1igG3ROmHl0vPb3FgkLCF9i4LhnmgSYovAL1VbicZoCq6M9AmK+vNt9tLJmtbdfmRyt5Q3r66L4BcUBplAFAFAJGs+pE9xem6tr+S0LRLEwjTJZUYtz2h86gPjSHR3mztbe1uXt2tpTMJ9nbkeRwwdjxHElyfdQHkeo1y1vJDdaRkuNqWGRWeMdTcSbwgDa47WAPDFAMOtmgvLYFhL7Cb6N36u1tpG4cpzGNrGM+40Bx0lqwsl3b3EbCIxJKjKqDEiTJs4OCMYYK3qoCuk1GB0Zb2Ymw9syPHPscVeKTbDbOe7I59tAXF/oTe3drcF8G3Eg2dnz96oXnnq4x40Av61dHgvReAz7HlMkL+Znd+Trsn5XHaBPdjPbQHul9QDMt2EuN0biaCVWEeTEbVEVQOtxyUznhigOUOo12YbmK50nJcLPA0QDxjEbMR18B+JABGOHOgLLSWpSS3thdh9mS0XZPVzvU2cKCc9XBLEc/ONAWUOgtnSMl5t+fbrDu8cthy+1nP1sYxQHPXDVpL+3EbO0To4kimTz4pE5MPUSCPGgKjQOorQi5e5unurm4iMJndcbEeCAqrk4GWyePGgGTV/Rvk1pb2+1t7mFI9rGNrdoFzjJxnHLNAR7nQm3pCG728bqCSLd7Pnb1kba2s8MbHLHbQHObV5X0gLuRg4WAwpEVBC7T7TPkniTgDl2UBXyamfE6RhWXZS9YsAE+8l4wj463WyRtdnOgJmkNW975D8ZjyORZPNzvNiIx459Xzs9tAE+q6SXlxPI22k9qLZoivDZDMSc57Q5GMUAu6F6NWinhNxey3NtbNt29s6gBGAwhY56+znhwGKANIagXZubia20nJbLPJvDGkYIDbIXOdvicKO6gJOsWoUk1wbi0vZLOSWNUuCi7QmCDZVvOGy+OGeNAS77UGBtHQ2cLvD5OQ8MyffEkUkl/EsWbP4VAeao6mPazvc3V3JeXDpu9thsKiA5wqgnHHxoC30HoTyea7k29rymYS42cbGI1TZzk7XmZzw50BcUAUBUrpnOkGtNjzbZZ9vPz5Xj2cf4ec+NAfOrmnlurffECPryLgsP+TIUJz3dXProCS98wuRHsfFGIuZtpcBg6qqY58QxOeXV8aAmNKBnJAwMnJHAd57qA8aZQASwAIyDkYI76A+ZLgYfZwzKCdkEZzjIHhmgKnRmsaySJDIpimNus7oSpEYdtkLtDgxyDy7vGgLsMM4zxHZ28aA+d6M4yM4zjIzjvx3UAvau6zNdJdS7nYihkdI221YzbksrtgcU4ryPfQCtN0tqui0vvJmJe4MO62+IxGZNvOOWAOztoB+tb5mknWSPdpEVCyFlIkBXaLY+Tg8ONARdI6eWK7tYMZFwkr7zaAVRAEPrzvPdQEs3j+UrEI8xmJnM20MBg6qE2eZyGJzy6vjQEpZlIyGBGM8xy7/AEUALMpAIYEHkcjB/jyoD4ubkLE0gwwVC3A8Dsgnn6qAz49KyfB0F55O2ZrjcbrbGV4E7ROOWMfnCgNFWUEgZGcZxnjjvx3UBU6U04Ibm2gC7ZneRchh1DFA03EeOxj10BL0VfGSGN5k3LuPvZZSQcnhkcCfRQEsyrtbORtHjs5GceigKjQ2sCz2slwy7tY5JlIznhbyOhbl27GcUBSapa9NdzrFNaSWwmiM1uzsrb6NcZPDzThlOO6gL7WTTi2trJOAJNhkUqGA4vIsfPsxt59VAWiSgjIIwOZyMDHOgASrs7W0NnntZGMd+aAq9I6bEVzaQhdryppFDg8F3cLS58c7OPXQFvQCdJcLHrA28YJt6NTZ2iBtbu5mZ8Z54DAnwNAJGh9ExXbaPSYFonTST4DEB1NwmyeqeK8c+oUB7YWbXdvbRliXfQEuy3EttrcQFD35yooDhdaQe+g8qCB472+ghMbuYkeOC3zsM4B2VM7OvLiVFAd7TV8Tvo21uHUxCe+wkE5kVY1MbLDtjBIQnGPqigOerkAt77LqshuBdrHewT5E+A8hSaM8coEIBGACoHGgI+iNAJcRghcznQUbxtk53oZtg8+9FoB+6N7sXRu70cVnkREP1LeBEPq3hkPrNAKa26NKLskm9bTD256x2tztGPc7OfM3OH9eaAYOjfRscOjLrdLs7U90DxJzu5HjTn3KoHqoDJ5UPkz25HVXR63oPZ8ZYwQH/rLUBoGn1V7u6hlPxE2krSObiQChgyEJB81mCigC50DZy3OjbWN2ntkN+pUs2AVMWYcjGY1JwBx5DiaApYruRbGJ1Zi66CugGz1gFuolznvCj3UB3uraytZL6KEPLbtaWiiOKXBd5ZyFXbJIRX6pbswzd9Ac9F6PDxpbSIIYxp0JuI5S6RqbKRmjVxgkEkg4xzIoB01GjCaLvIlzsRT3caDJOyiO+yoz2CgMptojuBCQdhLSK78MzRWUS++OQ/3qAb7OCWTShuAIUkXSe6Mz3JWUxKmz5MItnBBjywGeJXNARdV7WLfaIuNsm5uGvHnBYks/k020SpPAoer4cqA80LZ29wkQv5Gjit9GrLE4YqY2Ny+8lXvcbEYzg86AkaZkjfS0c0ETbS6Qhia7km67Ew8YY4gMiPZ4kntzwoBv1RmVNFXTyKXRZ71mRRlmUXMpZQO0kcMUAqaKu5LLdrZXpu7a4s55LeFwGntd1BtxjaBJ2c4XBxjAGOFAcL3RdnFoiUW0zb24tLWSVA5YHN0gNxnHCQsxGc/JHDhQHXSNilv5daREx2z39ikihmwsdwQJzknI2sDJoAmtI1nNgD/9POlUj2dttjBst8YM58zfZ6veMUBJ1bGzeWMSEtDDpO9igJJOIlsWOyD2qrtIo/Bx2UBrdAUusmqlpfhBeQrLsElTl1Zc88MhBwcDhnHCgJMWg7dWhZYlUwRtHFs5ARH2QygA447C8+6gPjR2r9vA0TQx7BihMCHac7MRZXKcSc9ZFOTx4c6A4yap2bWZszAvkxJO6ywAJbbJBztA7RJyDQHSx1btYRAIoVQWwZYcFuoJMbfb1icDJOTQEaz1MsYriS4jt1WaUMHcF+O35+ATsoT2lQM0Bxv9WIYljmtbZHuLWExW4Z3VQpGNgnOCME8WzjNASNSdCtZ2EMD7O2oLPs+btyO0j48AzEDwAoD7GqlmL3y0QJ5TjG962eWM7Odnaxw2sZxwzQE2y0VFDE0UabKMzsy5Y5MrFnPE54lifXQFY2pdiVKmAYNsLU9aTO4UhljztZ5gcefDnQEm/wBWbWZZ0lhV1uCplBLdcoAEPA9UjA4rigCw1ZtYRAIoVQW6usWC3UEuN5zPWLbIyWyeFARbnVeKOBhaRokq28kERfbaNVkYOUZSTtKWUE540Ar6o6h5FyL+0ghhlhjhFtE7Mp3bvI0hbmpLMCOORjnQDZY6oWcIURQKgSVZlAZ8CWOLcq+NrGdgkeOcnJ40BYWmiYYo5I40CpIzu4y3WaU5kPE8MknlQFeNT7LBG4GDCkB60n3qEho087sKjjz4UB9/8KWflnlu4XykDG962fN2c4zs7Wzw2sZx20BytdS7GO4NxHbqsxdnMgL52pEaNzjOMFXbhyySefGgPi81HsJVgWS2Vlt/vQJfqcdrHndZc8cNkUB9zamWL3LXLW6mdijGTLg7UZBUjBwDlRnHPHHNAWlho2KBCkSBULO5XJILSuXc8SebMTjxoCr0JqZY2czzW1ukckmQzAseBOSAGJCA9y4FAc7LUWwhSaOK2REnZWkAL9YowdR53VUMAQq4HhQE+51etpBOJIlYXIUTA7RD7AwvbwwO0YoCKup1kLPyIW6eTHju8tzzna2s7W19bOaAkWerdtELcRQhBbbW5ALdQuhRzz6xKs2S2eeedAW1Af/Z"/>
          <p:cNvSpPr>
            <a:spLocks noChangeAspect="1" noChangeArrowheads="1"/>
          </p:cNvSpPr>
          <p:nvPr/>
        </p:nvSpPr>
        <p:spPr bwMode="auto">
          <a:xfrm>
            <a:off x="4457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3" rIns="68543" bIns="34273"/>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350" b="0" i="0" u="none" strike="noStrike" kern="1200" cap="none" spc="0" normalizeH="0" baseline="0" noProof="0">
              <a:ln>
                <a:noFill/>
              </a:ln>
              <a:solidFill>
                <a:srgbClr val="000000"/>
              </a:solidFill>
              <a:effectLst/>
              <a:uLnTx/>
              <a:uFillTx/>
              <a:latin typeface="Arial" charset="0"/>
              <a:ea typeface="ＭＳ Ｐゴシック" charset="-128"/>
              <a:cs typeface="Arial" charset="0"/>
            </a:endParaRPr>
          </a:p>
        </p:txBody>
      </p:sp>
      <p:pic>
        <p:nvPicPr>
          <p:cNvPr id="124934" name="Immagine 1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7172" y="3759323"/>
            <a:ext cx="5059237" cy="204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58596" y="3759323"/>
            <a:ext cx="2058869" cy="91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6"/>
          <a:stretch>
            <a:fillRect/>
          </a:stretch>
        </p:blipFill>
        <p:spPr>
          <a:xfrm>
            <a:off x="6788031" y="4671138"/>
            <a:ext cx="901631" cy="1332499"/>
          </a:xfrm>
          <a:prstGeom prst="rect">
            <a:avLst/>
          </a:prstGeom>
        </p:spPr>
      </p:pic>
      <p:sp>
        <p:nvSpPr>
          <p:cNvPr id="4" name="CasellaDiTesto 3"/>
          <p:cNvSpPr txBox="1"/>
          <p:nvPr/>
        </p:nvSpPr>
        <p:spPr>
          <a:xfrm>
            <a:off x="3200400" y="2999214"/>
            <a:ext cx="1107687"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prstClr val="black"/>
                </a:solidFill>
                <a:effectLst/>
                <a:uLnTx/>
                <a:uFillTx/>
                <a:latin typeface="Calibri"/>
                <a:ea typeface=""/>
                <a:cs typeface=""/>
              </a:rPr>
              <a:t>MDS UNIT</a:t>
            </a:r>
          </a:p>
        </p:txBody>
      </p:sp>
      <p:pic>
        <p:nvPicPr>
          <p:cNvPr id="12" name="Immagine 11"/>
          <p:cNvPicPr>
            <a:picLocks noChangeAspect="1"/>
          </p:cNvPicPr>
          <p:nvPr/>
        </p:nvPicPr>
        <p:blipFill>
          <a:blip r:embed="rId7"/>
          <a:stretch>
            <a:fillRect/>
          </a:stretch>
        </p:blipFill>
        <p:spPr>
          <a:xfrm>
            <a:off x="5921315" y="1863243"/>
            <a:ext cx="1567010" cy="1772474"/>
          </a:xfrm>
          <a:prstGeom prst="rect">
            <a:avLst/>
          </a:prstGeom>
        </p:spPr>
      </p:pic>
    </p:spTree>
    <p:extLst>
      <p:ext uri="{BB962C8B-B14F-4D97-AF65-F5344CB8AC3E}">
        <p14:creationId xmlns:p14="http://schemas.microsoft.com/office/powerpoint/2010/main" val="6089023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egnaposto testo 3">
            <a:extLst>
              <a:ext uri="{FF2B5EF4-FFF2-40B4-BE49-F238E27FC236}">
                <a16:creationId xmlns:a16="http://schemas.microsoft.com/office/drawing/2014/main" id="{1B3CBF4C-54CD-3B46-8941-F443A25CACD0}"/>
              </a:ext>
            </a:extLst>
          </p:cNvPr>
          <p:cNvSpPr>
            <a:spLocks noGrp="1"/>
          </p:cNvSpPr>
          <p:nvPr>
            <p:ph type="body" sz="quarter" idx="11"/>
          </p:nvPr>
        </p:nvSpPr>
        <p:spPr>
          <a:xfrm>
            <a:off x="5283200" y="6391275"/>
            <a:ext cx="3851275" cy="458788"/>
          </a:xfrm>
        </p:spPr>
        <p:txBody>
          <a:bodyPr/>
          <a:lstStyle/>
          <a:p>
            <a:pPr>
              <a:spcAft>
                <a:spcPct val="0"/>
              </a:spcAft>
            </a:pPr>
            <a:endParaRPr lang="it-IT" altLang="it-IT">
              <a:ea typeface="ＭＳ Ｐゴシック" panose="020B0600070205080204" pitchFamily="34" charset="-128"/>
            </a:endParaRPr>
          </a:p>
        </p:txBody>
      </p:sp>
      <p:pic>
        <p:nvPicPr>
          <p:cNvPr id="171010" name="Immagine 5">
            <a:extLst>
              <a:ext uri="{FF2B5EF4-FFF2-40B4-BE49-F238E27FC236}">
                <a16:creationId xmlns:a16="http://schemas.microsoft.com/office/drawing/2014/main" id="{E0818BFF-B9C3-AE48-B6BD-4787037918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196975"/>
            <a:ext cx="61087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CasellaDiTesto 6">
            <a:extLst>
              <a:ext uri="{FF2B5EF4-FFF2-40B4-BE49-F238E27FC236}">
                <a16:creationId xmlns:a16="http://schemas.microsoft.com/office/drawing/2014/main" id="{7D2D85AF-AE70-3542-9BCA-AFB61F8337AA}"/>
              </a:ext>
            </a:extLst>
          </p:cNvPr>
          <p:cNvSpPr txBox="1">
            <a:spLocks noChangeArrowheads="1"/>
          </p:cNvSpPr>
          <p:nvPr/>
        </p:nvSpPr>
        <p:spPr bwMode="auto">
          <a:xfrm>
            <a:off x="5292725" y="1916113"/>
            <a:ext cx="2300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183770"/>
                </a:solidFill>
              </a:rPr>
              <a:t>by WHO categories</a:t>
            </a:r>
          </a:p>
        </p:txBody>
      </p:sp>
      <p:pic>
        <p:nvPicPr>
          <p:cNvPr id="171012" name="Immagine 7">
            <a:extLst>
              <a:ext uri="{FF2B5EF4-FFF2-40B4-BE49-F238E27FC236}">
                <a16:creationId xmlns:a16="http://schemas.microsoft.com/office/drawing/2014/main" id="{5264594C-0C66-1541-885F-191387D330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500438"/>
            <a:ext cx="6286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CasellaDiTesto 2">
            <a:extLst>
              <a:ext uri="{FF2B5EF4-FFF2-40B4-BE49-F238E27FC236}">
                <a16:creationId xmlns:a16="http://schemas.microsoft.com/office/drawing/2014/main" id="{A05223F5-566B-584B-A4CF-8FC561DBC1CD}"/>
              </a:ext>
            </a:extLst>
          </p:cNvPr>
          <p:cNvSpPr txBox="1">
            <a:spLocks noChangeArrowheads="1"/>
          </p:cNvSpPr>
          <p:nvPr/>
        </p:nvSpPr>
        <p:spPr bwMode="auto">
          <a:xfrm>
            <a:off x="1547813" y="0"/>
            <a:ext cx="61372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600" b="1">
                <a:solidFill>
                  <a:srgbClr val="183770"/>
                </a:solidFill>
              </a:rPr>
              <a:t>Thrombocytopenia </a:t>
            </a:r>
          </a:p>
          <a:p>
            <a:pPr algn="ctr" eaLnBrk="1" hangingPunct="1"/>
            <a:r>
              <a:rPr lang="it-IT" altLang="it-IT" sz="3600" b="1">
                <a:solidFill>
                  <a:srgbClr val="183770"/>
                </a:solidFill>
              </a:rPr>
              <a:t>as a cause of death in MDS</a:t>
            </a:r>
          </a:p>
          <a:p>
            <a:pPr algn="ctr" eaLnBrk="1" hangingPunct="1"/>
            <a:r>
              <a:rPr lang="it-IT" altLang="it-IT" sz="3600" b="1">
                <a:solidFill>
                  <a:srgbClr val="183770"/>
                </a:solidFill>
              </a:rPr>
              <a:t>            2877 pts</a:t>
            </a:r>
          </a:p>
        </p:txBody>
      </p:sp>
      <p:sp>
        <p:nvSpPr>
          <p:cNvPr id="171014" name="CasellaDiTesto 11">
            <a:extLst>
              <a:ext uri="{FF2B5EF4-FFF2-40B4-BE49-F238E27FC236}">
                <a16:creationId xmlns:a16="http://schemas.microsoft.com/office/drawing/2014/main" id="{EF354B1E-8D19-EE42-B017-6B13FE6B83A6}"/>
              </a:ext>
            </a:extLst>
          </p:cNvPr>
          <p:cNvSpPr txBox="1">
            <a:spLocks noChangeArrowheads="1"/>
          </p:cNvSpPr>
          <p:nvPr/>
        </p:nvSpPr>
        <p:spPr bwMode="auto">
          <a:xfrm>
            <a:off x="1908175" y="4941888"/>
            <a:ext cx="247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183770"/>
                </a:solidFill>
              </a:rPr>
              <a:t>by IPSS-R risk group</a:t>
            </a:r>
          </a:p>
        </p:txBody>
      </p:sp>
      <p:sp>
        <p:nvSpPr>
          <p:cNvPr id="171015" name="Segnaposto testo 3">
            <a:extLst>
              <a:ext uri="{FF2B5EF4-FFF2-40B4-BE49-F238E27FC236}">
                <a16:creationId xmlns:a16="http://schemas.microsoft.com/office/drawing/2014/main" id="{8ABB4B00-6614-1841-B77F-2307C1E2C536}"/>
              </a:ext>
            </a:extLst>
          </p:cNvPr>
          <p:cNvSpPr txBox="1">
            <a:spLocks/>
          </p:cNvSpPr>
          <p:nvPr/>
        </p:nvSpPr>
        <p:spPr bwMode="auto">
          <a:xfrm>
            <a:off x="-4763" y="6237288"/>
            <a:ext cx="3851276"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nchor="b"/>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pPr>
            <a:r>
              <a:rPr lang="it-IT" altLang="it-IT" sz="1800" u="sng">
                <a:latin typeface="Calibri" panose="020F0502020204030204" pitchFamily="34" charset="0"/>
              </a:rPr>
              <a:t> </a:t>
            </a:r>
          </a:p>
          <a:p>
            <a:pPr algn="r">
              <a:spcBef>
                <a:spcPct val="20000"/>
              </a:spcBef>
              <a:buFont typeface="Arial" panose="020B0604020202020204" pitchFamily="34" charset="0"/>
              <a:buNone/>
            </a:pPr>
            <a:r>
              <a:rPr lang="it-IT" altLang="it-IT" sz="1800" b="1">
                <a:latin typeface="Calibri" panose="020F0502020204030204" pitchFamily="34" charset="0"/>
              </a:rPr>
              <a:t>Nachtkamp</a:t>
            </a:r>
            <a:r>
              <a:rPr lang="it-IT" altLang="it-IT" sz="1800">
                <a:latin typeface="Calibri" panose="020F0502020204030204" pitchFamily="34" charset="0"/>
              </a:rPr>
              <a:t> K, S.</a:t>
            </a:r>
          </a:p>
          <a:p>
            <a:pPr algn="r">
              <a:spcBef>
                <a:spcPct val="20000"/>
              </a:spcBef>
              <a:buFont typeface="Arial" panose="020B0604020202020204" pitchFamily="34" charset="0"/>
              <a:buNone/>
            </a:pPr>
            <a:r>
              <a:rPr lang="it-IT" altLang="it-IT" sz="1800">
                <a:latin typeface="Calibri" panose="020F0502020204030204" pitchFamily="34" charset="0"/>
              </a:rPr>
              <a:t>Ann Hematol. 2016 May;95(6):937-44</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0"/>
          <p:cNvSpPr>
            <a:spLocks noGrp="1"/>
          </p:cNvSpPr>
          <p:nvPr>
            <p:ph type="title"/>
          </p:nvPr>
        </p:nvSpPr>
        <p:spPr>
          <a:xfrm>
            <a:off x="0" y="160338"/>
            <a:ext cx="9144000" cy="1668462"/>
          </a:xfrm>
          <a:solidFill>
            <a:schemeClr val="bg1"/>
          </a:solidFill>
        </p:spPr>
        <p:txBody>
          <a:bodyPr/>
          <a:lstStyle/>
          <a:p>
            <a:pPr algn="ctr"/>
            <a:r>
              <a:rPr lang="en-US" altLang="it-IT" dirty="0">
                <a:ea typeface="ＭＳ Ｐゴシック" charset="-128"/>
              </a:rPr>
              <a:t>IPSS-R variables and weighted scores</a:t>
            </a:r>
            <a:br>
              <a:rPr lang="en-US" altLang="it-IT" dirty="0">
                <a:ea typeface="ＭＳ Ｐゴシック" charset="-128"/>
              </a:rPr>
            </a:br>
            <a:r>
              <a:rPr lang="en-US" altLang="it-IT" dirty="0">
                <a:ea typeface="ＭＳ Ｐゴシック" charset="-128"/>
              </a:rPr>
              <a:t>*</a:t>
            </a:r>
          </a:p>
        </p:txBody>
      </p:sp>
      <p:sp>
        <p:nvSpPr>
          <p:cNvPr id="119810" name="Text Placeholder 15"/>
          <p:cNvSpPr>
            <a:spLocks noGrp="1"/>
          </p:cNvSpPr>
          <p:nvPr>
            <p:ph type="body" sz="quarter" idx="10"/>
          </p:nvPr>
        </p:nvSpPr>
        <p:spPr/>
        <p:txBody>
          <a:bodyPr/>
          <a:lstStyle/>
          <a:p>
            <a:pPr>
              <a:spcAft>
                <a:spcPct val="0"/>
              </a:spcAft>
            </a:pPr>
            <a:r>
              <a:rPr lang="en-US" altLang="it-IT">
                <a:ea typeface="ＭＳ Ｐゴシック" charset="-128"/>
              </a:rPr>
              <a:t>* Regression analysis for survival and AML evolution.</a:t>
            </a:r>
            <a:br>
              <a:rPr lang="en-US" altLang="it-IT">
                <a:ea typeface="ＭＳ Ｐゴシック" charset="-128"/>
              </a:rPr>
            </a:br>
            <a:r>
              <a:rPr lang="en-US" altLang="it-IT">
                <a:ea typeface="ＭＳ Ｐゴシック" charset="-128"/>
              </a:rPr>
              <a:t>ANC, </a:t>
            </a:r>
            <a:r>
              <a:rPr lang="en-GB" altLang="it-IT">
                <a:ea typeface="ＭＳ Ｐゴシック" charset="-128"/>
              </a:rPr>
              <a:t>absolute neutrophil count; BM bone marrow.</a:t>
            </a:r>
            <a:endParaRPr lang="en-US" altLang="it-IT">
              <a:ea typeface="ＭＳ Ｐゴシック" charset="-128"/>
            </a:endParaRPr>
          </a:p>
        </p:txBody>
      </p:sp>
      <p:sp>
        <p:nvSpPr>
          <p:cNvPr id="119811" name="Text Placeholder 12"/>
          <p:cNvSpPr>
            <a:spLocks noGrp="1"/>
          </p:cNvSpPr>
          <p:nvPr>
            <p:ph type="body" sz="quarter" idx="11"/>
          </p:nvPr>
        </p:nvSpPr>
        <p:spPr>
          <a:xfrm>
            <a:off x="5283200" y="6391275"/>
            <a:ext cx="3851275" cy="458788"/>
          </a:xfrm>
        </p:spPr>
        <p:txBody>
          <a:bodyPr/>
          <a:lstStyle/>
          <a:p>
            <a:pPr>
              <a:spcAft>
                <a:spcPct val="0"/>
              </a:spcAft>
            </a:pPr>
            <a:r>
              <a:rPr lang="en-US" altLang="it-IT">
                <a:ea typeface="ＭＳ Ｐゴシック" charset="-128"/>
              </a:rPr>
              <a:t>Greenberg PL, et al. Blood. 2012;120:2454-65.</a:t>
            </a:r>
          </a:p>
        </p:txBody>
      </p:sp>
      <p:graphicFrame>
        <p:nvGraphicFramePr>
          <p:cNvPr id="24" name="Group 104"/>
          <p:cNvGraphicFramePr>
            <a:graphicFrameLocks noGrp="1"/>
          </p:cNvGraphicFramePr>
          <p:nvPr/>
        </p:nvGraphicFramePr>
        <p:xfrm>
          <a:off x="447675" y="2057400"/>
          <a:ext cx="8315325" cy="3554458"/>
        </p:xfrm>
        <a:graphic>
          <a:graphicData uri="http://schemas.openxmlformats.org/drawingml/2006/table">
            <a:tbl>
              <a:tblPr/>
              <a:tblGrid>
                <a:gridCol w="1914525">
                  <a:extLst>
                    <a:ext uri="{9D8B030D-6E8A-4147-A177-3AD203B41FA5}">
                      <a16:colId xmlns:a16="http://schemas.microsoft.com/office/drawing/2014/main" val="20000"/>
                    </a:ext>
                  </a:extLst>
                </a:gridCol>
                <a:gridCol w="1341438">
                  <a:extLst>
                    <a:ext uri="{9D8B030D-6E8A-4147-A177-3AD203B41FA5}">
                      <a16:colId xmlns:a16="http://schemas.microsoft.com/office/drawing/2014/main" val="20001"/>
                    </a:ext>
                  </a:extLst>
                </a:gridCol>
                <a:gridCol w="1325562">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640011">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it-IT" sz="1800" b="0" i="0" u="none" strike="noStrike" cap="none" normalizeH="0" baseline="0">
                          <a:ln>
                            <a:noFill/>
                          </a:ln>
                          <a:solidFill>
                            <a:srgbClr val="333333"/>
                          </a:solidFill>
                          <a:effectLst/>
                          <a:latin typeface="Arial" charset="0"/>
                          <a:ea typeface="ＭＳ Ｐゴシック" charset="-128"/>
                        </a:rPr>
                        <a:t>Cytogenetics</a:t>
                      </a:r>
                      <a:br>
                        <a:rPr kumimoji="0" lang="en-US" altLang="it-IT" sz="1800" b="0" i="0" u="none" strike="noStrike" cap="none" normalizeH="0" baseline="0">
                          <a:ln>
                            <a:noFill/>
                          </a:ln>
                          <a:solidFill>
                            <a:srgbClr val="333333"/>
                          </a:solidFill>
                          <a:effectLst/>
                          <a:latin typeface="Arial" charset="0"/>
                          <a:ea typeface="ＭＳ Ｐゴシック" charset="-128"/>
                        </a:rPr>
                      </a:br>
                      <a:r>
                        <a:rPr kumimoji="0" lang="en-US" altLang="it-IT" sz="1800" b="0" i="0" u="none" strike="noStrike" cap="none" normalizeH="0" baseline="0">
                          <a:ln>
                            <a:noFill/>
                          </a:ln>
                          <a:solidFill>
                            <a:srgbClr val="C00000"/>
                          </a:solidFill>
                          <a:effectLst/>
                          <a:latin typeface="Arial" charset="0"/>
                          <a:ea typeface="ＭＳ Ｐゴシック" charset="-128"/>
                        </a:rPr>
                        <a:t>Score</a:t>
                      </a:r>
                    </a:p>
                  </a:txBody>
                  <a:tcPr marL="81280" marR="81280" marT="45709" marB="45709"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it-IT" sz="1800" b="1" i="0" u="none" strike="noStrike" cap="none" normalizeH="0" baseline="0">
                          <a:ln>
                            <a:noFill/>
                          </a:ln>
                          <a:solidFill>
                            <a:srgbClr val="FFCC00"/>
                          </a:solidFill>
                          <a:effectLst/>
                          <a:latin typeface="Arial" charset="0"/>
                          <a:ea typeface="ＭＳ Ｐゴシック" charset="-128"/>
                        </a:rPr>
                        <a:t>Very</a:t>
                      </a:r>
                      <a:r>
                        <a:rPr kumimoji="0" lang="en-US" altLang="it-IT" sz="1800" b="0" i="0" u="none" strike="noStrike" cap="none" normalizeH="0" baseline="0">
                          <a:ln>
                            <a:noFill/>
                          </a:ln>
                          <a:solidFill>
                            <a:srgbClr val="FFCC00"/>
                          </a:solidFill>
                          <a:effectLst/>
                          <a:latin typeface="Arial" charset="0"/>
                          <a:ea typeface="ＭＳ Ｐゴシック" charset="-128"/>
                        </a:rPr>
                        <a:t> </a:t>
                      </a:r>
                      <a:r>
                        <a:rPr kumimoji="0" lang="en-US" altLang="it-IT" sz="1800" b="1" i="0" u="none" strike="noStrike" cap="none" normalizeH="0" baseline="0">
                          <a:ln>
                            <a:noFill/>
                          </a:ln>
                          <a:solidFill>
                            <a:srgbClr val="FFCC00"/>
                          </a:solidFill>
                          <a:effectLst/>
                          <a:latin typeface="Arial" charset="0"/>
                          <a:ea typeface="ＭＳ Ｐゴシック" charset="-128"/>
                        </a:rPr>
                        <a:t>good</a:t>
                      </a:r>
                      <a:br>
                        <a:rPr kumimoji="0" lang="en-US" altLang="it-IT" sz="1800" b="0" i="0" u="none" strike="noStrike" cap="none" normalizeH="0" baseline="0">
                          <a:ln>
                            <a:noFill/>
                          </a:ln>
                          <a:solidFill>
                            <a:srgbClr val="FFCC00"/>
                          </a:solidFill>
                          <a:effectLst/>
                          <a:latin typeface="Arial" charset="0"/>
                          <a:ea typeface="ＭＳ Ｐゴシック" charset="-128"/>
                        </a:rPr>
                      </a:br>
                      <a:r>
                        <a:rPr kumimoji="0" lang="en-US" altLang="it-IT" sz="1800" b="0" i="0" u="none" strike="noStrike" cap="none" normalizeH="0" baseline="0">
                          <a:ln>
                            <a:noFill/>
                          </a:ln>
                          <a:solidFill>
                            <a:schemeClr val="accent2"/>
                          </a:solidFill>
                          <a:effectLst/>
                          <a:latin typeface="Arial" charset="0"/>
                          <a:ea typeface="ＭＳ Ｐゴシック" charset="-128"/>
                        </a:rPr>
                        <a:t>0</a:t>
                      </a:r>
                    </a:p>
                  </a:txBody>
                  <a:tcPr marL="81280" marR="81280" marT="45709" marB="45709"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it-IT" sz="1800" b="1" i="0" u="none" strike="noStrike" cap="none" normalizeH="0" baseline="0">
                          <a:ln>
                            <a:noFill/>
                          </a:ln>
                          <a:solidFill>
                            <a:schemeClr val="accent1"/>
                          </a:solidFill>
                          <a:effectLst/>
                          <a:latin typeface="Arial" charset="0"/>
                          <a:ea typeface="ＭＳ Ｐゴシック" charset="-128"/>
                        </a:rPr>
                        <a:t>Good</a:t>
                      </a:r>
                      <a:br>
                        <a:rPr kumimoji="0" lang="en-US" altLang="it-IT" sz="1800" b="0" i="0" u="none" strike="noStrike" cap="none" normalizeH="0" baseline="0">
                          <a:ln>
                            <a:noFill/>
                          </a:ln>
                          <a:solidFill>
                            <a:schemeClr val="accent1"/>
                          </a:solidFill>
                          <a:effectLst/>
                          <a:latin typeface="Arial" charset="0"/>
                          <a:ea typeface="ＭＳ Ｐゴシック" charset="-128"/>
                        </a:rPr>
                      </a:br>
                      <a:r>
                        <a:rPr kumimoji="0" lang="en-US" altLang="it-IT" sz="1800" b="0" i="0" u="none" strike="noStrike" cap="none" normalizeH="0" baseline="0">
                          <a:ln>
                            <a:noFill/>
                          </a:ln>
                          <a:solidFill>
                            <a:schemeClr val="accent2"/>
                          </a:solidFill>
                          <a:effectLst/>
                          <a:latin typeface="Arial" charset="0"/>
                          <a:ea typeface="ＭＳ Ｐゴシック" charset="-128"/>
                        </a:rPr>
                        <a:t>1</a:t>
                      </a:r>
                      <a:endParaRPr kumimoji="0" lang="en-US" altLang="it-IT" sz="1800" b="0" i="0" u="none" strike="noStrike" cap="none" normalizeH="0" baseline="0">
                        <a:ln>
                          <a:noFill/>
                        </a:ln>
                        <a:solidFill>
                          <a:srgbClr val="333333"/>
                        </a:solidFill>
                        <a:effectLst/>
                        <a:latin typeface="Arial" charset="0"/>
                        <a:ea typeface="ＭＳ Ｐゴシック" charset="-128"/>
                      </a:endParaRPr>
                    </a:p>
                  </a:txBody>
                  <a:tcPr marL="81280" marR="81280" marT="45709" marB="45709"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it-IT" sz="1800" b="1" i="0" u="none" strike="noStrike" cap="none" normalizeH="0" baseline="0">
                          <a:ln>
                            <a:noFill/>
                          </a:ln>
                          <a:solidFill>
                            <a:srgbClr val="FF8484"/>
                          </a:solidFill>
                          <a:effectLst/>
                          <a:latin typeface="Arial" charset="0"/>
                          <a:ea typeface="ＭＳ Ｐゴシック" charset="-128"/>
                        </a:rPr>
                        <a:t>Intermediate</a:t>
                      </a:r>
                      <a:br>
                        <a:rPr kumimoji="0" lang="en-US" altLang="it-IT" sz="1800" b="0" i="0" u="none" strike="noStrike" cap="none" normalizeH="0" baseline="0">
                          <a:ln>
                            <a:noFill/>
                          </a:ln>
                          <a:solidFill>
                            <a:srgbClr val="FF8484"/>
                          </a:solidFill>
                          <a:effectLst/>
                          <a:latin typeface="Arial" charset="0"/>
                          <a:ea typeface="ＭＳ Ｐゴシック" charset="-128"/>
                        </a:rPr>
                      </a:br>
                      <a:r>
                        <a:rPr kumimoji="0" lang="en-US" altLang="it-IT" sz="1800" b="0" i="0" u="none" strike="noStrike" cap="none" normalizeH="0" baseline="0">
                          <a:ln>
                            <a:noFill/>
                          </a:ln>
                          <a:solidFill>
                            <a:schemeClr val="accent2"/>
                          </a:solidFill>
                          <a:effectLst/>
                          <a:latin typeface="Arial" charset="0"/>
                          <a:ea typeface="ＭＳ Ｐゴシック" charset="-128"/>
                        </a:rPr>
                        <a:t>2</a:t>
                      </a:r>
                    </a:p>
                  </a:txBody>
                  <a:tcPr marL="81280" marR="81280" marT="45709" marB="45709"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it-IT" sz="1800" b="1" i="0" u="none" strike="noStrike" cap="none" normalizeH="0" baseline="0">
                          <a:ln>
                            <a:noFill/>
                          </a:ln>
                          <a:solidFill>
                            <a:schemeClr val="tx2"/>
                          </a:solidFill>
                          <a:effectLst/>
                          <a:latin typeface="Arial" charset="0"/>
                          <a:ea typeface="ＭＳ Ｐゴシック" charset="-128"/>
                        </a:rPr>
                        <a:t>Poor</a:t>
                      </a:r>
                      <a:br>
                        <a:rPr kumimoji="0" lang="en-US" altLang="it-IT" sz="1800" b="0" i="0" u="none" strike="noStrike" cap="none" normalizeH="0" baseline="0">
                          <a:ln>
                            <a:noFill/>
                          </a:ln>
                          <a:solidFill>
                            <a:schemeClr val="tx2"/>
                          </a:solidFill>
                          <a:effectLst/>
                          <a:latin typeface="Arial" charset="0"/>
                          <a:ea typeface="ＭＳ Ｐゴシック" charset="-128"/>
                        </a:rPr>
                      </a:br>
                      <a:r>
                        <a:rPr kumimoji="0" lang="en-US" altLang="it-IT" sz="1800" b="0" i="0" u="none" strike="noStrike" cap="none" normalizeH="0" baseline="0">
                          <a:ln>
                            <a:noFill/>
                          </a:ln>
                          <a:solidFill>
                            <a:schemeClr val="accent2"/>
                          </a:solidFill>
                          <a:effectLst/>
                          <a:latin typeface="Arial" charset="0"/>
                          <a:ea typeface="ＭＳ Ｐゴシック" charset="-128"/>
                        </a:rPr>
                        <a:t>3</a:t>
                      </a:r>
                    </a:p>
                  </a:txBody>
                  <a:tcPr marL="81280" marR="81280" marT="45709" marB="45709"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it-IT" sz="1800" b="1" i="0" u="none" strike="noStrike" cap="none" normalizeH="0" baseline="0">
                          <a:ln>
                            <a:noFill/>
                          </a:ln>
                          <a:solidFill>
                            <a:schemeClr val="accent2"/>
                          </a:solidFill>
                          <a:effectLst/>
                          <a:latin typeface="Arial" charset="0"/>
                          <a:ea typeface="ＭＳ Ｐゴシック" charset="-128"/>
                        </a:rPr>
                        <a:t>Very</a:t>
                      </a:r>
                      <a:r>
                        <a:rPr kumimoji="0" lang="en-US" altLang="it-IT" sz="1800" b="0" i="0" u="none" strike="noStrike" cap="none" normalizeH="0" baseline="0">
                          <a:ln>
                            <a:noFill/>
                          </a:ln>
                          <a:solidFill>
                            <a:schemeClr val="accent2"/>
                          </a:solidFill>
                          <a:effectLst/>
                          <a:latin typeface="Arial" charset="0"/>
                          <a:ea typeface="ＭＳ Ｐゴシック" charset="-128"/>
                        </a:rPr>
                        <a:t> </a:t>
                      </a:r>
                      <a:r>
                        <a:rPr kumimoji="0" lang="en-US" altLang="it-IT" sz="1800" b="1" i="0" u="none" strike="noStrike" cap="none" normalizeH="0" baseline="0">
                          <a:ln>
                            <a:noFill/>
                          </a:ln>
                          <a:solidFill>
                            <a:schemeClr val="accent2"/>
                          </a:solidFill>
                          <a:effectLst/>
                          <a:latin typeface="Arial" charset="0"/>
                          <a:ea typeface="ＭＳ Ｐゴシック" charset="-128"/>
                        </a:rPr>
                        <a:t>poor</a:t>
                      </a:r>
                      <a:br>
                        <a:rPr kumimoji="0" lang="en-US" altLang="it-IT" sz="1800" b="0" i="0" u="none" strike="noStrike" cap="none" normalizeH="0" baseline="0">
                          <a:ln>
                            <a:noFill/>
                          </a:ln>
                          <a:solidFill>
                            <a:schemeClr val="accent2"/>
                          </a:solidFill>
                          <a:effectLst/>
                          <a:latin typeface="Arial" charset="0"/>
                          <a:ea typeface="ＭＳ Ｐゴシック" charset="-128"/>
                        </a:rPr>
                      </a:br>
                      <a:r>
                        <a:rPr kumimoji="0" lang="en-US" altLang="it-IT" sz="1800" b="0" i="0" u="none" strike="noStrike" cap="none" normalizeH="0" baseline="0">
                          <a:ln>
                            <a:noFill/>
                          </a:ln>
                          <a:solidFill>
                            <a:schemeClr val="accent2"/>
                          </a:solidFill>
                          <a:effectLst/>
                          <a:latin typeface="Arial" charset="0"/>
                          <a:ea typeface="ＭＳ Ｐゴシック" charset="-128"/>
                        </a:rPr>
                        <a:t>4</a:t>
                      </a:r>
                    </a:p>
                  </a:txBody>
                  <a:tcPr marL="81280" marR="81280" marT="45709" marB="45709"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728600">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l" defTabSz="914400" rtl="0" eaLnBrk="1" fontAlgn="base" latinLnBrk="0" hangingPunct="1">
                        <a:lnSpc>
                          <a:spcPct val="100000"/>
                        </a:lnSpc>
                        <a:spcBef>
                          <a:spcPct val="40000"/>
                        </a:spcBef>
                        <a:spcAft>
                          <a:spcPct val="0"/>
                        </a:spcAft>
                        <a:buClr>
                          <a:schemeClr val="tx1"/>
                        </a:buClr>
                        <a:buSzPct val="80000"/>
                        <a:buFont typeface="Wingdings" charset="2"/>
                        <a:buNone/>
                        <a:tabLst/>
                      </a:pPr>
                      <a:r>
                        <a:rPr kumimoji="0" lang="en-US" altLang="it-IT" sz="1800" b="0" i="0" u="none" strike="noStrike" cap="none" normalizeH="0" baseline="0">
                          <a:ln>
                            <a:noFill/>
                          </a:ln>
                          <a:solidFill>
                            <a:srgbClr val="333333"/>
                          </a:solidFill>
                          <a:effectLst/>
                          <a:latin typeface="Arial" charset="0"/>
                          <a:ea typeface="ＭＳ Ｐゴシック" charset="-128"/>
                        </a:rPr>
                        <a:t>BM blasts, %</a:t>
                      </a:r>
                      <a:br>
                        <a:rPr kumimoji="0" lang="en-US" altLang="it-IT" sz="1800" b="0" i="0" u="none" strike="noStrike" cap="none" normalizeH="0" baseline="0">
                          <a:ln>
                            <a:noFill/>
                          </a:ln>
                          <a:solidFill>
                            <a:srgbClr val="333333"/>
                          </a:solidFill>
                          <a:effectLst/>
                          <a:latin typeface="Arial" charset="0"/>
                          <a:ea typeface="ＭＳ Ｐゴシック" charset="-128"/>
                        </a:rPr>
                      </a:br>
                      <a:r>
                        <a:rPr kumimoji="0" lang="en-US" altLang="it-IT" sz="1800" b="0" i="0" u="none" strike="noStrike" cap="none" normalizeH="0" baseline="0">
                          <a:ln>
                            <a:noFill/>
                          </a:ln>
                          <a:solidFill>
                            <a:srgbClr val="C00000"/>
                          </a:solidFill>
                          <a:effectLst/>
                          <a:latin typeface="Arial" charset="0"/>
                          <a:ea typeface="ＭＳ Ｐゴシック" charset="-128"/>
                        </a:rPr>
                        <a:t>Score</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4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 2</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0</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4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&gt; 2–&lt; 5</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1</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4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5–10</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2</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4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&gt; 10</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3</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40000"/>
                        </a:spcBef>
                        <a:spcAft>
                          <a:spcPct val="0"/>
                        </a:spcAft>
                        <a:buClr>
                          <a:schemeClr val="tx1"/>
                        </a:buClr>
                        <a:buSzPct val="80000"/>
                        <a:buFont typeface="Wingdings" charset="2"/>
                        <a:buNone/>
                        <a:tabLst/>
                      </a:pPr>
                      <a:endParaRPr kumimoji="0" lang="it-IT" altLang="it-IT" sz="1800" b="0" i="0" u="none" strike="noStrike" cap="none" normalizeH="0" baseline="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728600">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l"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Hb, g/dL</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US" altLang="it-IT" sz="1800" b="0" i="0" u="none" strike="noStrike" cap="none" normalizeH="0" baseline="0">
                          <a:ln>
                            <a:noFill/>
                          </a:ln>
                          <a:solidFill>
                            <a:srgbClr val="C00000"/>
                          </a:solidFill>
                          <a:effectLst/>
                          <a:latin typeface="Arial" charset="0"/>
                          <a:ea typeface="ＭＳ Ｐゴシック" charset="-128"/>
                        </a:rPr>
                        <a:t>Score</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 10</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0</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8–9.9</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1</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&lt; 8</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1.5</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endParaRPr kumimoji="0" lang="it-IT" altLang="it-IT" sz="1800" b="0" i="0" u="none" strike="noStrike" cap="none" normalizeH="0" baseline="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endParaRPr kumimoji="0" lang="it-IT" altLang="it-IT" sz="1800" b="0" i="0" u="none" strike="noStrike" cap="none" normalizeH="0" baseline="0" dirty="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728600">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l"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ANC, x 10</a:t>
                      </a:r>
                      <a:r>
                        <a:rPr kumimoji="0" lang="en-GB" altLang="it-IT" sz="1800" b="0" i="0" u="none" strike="noStrike" cap="none" normalizeH="0" baseline="30000">
                          <a:ln>
                            <a:noFill/>
                          </a:ln>
                          <a:solidFill>
                            <a:srgbClr val="333333"/>
                          </a:solidFill>
                          <a:effectLst/>
                          <a:latin typeface="Arial" charset="0"/>
                          <a:ea typeface="ＭＳ Ｐゴシック" charset="-128"/>
                        </a:rPr>
                        <a:t>9</a:t>
                      </a:r>
                      <a:r>
                        <a:rPr kumimoji="0" lang="en-GB" altLang="it-IT" sz="1800" b="0" i="0" u="none" strike="noStrike" cap="none" normalizeH="0" baseline="0">
                          <a:ln>
                            <a:noFill/>
                          </a:ln>
                          <a:solidFill>
                            <a:srgbClr val="333333"/>
                          </a:solidFill>
                          <a:effectLst/>
                          <a:latin typeface="Arial" charset="0"/>
                          <a:ea typeface="ＭＳ Ｐゴシック" charset="-128"/>
                        </a:rPr>
                        <a:t>/L</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US" altLang="it-IT" sz="1800" b="0" i="0" u="none" strike="noStrike" cap="none" normalizeH="0" baseline="0">
                          <a:ln>
                            <a:noFill/>
                          </a:ln>
                          <a:solidFill>
                            <a:srgbClr val="C00000"/>
                          </a:solidFill>
                          <a:effectLst/>
                          <a:latin typeface="Arial" charset="0"/>
                          <a:ea typeface="ＭＳ Ｐゴシック" charset="-128"/>
                        </a:rPr>
                        <a:t>Score</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 0.8</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0</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&lt; 0.8</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0.5</a:t>
                      </a: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endParaRPr kumimoji="0" lang="it-IT" altLang="it-IT" sz="1800" b="0" i="0" u="none" strike="noStrike" cap="none" normalizeH="0" baseline="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endParaRPr kumimoji="0" lang="it-IT" altLang="it-IT" sz="1800" b="0" i="0" u="none" strike="noStrike" cap="none" normalizeH="0" baseline="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a:noFill/>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endParaRPr kumimoji="0" lang="it-IT" altLang="it-IT" sz="1800" b="0" i="0" u="none" strike="noStrike" cap="none" normalizeH="0" baseline="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28600">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l"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dirty="0">
                          <a:ln>
                            <a:noFill/>
                          </a:ln>
                          <a:solidFill>
                            <a:srgbClr val="333333"/>
                          </a:solidFill>
                          <a:effectLst/>
                          <a:latin typeface="Arial" charset="0"/>
                          <a:ea typeface="ＭＳ Ｐゴシック" charset="-128"/>
                        </a:rPr>
                        <a:t>Platelets, x 10</a:t>
                      </a:r>
                      <a:r>
                        <a:rPr kumimoji="0" lang="en-GB" altLang="it-IT" sz="1800" b="0" i="0" u="none" strike="noStrike" cap="none" normalizeH="0" baseline="30000" dirty="0">
                          <a:ln>
                            <a:noFill/>
                          </a:ln>
                          <a:solidFill>
                            <a:srgbClr val="333333"/>
                          </a:solidFill>
                          <a:effectLst/>
                          <a:latin typeface="Arial" charset="0"/>
                          <a:ea typeface="ＭＳ Ｐゴシック" charset="-128"/>
                        </a:rPr>
                        <a:t>9</a:t>
                      </a:r>
                      <a:r>
                        <a:rPr kumimoji="0" lang="en-GB" altLang="it-IT" sz="1800" b="0" i="0" u="none" strike="noStrike" cap="none" normalizeH="0" baseline="0" dirty="0">
                          <a:ln>
                            <a:noFill/>
                          </a:ln>
                          <a:solidFill>
                            <a:srgbClr val="333333"/>
                          </a:solidFill>
                          <a:effectLst/>
                          <a:latin typeface="Arial" charset="0"/>
                          <a:ea typeface="ＭＳ Ｐゴシック" charset="-128"/>
                        </a:rPr>
                        <a:t>/L</a:t>
                      </a:r>
                      <a:br>
                        <a:rPr kumimoji="0" lang="en-GB" altLang="it-IT" sz="1800" b="0" i="0" u="none" strike="noStrike" cap="none" normalizeH="0" baseline="0" dirty="0">
                          <a:ln>
                            <a:noFill/>
                          </a:ln>
                          <a:solidFill>
                            <a:srgbClr val="333333"/>
                          </a:solidFill>
                          <a:effectLst/>
                          <a:latin typeface="Arial" charset="0"/>
                          <a:ea typeface="ＭＳ Ｐゴシック" charset="-128"/>
                        </a:rPr>
                      </a:br>
                      <a:r>
                        <a:rPr kumimoji="0" lang="en-US" altLang="it-IT" sz="1800" b="0" i="0" u="none" strike="noStrike" cap="none" normalizeH="0" baseline="0" dirty="0">
                          <a:ln>
                            <a:noFill/>
                          </a:ln>
                          <a:solidFill>
                            <a:srgbClr val="C00000"/>
                          </a:solidFill>
                          <a:effectLst/>
                          <a:latin typeface="Arial" charset="0"/>
                          <a:ea typeface="ＭＳ Ｐゴシック" charset="-128"/>
                        </a:rPr>
                        <a:t>Score</a:t>
                      </a:r>
                    </a:p>
                  </a:txBody>
                  <a:tcPr marL="97895" marR="97895" marT="89979" marB="89979"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 100</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0</a:t>
                      </a:r>
                    </a:p>
                  </a:txBody>
                  <a:tcPr marL="97895" marR="97895" marT="89979" marB="89979"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50–99</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0.5</a:t>
                      </a:r>
                    </a:p>
                  </a:txBody>
                  <a:tcPr marL="97895" marR="97895" marT="89979" marB="89979"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r>
                        <a:rPr kumimoji="0" lang="en-GB" altLang="it-IT" sz="1800" b="0" i="0" u="none" strike="noStrike" cap="none" normalizeH="0" baseline="0">
                          <a:ln>
                            <a:noFill/>
                          </a:ln>
                          <a:solidFill>
                            <a:srgbClr val="333333"/>
                          </a:solidFill>
                          <a:effectLst/>
                          <a:latin typeface="Arial" charset="0"/>
                          <a:ea typeface="ＭＳ Ｐゴシック" charset="-128"/>
                        </a:rPr>
                        <a:t>&lt; 50</a:t>
                      </a:r>
                      <a:br>
                        <a:rPr kumimoji="0" lang="en-GB" altLang="it-IT" sz="1800" b="0" i="0" u="none" strike="noStrike" cap="none" normalizeH="0" baseline="0">
                          <a:ln>
                            <a:noFill/>
                          </a:ln>
                          <a:solidFill>
                            <a:srgbClr val="333333"/>
                          </a:solidFill>
                          <a:effectLst/>
                          <a:latin typeface="Arial" charset="0"/>
                          <a:ea typeface="ＭＳ Ｐゴシック" charset="-128"/>
                        </a:rPr>
                      </a:br>
                      <a:r>
                        <a:rPr kumimoji="0" lang="en-GB" altLang="it-IT" sz="1800" b="0" i="0" u="none" strike="noStrike" cap="none" normalizeH="0" baseline="0">
                          <a:ln>
                            <a:noFill/>
                          </a:ln>
                          <a:solidFill>
                            <a:schemeClr val="accent2"/>
                          </a:solidFill>
                          <a:effectLst/>
                          <a:latin typeface="Arial" charset="0"/>
                          <a:ea typeface="ＭＳ Ｐゴシック" charset="-128"/>
                        </a:rPr>
                        <a:t>1</a:t>
                      </a:r>
                    </a:p>
                  </a:txBody>
                  <a:tcPr marL="97895" marR="97895" marT="89979" marB="89979"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endParaRPr kumimoji="0" lang="it-IT" altLang="it-IT" sz="1800" b="0" i="0" u="none" strike="noStrike" cap="none" normalizeH="0" baseline="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Aft>
                          <a:spcPts val="600"/>
                        </a:spcAft>
                        <a:buClr>
                          <a:schemeClr val="accent2"/>
                        </a:buClr>
                        <a:buSzPct val="80000"/>
                        <a:buFont typeface="Wingdings" charset="2"/>
                        <a:defRPr sz="2400">
                          <a:solidFill>
                            <a:srgbClr val="333333"/>
                          </a:solidFill>
                          <a:latin typeface="Arial" charset="0"/>
                          <a:ea typeface="ＭＳ Ｐゴシック" charset="-128"/>
                        </a:defRPr>
                      </a:lvl1pPr>
                      <a:lvl2pPr marL="742950" indent="-285750">
                        <a:spcAft>
                          <a:spcPts val="600"/>
                        </a:spcAft>
                        <a:buClr>
                          <a:schemeClr val="accent2"/>
                        </a:buClr>
                        <a:defRPr sz="2000">
                          <a:solidFill>
                            <a:srgbClr val="333333"/>
                          </a:solidFill>
                          <a:latin typeface="Arial" charset="0"/>
                          <a:ea typeface="ＭＳ Ｐゴシック" charset="-128"/>
                        </a:defRPr>
                      </a:lvl2pPr>
                      <a:lvl3pPr marL="1143000" indent="-228600">
                        <a:spcAft>
                          <a:spcPts val="600"/>
                        </a:spcAft>
                        <a:buClr>
                          <a:schemeClr val="accent2"/>
                        </a:buClr>
                        <a:defRPr>
                          <a:solidFill>
                            <a:srgbClr val="333333"/>
                          </a:solidFill>
                          <a:latin typeface="Arial" charset="0"/>
                          <a:ea typeface="ＭＳ Ｐゴシック" charset="-128"/>
                        </a:defRPr>
                      </a:lvl3pPr>
                      <a:lvl4pPr marL="1600200" indent="-228600">
                        <a:spcAft>
                          <a:spcPts val="600"/>
                        </a:spcAft>
                        <a:buClr>
                          <a:schemeClr val="accent2"/>
                        </a:buClr>
                        <a:defRPr sz="1600">
                          <a:solidFill>
                            <a:srgbClr val="333333"/>
                          </a:solidFill>
                          <a:latin typeface="Arial" charset="0"/>
                          <a:ea typeface="ＭＳ Ｐゴシック" charset="-128"/>
                        </a:defRPr>
                      </a:lvl4pPr>
                      <a:lvl5pPr marL="2057400" indent="-228600">
                        <a:spcAft>
                          <a:spcPts val="600"/>
                        </a:spcAft>
                        <a:buClr>
                          <a:schemeClr val="accent2"/>
                        </a:buClr>
                        <a:defRPr sz="1600">
                          <a:solidFill>
                            <a:srgbClr val="333333"/>
                          </a:solidFill>
                          <a:latin typeface="Arial" charset="0"/>
                          <a:ea typeface="ＭＳ Ｐゴシック" charset="-128"/>
                        </a:defRPr>
                      </a:lvl5pPr>
                      <a:lvl6pPr marL="25146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6pPr>
                      <a:lvl7pPr marL="29718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7pPr>
                      <a:lvl8pPr marL="34290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8pPr>
                      <a:lvl9pPr marL="3886200" indent="-228600" eaLnBrk="0" fontAlgn="base" hangingPunct="0">
                        <a:spcBef>
                          <a:spcPct val="0"/>
                        </a:spcBef>
                        <a:spcAft>
                          <a:spcPts val="600"/>
                        </a:spcAft>
                        <a:buClr>
                          <a:schemeClr val="accent2"/>
                        </a:buClr>
                        <a:defRPr sz="1600">
                          <a:solidFill>
                            <a:srgbClr val="333333"/>
                          </a:solidFill>
                          <a:latin typeface="Arial" charset="0"/>
                          <a:ea typeface="ＭＳ Ｐゴシック" charset="-128"/>
                        </a:defRPr>
                      </a:lvl9pPr>
                    </a:lstStyle>
                    <a:p>
                      <a:pPr marL="0" marR="0" lvl="0" indent="0" algn="ctr" defTabSz="914400" rtl="0" eaLnBrk="1" fontAlgn="base" latinLnBrk="0" hangingPunct="1">
                        <a:lnSpc>
                          <a:spcPct val="100000"/>
                        </a:lnSpc>
                        <a:spcBef>
                          <a:spcPct val="10000"/>
                        </a:spcBef>
                        <a:spcAft>
                          <a:spcPct val="0"/>
                        </a:spcAft>
                        <a:buClr>
                          <a:schemeClr val="tx1"/>
                        </a:buClr>
                        <a:buSzPct val="80000"/>
                        <a:buFont typeface="Wingdings" charset="2"/>
                        <a:buNone/>
                        <a:tabLst/>
                      </a:pPr>
                      <a:endParaRPr kumimoji="0" lang="it-IT" altLang="it-IT" sz="1800" b="0" i="0" u="none" strike="noStrike" cap="none" normalizeH="0" baseline="0" dirty="0">
                        <a:ln>
                          <a:noFill/>
                        </a:ln>
                        <a:solidFill>
                          <a:srgbClr val="333333"/>
                        </a:solidFill>
                        <a:effectLst/>
                        <a:latin typeface="Arial" charset="0"/>
                        <a:ea typeface="ＭＳ Ｐゴシック" charset="-128"/>
                      </a:endParaRPr>
                    </a:p>
                  </a:txBody>
                  <a:tcPr marL="97895" marR="97895" marT="89979" marB="89979"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9845" name="Title 1"/>
          <p:cNvSpPr txBox="1">
            <a:spLocks/>
          </p:cNvSpPr>
          <p:nvPr/>
        </p:nvSpPr>
        <p:spPr bwMode="auto">
          <a:xfrm>
            <a:off x="0" y="0"/>
            <a:ext cx="9144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tIns="90000" bIns="90000"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r>
              <a:rPr lang="en-US" altLang="it-IT" sz="3200" b="1" dirty="0">
                <a:solidFill>
                  <a:srgbClr val="008000"/>
                </a:solidFill>
                <a:ea typeface="ＭＳ Ｐゴシック" charset="-128"/>
              </a:rPr>
              <a:t>IPSS-R: the international prognostic scoring system acknowledges the depth of </a:t>
            </a:r>
            <a:r>
              <a:rPr lang="en-US" altLang="it-IT" sz="3200" b="1" dirty="0" err="1">
                <a:solidFill>
                  <a:srgbClr val="008000"/>
                </a:solidFill>
                <a:ea typeface="ＭＳ Ｐゴシック" charset="-128"/>
              </a:rPr>
              <a:t>cytopenias</a:t>
            </a:r>
            <a:endParaRPr lang="en-US" altLang="it-IT" sz="3200" b="1" dirty="0">
              <a:solidFill>
                <a:srgbClr val="008000"/>
              </a:solidFill>
              <a:ea typeface="ＭＳ Ｐゴシック" charset="-128"/>
            </a:endParaRPr>
          </a:p>
        </p:txBody>
      </p:sp>
      <p:sp>
        <p:nvSpPr>
          <p:cNvPr id="2" name="Rettangolo 1"/>
          <p:cNvSpPr/>
          <p:nvPr/>
        </p:nvSpPr>
        <p:spPr>
          <a:xfrm>
            <a:off x="323528" y="4926058"/>
            <a:ext cx="6644605"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14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F897E090-815B-D043-BD9B-3E1BE38D30DE}"/>
              </a:ext>
            </a:extLst>
          </p:cNvPr>
          <p:cNvSpPr txBox="1">
            <a:spLocks noChangeArrowheads="1"/>
          </p:cNvSpPr>
          <p:nvPr/>
        </p:nvSpPr>
        <p:spPr bwMode="auto">
          <a:xfrm>
            <a:off x="28575" y="1588"/>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4400" b="0"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rPr>
              <a:t> </a:t>
            </a:r>
            <a:r>
              <a:rPr kumimoji="0" lang="en-US" altLang="it-IT" sz="3600" b="1"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rPr>
              <a:t>Thrombocytopenia in MDS: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3600" b="1"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rPr>
              <a:t>First therapeutic attempts</a:t>
            </a:r>
            <a:br>
              <a:rPr kumimoji="0" lang="en-US" altLang="it-IT" sz="4400" b="0"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rPr>
            </a:br>
            <a:endParaRPr kumimoji="0" lang="en-US" altLang="it-IT" sz="4400" b="0"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3600" b="1" i="0" u="none" strike="noStrike" kern="1200" cap="none" spc="0" normalizeH="0" baseline="0" noProof="0">
                <a:ln>
                  <a:noFill/>
                </a:ln>
                <a:solidFill>
                  <a:srgbClr val="0768A9"/>
                </a:solidFill>
                <a:effectLst/>
                <a:uLnTx/>
                <a:uFillTx/>
                <a:latin typeface="Arial" panose="020B0604020202020204" pitchFamily="34" charset="0"/>
                <a:ea typeface="ＭＳ Ｐゴシック" panose="020B0600070205080204" pitchFamily="34" charset="-128"/>
                <a:cs typeface="+mn-cs"/>
              </a:rPr>
              <a:t> </a:t>
            </a:r>
          </a:p>
        </p:txBody>
      </p:sp>
      <p:sp>
        <p:nvSpPr>
          <p:cNvPr id="150530" name="CasellaDiTesto 2">
            <a:extLst>
              <a:ext uri="{FF2B5EF4-FFF2-40B4-BE49-F238E27FC236}">
                <a16:creationId xmlns:a16="http://schemas.microsoft.com/office/drawing/2014/main" id="{E5CF2B3C-E5D1-804D-A917-2E0489A2EC64}"/>
              </a:ext>
            </a:extLst>
          </p:cNvPr>
          <p:cNvSpPr txBox="1">
            <a:spLocks noChangeArrowheads="1"/>
          </p:cNvSpPr>
          <p:nvPr/>
        </p:nvSpPr>
        <p:spPr bwMode="auto">
          <a:xfrm>
            <a:off x="323528" y="1772816"/>
            <a:ext cx="8672513"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ITP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treatments</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including</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corticosteroids</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and in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exceptional</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cases</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splenectomy</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(15% of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peripheral</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origin</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 (</a:t>
            </a:r>
            <a:r>
              <a:rPr kumimoji="0" lang="it-IT" sz="2000" b="1" i="1" u="none" strike="noStrike" kern="1200" cap="none" spc="0" normalizeH="0" baseline="0" noProof="0" dirty="0" err="1">
                <a:ln>
                  <a:noFill/>
                </a:ln>
                <a:solidFill>
                  <a:srgbClr val="000000"/>
                </a:solidFill>
                <a:effectLst/>
                <a:uLnTx/>
                <a:uFillTx/>
                <a:latin typeface="Arial" charset="0"/>
                <a:ea typeface="ＭＳ Ｐゴシック" charset="0"/>
              </a:rPr>
              <a:t>Burgeois</a:t>
            </a:r>
            <a:r>
              <a:rPr kumimoji="0" lang="it-IT" sz="2000" b="1" i="1" u="none" strike="noStrike" kern="1200" cap="none" spc="0" normalizeH="0" baseline="0" noProof="0" dirty="0">
                <a:ln>
                  <a:noFill/>
                </a:ln>
                <a:solidFill>
                  <a:srgbClr val="000000"/>
                </a:solidFill>
                <a:effectLst/>
                <a:uLnTx/>
                <a:uFillTx/>
                <a:latin typeface="Arial" charset="0"/>
                <a:ea typeface="ＭＳ Ｐゴシック" charset="0"/>
              </a:rPr>
              <a:t> et al 2001)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000" b="1" i="1" u="none" strike="noStrike" kern="1200" cap="none" spc="0" normalizeH="0" baseline="0" noProof="0" dirty="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Response</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rates</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of &gt;40% with high dose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androgens</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although</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responses</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were</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generally</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partial</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and </a:t>
            </a:r>
            <a:r>
              <a:rPr kumimoji="0" lang="it-IT" sz="2000" b="1" i="0" u="none" strike="noStrike" kern="1200" cap="none" spc="0" normalizeH="0" baseline="0" noProof="0" dirty="0" err="1">
                <a:ln>
                  <a:noFill/>
                </a:ln>
                <a:solidFill>
                  <a:srgbClr val="000000"/>
                </a:solidFill>
                <a:effectLst/>
                <a:uLnTx/>
                <a:uFillTx/>
                <a:latin typeface="Arial" charset="0"/>
                <a:ea typeface="ＭＳ Ｐゴシック" charset="0"/>
              </a:rPr>
              <a:t>transient</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1" u="none" strike="noStrike" kern="1200" cap="none" spc="0" normalizeH="0" baseline="0" noProof="0" dirty="0" err="1">
                <a:ln>
                  <a:noFill/>
                </a:ln>
                <a:solidFill>
                  <a:srgbClr val="000000"/>
                </a:solidFill>
                <a:effectLst/>
                <a:uLnTx/>
                <a:uFillTx/>
                <a:latin typeface="Arial" charset="0"/>
                <a:ea typeface="ＭＳ Ｐゴシック" charset="0"/>
              </a:rPr>
              <a:t>Wattel</a:t>
            </a:r>
            <a:r>
              <a:rPr kumimoji="0" lang="it-IT" sz="2000" b="1" i="1" u="none" strike="noStrike" kern="1200" cap="none" spc="0" normalizeH="0" baseline="0" noProof="0" dirty="0">
                <a:ln>
                  <a:noFill/>
                </a:ln>
                <a:solidFill>
                  <a:srgbClr val="000000"/>
                </a:solidFill>
                <a:effectLst/>
                <a:uLnTx/>
                <a:uFillTx/>
                <a:latin typeface="Arial" charset="0"/>
                <a:ea typeface="ＭＳ Ｐゴシック" charset="0"/>
              </a:rPr>
              <a:t> E et al, 1994</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it-IT" sz="2000" b="1" i="0" u="none" strike="noStrike" kern="1200" cap="none" spc="0" normalizeH="0" baseline="0" noProof="0" dirty="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Treatment with </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human thrombopoietin (</a:t>
            </a: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rhTPO</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and </a:t>
            </a: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pegylated</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recombinant human megakaryocyte growth and development factor (PEG-</a:t>
            </a: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rHuMGDF</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did show some activity, but raised concern regarding antigenicity (</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Urabe A, et al 2001; </a:t>
            </a:r>
            <a:r>
              <a:rPr kumimoji="0" lang="en-US" sz="2000" b="1" i="1" u="none" strike="noStrike" kern="1200" cap="none" spc="0" normalizeH="0" baseline="0" noProof="0" dirty="0" err="1">
                <a:ln>
                  <a:noFill/>
                </a:ln>
                <a:solidFill>
                  <a:srgbClr val="000000"/>
                </a:solidFill>
                <a:effectLst/>
                <a:uLnTx/>
                <a:uFillTx/>
                <a:latin typeface="Arial" charset="0"/>
                <a:ea typeface="ＭＳ Ｐゴシック" charset="0"/>
              </a:rPr>
              <a:t>Basser</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 R et al, 2002)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IL-6 and IL-11 did not demonstrate sufficient efficacy and/or had excessive toxicity</a:t>
            </a:r>
            <a:r>
              <a:rPr kumimoji="0" lang="it-IT" sz="2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it-IT" sz="2000" b="1" i="1" u="none" strike="noStrike" kern="1200" cap="none" spc="0" normalizeH="0" baseline="0" noProof="0" dirty="0">
                <a:ln>
                  <a:noFill/>
                </a:ln>
                <a:solidFill>
                  <a:srgbClr val="000000"/>
                </a:solidFill>
                <a:effectLst/>
                <a:uLnTx/>
                <a:uFillTx/>
                <a:latin typeface="Arial" charset="0"/>
                <a:ea typeface="ＭＳ Ｐゴシック" charset="0"/>
              </a:rPr>
              <a:t>( Gordon  MS et al 1995; Montero AJ et al,  2006)</a:t>
            </a:r>
          </a:p>
        </p:txBody>
      </p:sp>
    </p:spTree>
    <p:extLst>
      <p:ext uri="{BB962C8B-B14F-4D97-AF65-F5344CB8AC3E}">
        <p14:creationId xmlns:p14="http://schemas.microsoft.com/office/powerpoint/2010/main" val="335296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E615669-18D5-D54B-8737-B5516CC7F674}"/>
              </a:ext>
            </a:extLst>
          </p:cNvPr>
          <p:cNvPicPr>
            <a:picLocks noChangeAspect="1"/>
          </p:cNvPicPr>
          <p:nvPr/>
        </p:nvPicPr>
        <p:blipFill>
          <a:blip r:embed="rId2"/>
          <a:stretch>
            <a:fillRect/>
          </a:stretch>
        </p:blipFill>
        <p:spPr>
          <a:xfrm>
            <a:off x="0" y="1125473"/>
            <a:ext cx="9144000" cy="4607054"/>
          </a:xfrm>
          <a:prstGeom prst="rect">
            <a:avLst/>
          </a:prstGeom>
        </p:spPr>
      </p:pic>
      <p:sp>
        <p:nvSpPr>
          <p:cNvPr id="3" name="CasellaDiTesto 2">
            <a:extLst>
              <a:ext uri="{FF2B5EF4-FFF2-40B4-BE49-F238E27FC236}">
                <a16:creationId xmlns:a16="http://schemas.microsoft.com/office/drawing/2014/main" id="{CED13279-9AB5-F744-9734-69F17C26A21D}"/>
              </a:ext>
            </a:extLst>
          </p:cNvPr>
          <p:cNvSpPr txBox="1"/>
          <p:nvPr/>
        </p:nvSpPr>
        <p:spPr>
          <a:xfrm>
            <a:off x="1145421" y="169124"/>
            <a:ext cx="6853158"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dirty="0" err="1">
                <a:ln>
                  <a:noFill/>
                </a:ln>
                <a:solidFill>
                  <a:srgbClr val="0768A9"/>
                </a:solidFill>
                <a:effectLst/>
                <a:uLnTx/>
                <a:uFillTx/>
                <a:latin typeface="Arial" panose="020B0604020202020204" pitchFamily="34" charset="0"/>
                <a:ea typeface="ＭＳ Ｐゴシック" panose="020B0600070205080204" pitchFamily="34" charset="-128"/>
                <a:cs typeface="+mn-cs"/>
              </a:rPr>
              <a:t>Clinical</a:t>
            </a:r>
            <a:r>
              <a:rPr kumimoji="0" lang="it-IT" sz="2800" b="1" i="0" u="none" strike="noStrike" kern="1200" cap="none" spc="0" normalizeH="0" baseline="0" noProof="0" dirty="0">
                <a:ln>
                  <a:noFill/>
                </a:ln>
                <a:solidFill>
                  <a:srgbClr val="0768A9"/>
                </a:solidFill>
                <a:effectLst/>
                <a:uLnTx/>
                <a:uFillTx/>
                <a:latin typeface="Arial" panose="020B0604020202020204" pitchFamily="34" charset="0"/>
                <a:ea typeface="ＭＳ Ｐゴシック" panose="020B0600070205080204" pitchFamily="34" charset="-128"/>
                <a:cs typeface="+mn-cs"/>
              </a:rPr>
              <a:t> </a:t>
            </a:r>
            <a:r>
              <a:rPr kumimoji="0" lang="it-IT" sz="2800" b="1" i="0" u="none" strike="noStrike" kern="1200" cap="none" spc="0" normalizeH="0" baseline="0" noProof="0" dirty="0" err="1">
                <a:ln>
                  <a:noFill/>
                </a:ln>
                <a:solidFill>
                  <a:srgbClr val="0768A9"/>
                </a:solidFill>
                <a:effectLst/>
                <a:uLnTx/>
                <a:uFillTx/>
                <a:latin typeface="Arial" panose="020B0604020202020204" pitchFamily="34" charset="0"/>
                <a:ea typeface="ＭＳ Ｐゴシック" panose="020B0600070205080204" pitchFamily="34" charset="-128"/>
                <a:cs typeface="+mn-cs"/>
              </a:rPr>
              <a:t>studies</a:t>
            </a:r>
            <a:r>
              <a:rPr kumimoji="0" lang="it-IT" sz="2800" b="1" i="0" u="none" strike="noStrike" kern="1200" cap="none" spc="0" normalizeH="0" baseline="0" noProof="0" dirty="0">
                <a:ln>
                  <a:noFill/>
                </a:ln>
                <a:solidFill>
                  <a:srgbClr val="0768A9"/>
                </a:solidFill>
                <a:effectLst/>
                <a:uLnTx/>
                <a:uFillTx/>
                <a:latin typeface="Arial" panose="020B0604020202020204" pitchFamily="34" charset="0"/>
                <a:ea typeface="ＭＳ Ｐゴシック" panose="020B0600070205080204" pitchFamily="34" charset="-128"/>
                <a:cs typeface="+mn-cs"/>
              </a:rPr>
              <a:t> with </a:t>
            </a:r>
            <a:r>
              <a:rPr kumimoji="0" lang="it-IT" sz="2800" b="1" i="0" u="none" strike="noStrike" kern="1200" cap="none" spc="0" normalizeH="0" baseline="0" noProof="0" dirty="0" err="1">
                <a:ln>
                  <a:noFill/>
                </a:ln>
                <a:solidFill>
                  <a:srgbClr val="0768A9"/>
                </a:solidFill>
                <a:effectLst/>
                <a:uLnTx/>
                <a:uFillTx/>
                <a:latin typeface="Arial" panose="020B0604020202020204" pitchFamily="34" charset="0"/>
                <a:ea typeface="ＭＳ Ｐゴシック" panose="020B0600070205080204" pitchFamily="34" charset="-128"/>
                <a:cs typeface="+mn-cs"/>
              </a:rPr>
              <a:t>thrombomimetics</a:t>
            </a:r>
            <a:r>
              <a:rPr kumimoji="0" lang="it-IT" sz="2800" b="1" i="0" u="none" strike="noStrike" kern="1200" cap="none" spc="0" normalizeH="0" baseline="0" noProof="0" dirty="0">
                <a:ln>
                  <a:noFill/>
                </a:ln>
                <a:solidFill>
                  <a:srgbClr val="0768A9"/>
                </a:solidFill>
                <a:effectLst/>
                <a:uLnTx/>
                <a:uFillTx/>
                <a:latin typeface="Arial" panose="020B0604020202020204" pitchFamily="34" charset="0"/>
                <a:ea typeface="ＭＳ Ｐゴシック" panose="020B0600070205080204"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0768A9"/>
                </a:solidFill>
                <a:effectLst/>
                <a:uLnTx/>
                <a:uFillTx/>
                <a:latin typeface="Arial" panose="020B0604020202020204" pitchFamily="34" charset="0"/>
                <a:ea typeface="ＭＳ Ｐゴシック" panose="020B0600070205080204" pitchFamily="34" charset="-128"/>
                <a:cs typeface="+mn-cs"/>
              </a:rPr>
              <a:t>in MDS  </a:t>
            </a:r>
          </a:p>
        </p:txBody>
      </p:sp>
      <p:sp>
        <p:nvSpPr>
          <p:cNvPr id="4" name="CasellaDiTesto 3">
            <a:extLst>
              <a:ext uri="{FF2B5EF4-FFF2-40B4-BE49-F238E27FC236}">
                <a16:creationId xmlns:a16="http://schemas.microsoft.com/office/drawing/2014/main" id="{51142499-A9A9-204D-8F66-8B5C11A4F59B}"/>
              </a:ext>
            </a:extLst>
          </p:cNvPr>
          <p:cNvSpPr txBox="1"/>
          <p:nvPr/>
        </p:nvSpPr>
        <p:spPr>
          <a:xfrm>
            <a:off x="1262498" y="6491952"/>
            <a:ext cx="136928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Basood</a:t>
            </a:r>
            <a:r>
              <a:rPr kumimoji="0" lang="it-IT"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 et al, </a:t>
            </a:r>
          </a:p>
        </p:txBody>
      </p:sp>
      <p:pic>
        <p:nvPicPr>
          <p:cNvPr id="5" name="Immagine 4">
            <a:extLst>
              <a:ext uri="{FF2B5EF4-FFF2-40B4-BE49-F238E27FC236}">
                <a16:creationId xmlns:a16="http://schemas.microsoft.com/office/drawing/2014/main" id="{793E9B32-626C-FF46-9757-3662A28AD8BE}"/>
              </a:ext>
            </a:extLst>
          </p:cNvPr>
          <p:cNvPicPr>
            <a:picLocks noChangeAspect="1"/>
          </p:cNvPicPr>
          <p:nvPr/>
        </p:nvPicPr>
        <p:blipFill>
          <a:blip r:embed="rId3"/>
          <a:stretch>
            <a:fillRect/>
          </a:stretch>
        </p:blipFill>
        <p:spPr>
          <a:xfrm>
            <a:off x="2631784" y="6491952"/>
            <a:ext cx="3695700" cy="292100"/>
          </a:xfrm>
          <a:prstGeom prst="rect">
            <a:avLst/>
          </a:prstGeom>
        </p:spPr>
      </p:pic>
    </p:spTree>
    <p:extLst>
      <p:ext uri="{BB962C8B-B14F-4D97-AF65-F5344CB8AC3E}">
        <p14:creationId xmlns:p14="http://schemas.microsoft.com/office/powerpoint/2010/main" val="23299137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UID" val="453686"/>
</p:tagLst>
</file>

<file path=ppt/tags/tag6.xml><?xml version="1.0" encoding="utf-8"?>
<p:tagLst xmlns:a="http://schemas.openxmlformats.org/drawingml/2006/main" xmlns:r="http://schemas.openxmlformats.org/officeDocument/2006/relationships" xmlns:p="http://schemas.openxmlformats.org/presentationml/2006/main">
  <p:tag name="AS_UNIQUEID" val="13"/>
</p:tagLst>
</file>

<file path=ppt/tags/tag7.xml><?xml version="1.0" encoding="utf-8"?>
<p:tagLst xmlns:a="http://schemas.openxmlformats.org/drawingml/2006/main" xmlns:r="http://schemas.openxmlformats.org/officeDocument/2006/relationships" xmlns:p="http://schemas.openxmlformats.org/presentationml/2006/main">
  <p:tag name="AS_UNIQUEID" val="14"/>
</p:tagLst>
</file>

<file path=ppt/tags/tag8.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6_VIDAZA Lower-risk MDS_Ready to Load">
  <a:themeElements>
    <a:clrScheme name="VIDAZA Lower-risk MDS_Ready to Lo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VIDAZA Lower-risk MDS_Ready to 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DAZA Lower-risk MDS_Ready to L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DAZA Lower-risk MDS_Ready to L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DAZA Lower-risk MDS_Ready to Loa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DAZA Lower-risk MDS_Ready to Loa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DAZA Lower-risk MDS_Ready to Loa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DAZA Lower-risk MDS_Ready to Loa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DAZA Lower-risk MDS_Ready to Loa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DAZA Lower-risk MDS_Ready to Lo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DAZA Lower-risk MDS_Ready to Loa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DAZA Lower-risk MDS_Ready to Loa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DAZA Lower-risk MDS_Ready to Loa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DAZA Lower-risk MDS_Ready to Loa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2_MA Unbranded-Template">
  <a:themeElements>
    <a:clrScheme name="">
      <a:dk1>
        <a:srgbClr val="001740"/>
      </a:dk1>
      <a:lt1>
        <a:srgbClr val="FFFFFF"/>
      </a:lt1>
      <a:dk2>
        <a:srgbClr val="195896"/>
      </a:dk2>
      <a:lt2>
        <a:srgbClr val="88AFD6"/>
      </a:lt2>
      <a:accent1>
        <a:srgbClr val="AB2B2B"/>
      </a:accent1>
      <a:accent2>
        <a:srgbClr val="FF9900"/>
      </a:accent2>
      <a:accent3>
        <a:srgbClr val="ABB4C9"/>
      </a:accent3>
      <a:accent4>
        <a:srgbClr val="DADADA"/>
      </a:accent4>
      <a:accent5>
        <a:srgbClr val="D2ACAC"/>
      </a:accent5>
      <a:accent6>
        <a:srgbClr val="E78A00"/>
      </a:accent6>
      <a:hlink>
        <a:srgbClr val="A61498"/>
      </a:hlink>
      <a:folHlink>
        <a:srgbClr val="00AC00"/>
      </a:folHlink>
    </a:clrScheme>
    <a:fontScheme name="MA Unbranded-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rtlCol="0">
        <a:spAutoFit/>
      </a:bodyPr>
      <a:lstStyle>
        <a:defPPr>
          <a:defRPr sz="1600" dirty="0" smtClean="0"/>
        </a:defPPr>
      </a:lstStyle>
    </a:txDef>
  </a:objectDefaults>
  <a:extraClrSchemeLst>
    <a:extraClrScheme>
      <a:clrScheme name="MA Unbranded-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 Unbranded-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 Unbranded-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 Unbranded-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 Unbranded-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 Unbranded-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 Unbranded-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Susanna requested format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IPCC_2014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3_Office Theme">
  <a:themeElements>
    <a:clrScheme name="Custom 4">
      <a:dk1>
        <a:srgbClr val="FFFFFF"/>
      </a:dk1>
      <a:lt1>
        <a:srgbClr val="000000"/>
      </a:lt1>
      <a:dk2>
        <a:srgbClr val="007680"/>
      </a:dk2>
      <a:lt2>
        <a:srgbClr val="F95602"/>
      </a:lt2>
      <a:accent1>
        <a:srgbClr val="60605B"/>
      </a:accent1>
      <a:accent2>
        <a:srgbClr val="77C2BB"/>
      </a:accent2>
      <a:accent3>
        <a:srgbClr val="EAAF0F"/>
      </a:accent3>
      <a:accent4>
        <a:srgbClr val="A5A39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Astex Pharmaceuticals PowerPoint Template US_061113">
  <a:themeElements>
    <a:clrScheme name="Astex Colour Palette">
      <a:dk1>
        <a:srgbClr val="000000"/>
      </a:dk1>
      <a:lt1>
        <a:srgbClr val="FFFFFF"/>
      </a:lt1>
      <a:dk2>
        <a:srgbClr val="174071"/>
      </a:dk2>
      <a:lt2>
        <a:srgbClr val="EEECE1"/>
      </a:lt2>
      <a:accent1>
        <a:srgbClr val="898989"/>
      </a:accent1>
      <a:accent2>
        <a:srgbClr val="ED45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a:solidFill>
              <a:schemeClr val="tx1">
                <a:lumMod val="75000"/>
                <a:lumOff val="25000"/>
              </a:schemeClr>
            </a:solidFill>
          </a:defRPr>
        </a:defPPr>
      </a:lstStyle>
    </a:txDef>
  </a:objectDefaults>
  <a:extraClrSchemeLst/>
</a:theme>
</file>

<file path=ppt/theme/theme28.xml><?xml version="1.0" encoding="utf-8"?>
<a:theme xmlns:a="http://schemas.openxmlformats.org/drawingml/2006/main" name="1_EHA">
  <a:themeElements>
    <a:clrScheme name="Custom 2">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HA" id="{F5DDA9BF-5F6C-4D10-9CA0-4991F87A9F00}" vid="{85DA17DF-DD77-4E9F-9ABD-32F2D79440C9}"/>
    </a:ext>
  </a:extLst>
</a:theme>
</file>

<file path=ppt/theme/theme29.xml><?xml version="1.0" encoding="utf-8"?>
<a:theme xmlns:a="http://schemas.openxmlformats.org/drawingml/2006/main" name="8_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3.xml><?xml version="1.0" encoding="utf-8"?>
<a:theme xmlns:a="http://schemas.openxmlformats.org/drawingml/2006/main" name="1_Oral presentation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_Office Theme">
  <a:themeElements>
    <a:clrScheme name="Geron">
      <a:dk1>
        <a:srgbClr val="000000"/>
      </a:dk1>
      <a:lt1>
        <a:srgbClr val="FFFFFF"/>
      </a:lt1>
      <a:dk2>
        <a:srgbClr val="FFBE49"/>
      </a:dk2>
      <a:lt2>
        <a:srgbClr val="EDEDED"/>
      </a:lt2>
      <a:accent1>
        <a:srgbClr val="0B4C9F"/>
      </a:accent1>
      <a:accent2>
        <a:srgbClr val="00B5CE"/>
      </a:accent2>
      <a:accent3>
        <a:srgbClr val="FF8700"/>
      </a:accent3>
      <a:accent4>
        <a:srgbClr val="8793C3"/>
      </a:accent4>
      <a:accent5>
        <a:srgbClr val="7D7F7D"/>
      </a:accent5>
      <a:accent6>
        <a:srgbClr val="DE4A00"/>
      </a:accent6>
      <a:hlink>
        <a:srgbClr val="0B4C9F"/>
      </a:hlink>
      <a:folHlink>
        <a:srgbClr val="7D7F7D"/>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defRPr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noFill/>
        <a:ln w="25400" cap="rnd">
          <a:solidFill>
            <a:schemeClr val="bg1">
              <a:lumMod val="65000"/>
            </a:schemeClr>
          </a:solidFill>
          <a:prstDash val="sysDot"/>
          <a:round/>
          <a:headEnd/>
          <a:tailEnd/>
        </a:ln>
        <a:effectLst/>
      </a:spPr>
      <a:bodyPr/>
      <a:lstStyle/>
    </a:lnDef>
    <a:txDef>
      <a:spPr bwMode="gray">
        <a:solidFill>
          <a:schemeClr val="accent1"/>
        </a:solidFill>
        <a:ln w="28575" cap="flat" cmpd="sng" algn="ctr">
          <a:no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algn="ctr">
          <a:lnSpc>
            <a:spcPct val="85000"/>
          </a:lnSpc>
          <a:spcBef>
            <a:spcPts val="300"/>
          </a:spcBef>
          <a:defRPr sz="1800" b="1" dirty="0" smtClean="0">
            <a:solidFill>
              <a:schemeClr val="bg1"/>
            </a:solidFill>
            <a:latin typeface="+mn-lt"/>
          </a:defRPr>
        </a:defPPr>
      </a:lstStyle>
    </a:txDef>
  </a:objectDefaults>
  <a:extraClrSchemeLst/>
  <a:extLst>
    <a:ext uri="{05A4C25C-085E-4340-85A3-A5531E510DB2}">
      <thm15:themeFamily xmlns:thm15="http://schemas.microsoft.com/office/thememl/2012/main" name="P115644_Geron_TEMPLATE_120821_2pm.pptx" id="{3470ACC7-7CB5-4C27-BE93-FF2DD45B0888}" vid="{7C483FCB-1A89-4951-B088-E813948022C7}"/>
    </a:ext>
  </a:extLst>
</a:theme>
</file>

<file path=ppt/theme/theme36.xml><?xml version="1.0" encoding="utf-8"?>
<a:theme xmlns:a="http://schemas.openxmlformats.org/drawingml/2006/main" name="18_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5_VIDAZA Lower-risk MDS_Ready to Load">
  <a:themeElements>
    <a:clrScheme name="VIDAZA Lower-risk MDS_Ready to Lo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VIDAZA Lower-risk MDS_Ready to 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DAZA Lower-risk MDS_Ready to L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DAZA Lower-risk MDS_Ready to L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DAZA Lower-risk MDS_Ready to Loa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DAZA Lower-risk MDS_Ready to Loa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DAZA Lower-risk MDS_Ready to Loa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DAZA Lower-risk MDS_Ready to Loa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DAZA Lower-risk MDS_Ready to Loa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DAZA Lower-risk MDS_Ready to Lo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DAZA Lower-risk MDS_Ready to Loa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DAZA Lower-risk MDS_Ready to Loa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DAZA Lower-risk MDS_Ready to Loa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DAZA Lower-risk MDS_Ready to Loa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Custom 240">
      <a:dk1>
        <a:sysClr val="windowText" lastClr="000000"/>
      </a:dk1>
      <a:lt1>
        <a:sysClr val="window" lastClr="FFFFFF"/>
      </a:lt1>
      <a:dk2>
        <a:srgbClr val="6F6F6E"/>
      </a:dk2>
      <a:lt2>
        <a:srgbClr val="E3E3E3"/>
      </a:lt2>
      <a:accent1>
        <a:srgbClr val="238F50"/>
      </a:accent1>
      <a:accent2>
        <a:srgbClr val="014289"/>
      </a:accent2>
      <a:accent3>
        <a:srgbClr val="F5D42C"/>
      </a:accent3>
      <a:accent4>
        <a:srgbClr val="889DA3"/>
      </a:accent4>
      <a:accent5>
        <a:srgbClr val="C85B33"/>
      </a:accent5>
      <a:accent6>
        <a:srgbClr val="009CC9"/>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7_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AML Treatment with AZA">
  <a:themeElements>
    <a:clrScheme name="AML Treatment with AZ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AML Treatment with AZ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ML Treatment with AZ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L Treatment with AZ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L Treatment with AZ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L Treatment with AZ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L Treatment with AZ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L Treatment with AZ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L Treatment with AZ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L Treatment with AZ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L Treatment with AZ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L Treatment with AZ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L Treatment with AZ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L Treatment with AZ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creen">
  <a:themeElements>
    <a:clrScheme name="Screen 8">
      <a:dk1>
        <a:srgbClr val="919191"/>
      </a:dk1>
      <a:lt1>
        <a:srgbClr val="FAFD00"/>
      </a:lt1>
      <a:dk2>
        <a:srgbClr val="2260FC"/>
      </a:dk2>
      <a:lt2>
        <a:srgbClr val="00FF00"/>
      </a:lt2>
      <a:accent1>
        <a:srgbClr val="618FFD"/>
      </a:accent1>
      <a:accent2>
        <a:srgbClr val="00AE00"/>
      </a:accent2>
      <a:accent3>
        <a:srgbClr val="ABB6FD"/>
      </a:accent3>
      <a:accent4>
        <a:srgbClr val="D6D800"/>
      </a:accent4>
      <a:accent5>
        <a:srgbClr val="B7C6FE"/>
      </a:accent5>
      <a:accent6>
        <a:srgbClr val="009D00"/>
      </a:accent6>
      <a:hlink>
        <a:srgbClr val="FFFF66"/>
      </a:hlink>
      <a:folHlink>
        <a:srgbClr val="CECECE"/>
      </a:folHlink>
    </a:clrScheme>
    <a:fontScheme name="Sc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
            <a:srgbClr val="FFFFFF"/>
          </a:buClr>
          <a:buSzPct val="68000"/>
          <a:buFontTx/>
          <a:buNone/>
          <a:tabLst/>
          <a:defRPr kumimoji="0" lang="en-US" sz="2600" b="1" i="0" u="none" strike="noStrike" cap="none" normalizeH="0" baseline="0">
            <a:ln>
              <a:noFill/>
            </a:ln>
            <a:solidFill>
              <a:srgbClr val="FFFFFF"/>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
            <a:srgbClr val="FFFFFF"/>
          </a:buClr>
          <a:buSzPct val="68000"/>
          <a:buFontTx/>
          <a:buNone/>
          <a:tabLst/>
          <a:defRPr kumimoji="0" lang="en-US" sz="2600" b="1" i="0" u="none" strike="noStrike" cap="none" normalizeH="0" baseline="0">
            <a:ln>
              <a:noFill/>
            </a:ln>
            <a:solidFill>
              <a:srgbClr val="FFFFFF"/>
            </a:solidFill>
            <a:effectLst/>
            <a:latin typeface="Arial" charset="0"/>
            <a:ea typeface="ＭＳ Ｐゴシック" charset="0"/>
          </a:defRPr>
        </a:defPPr>
      </a:lstStyle>
    </a:lnDef>
  </a:objectDefaults>
  <a:extraClrSchemeLst>
    <a:extraClrScheme>
      <a:clrScheme nam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creen 8">
        <a:dk1>
          <a:srgbClr val="919191"/>
        </a:dk1>
        <a:lt1>
          <a:srgbClr val="FAFD00"/>
        </a:lt1>
        <a:dk2>
          <a:srgbClr val="2260FC"/>
        </a:dk2>
        <a:lt2>
          <a:srgbClr val="00FF00"/>
        </a:lt2>
        <a:accent1>
          <a:srgbClr val="618FFD"/>
        </a:accent1>
        <a:accent2>
          <a:srgbClr val="00AE00"/>
        </a:accent2>
        <a:accent3>
          <a:srgbClr val="ABB6FD"/>
        </a:accent3>
        <a:accent4>
          <a:srgbClr val="D6D800"/>
        </a:accent4>
        <a:accent5>
          <a:srgbClr val="B7C6FE"/>
        </a:accent5>
        <a:accent6>
          <a:srgbClr val="009D00"/>
        </a:accent6>
        <a:hlink>
          <a:srgbClr val="FFFF66"/>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creen">
  <a:themeElements>
    <a:clrScheme name="Screen 8">
      <a:dk1>
        <a:srgbClr val="919191"/>
      </a:dk1>
      <a:lt1>
        <a:srgbClr val="FAFD00"/>
      </a:lt1>
      <a:dk2>
        <a:srgbClr val="2260FC"/>
      </a:dk2>
      <a:lt2>
        <a:srgbClr val="00FF00"/>
      </a:lt2>
      <a:accent1>
        <a:srgbClr val="618FFD"/>
      </a:accent1>
      <a:accent2>
        <a:srgbClr val="00AE00"/>
      </a:accent2>
      <a:accent3>
        <a:srgbClr val="ABB6FD"/>
      </a:accent3>
      <a:accent4>
        <a:srgbClr val="D6D800"/>
      </a:accent4>
      <a:accent5>
        <a:srgbClr val="B7C6FE"/>
      </a:accent5>
      <a:accent6>
        <a:srgbClr val="009D00"/>
      </a:accent6>
      <a:hlink>
        <a:srgbClr val="FFFF66"/>
      </a:hlink>
      <a:folHlink>
        <a:srgbClr val="CECECE"/>
      </a:folHlink>
    </a:clrScheme>
    <a:fontScheme name="Sc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
            <a:srgbClr val="FFFFFF"/>
          </a:buClr>
          <a:buSzPct val="68000"/>
          <a:buFontTx/>
          <a:buNone/>
          <a:tabLst/>
          <a:defRPr kumimoji="0" lang="en-US" sz="2600" b="1" i="0" u="none" strike="noStrike" cap="none" normalizeH="0" baseline="0">
            <a:ln>
              <a:noFill/>
            </a:ln>
            <a:solidFill>
              <a:srgbClr val="FFFFFF"/>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
            <a:srgbClr val="FFFFFF"/>
          </a:buClr>
          <a:buSzPct val="68000"/>
          <a:buFontTx/>
          <a:buNone/>
          <a:tabLst/>
          <a:defRPr kumimoji="0" lang="en-US" sz="2600" b="1" i="0" u="none" strike="noStrike" cap="none" normalizeH="0" baseline="0">
            <a:ln>
              <a:noFill/>
            </a:ln>
            <a:solidFill>
              <a:srgbClr val="FFFFFF"/>
            </a:solidFill>
            <a:effectLst/>
            <a:latin typeface="Arial" charset="0"/>
            <a:ea typeface="ＭＳ Ｐゴシック" charset="0"/>
          </a:defRPr>
        </a:defPPr>
      </a:lstStyle>
    </a:lnDef>
  </a:objectDefaults>
  <a:extraClrSchemeLst>
    <a:extraClrScheme>
      <a:clrScheme nam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creen 8">
        <a:dk1>
          <a:srgbClr val="919191"/>
        </a:dk1>
        <a:lt1>
          <a:srgbClr val="FAFD00"/>
        </a:lt1>
        <a:dk2>
          <a:srgbClr val="2260FC"/>
        </a:dk2>
        <a:lt2>
          <a:srgbClr val="00FF00"/>
        </a:lt2>
        <a:accent1>
          <a:srgbClr val="618FFD"/>
        </a:accent1>
        <a:accent2>
          <a:srgbClr val="00AE00"/>
        </a:accent2>
        <a:accent3>
          <a:srgbClr val="ABB6FD"/>
        </a:accent3>
        <a:accent4>
          <a:srgbClr val="D6D800"/>
        </a:accent4>
        <a:accent5>
          <a:srgbClr val="B7C6FE"/>
        </a:accent5>
        <a:accent6>
          <a:srgbClr val="009D00"/>
        </a:accent6>
        <a:hlink>
          <a:srgbClr val="FFFF66"/>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2732</TotalTime>
  <Words>4313</Words>
  <Application>Microsoft Macintosh PowerPoint</Application>
  <PresentationFormat>Presentazione su schermo (4:3)</PresentationFormat>
  <Paragraphs>741</Paragraphs>
  <Slides>55</Slides>
  <Notes>11</Notes>
  <HiddenSlides>0</HiddenSlides>
  <MMClips>0</MMClips>
  <ScaleCrop>false</ScaleCrop>
  <HeadingPairs>
    <vt:vector size="8" baseType="variant">
      <vt:variant>
        <vt:lpstr>Caratteri utilizzati</vt:lpstr>
      </vt:variant>
      <vt:variant>
        <vt:i4>25</vt:i4>
      </vt:variant>
      <vt:variant>
        <vt:lpstr>Tema</vt:lpstr>
      </vt:variant>
      <vt:variant>
        <vt:i4>40</vt:i4>
      </vt:variant>
      <vt:variant>
        <vt:lpstr>Server OLE incorporati</vt:lpstr>
      </vt:variant>
      <vt:variant>
        <vt:i4>1</vt:i4>
      </vt:variant>
      <vt:variant>
        <vt:lpstr>Titoli diapositive</vt:lpstr>
      </vt:variant>
      <vt:variant>
        <vt:i4>55</vt:i4>
      </vt:variant>
    </vt:vector>
  </HeadingPairs>
  <TitlesOfParts>
    <vt:vector size="121" baseType="lpstr">
      <vt:lpstr>ＭＳ Ｐゴシック</vt:lpstr>
      <vt:lpstr>NanumGothic</vt:lpstr>
      <vt:lpstr>AdvOT463cc31e</vt:lpstr>
      <vt:lpstr>AdvOTb36d8607</vt:lpstr>
      <vt:lpstr>AdvTTc5dbea8d</vt:lpstr>
      <vt:lpstr>AdvTTc5dbea8d+22</vt:lpstr>
      <vt:lpstr>Arial</vt:lpstr>
      <vt:lpstr>Arial Narrow</vt:lpstr>
      <vt:lpstr>BlinkMacSystemFont</vt:lpstr>
      <vt:lpstr>Calibri</vt:lpstr>
      <vt:lpstr>Calibri Light</vt:lpstr>
      <vt:lpstr>Georgia</vt:lpstr>
      <vt:lpstr>Helvetica</vt:lpstr>
      <vt:lpstr>Lucida Grande</vt:lpstr>
      <vt:lpstr>OTNEJMScalaSansLF</vt:lpstr>
      <vt:lpstr>StarSymbol</vt:lpstr>
      <vt:lpstr>Symbol</vt:lpstr>
      <vt:lpstr>Tahoma</vt:lpstr>
      <vt:lpstr>Times</vt:lpstr>
      <vt:lpstr>Times New Roman</vt:lpstr>
      <vt:lpstr>Trebuchet MS</vt:lpstr>
      <vt:lpstr>Tw Cen MT</vt:lpstr>
      <vt:lpstr>Verdana</vt:lpstr>
      <vt:lpstr>Wingdings</vt:lpstr>
      <vt:lpstr>Wingdings 2</vt:lpstr>
      <vt:lpstr>3_Default Design</vt:lpstr>
      <vt:lpstr>Benutzerdefiniertes Design</vt:lpstr>
      <vt:lpstr>1_Default Design</vt:lpstr>
      <vt:lpstr>2_CC_std</vt:lpstr>
      <vt:lpstr>1_Benutzerdefiniertes Design</vt:lpstr>
      <vt:lpstr>2_AML Treatment with AZA</vt:lpstr>
      <vt:lpstr>1_Blank Presentation</vt:lpstr>
      <vt:lpstr>6_Screen</vt:lpstr>
      <vt:lpstr>7_Screen</vt:lpstr>
      <vt:lpstr>36_VIDAZA Lower-risk MDS_Ready to Load</vt:lpstr>
      <vt:lpstr>HMK</vt:lpstr>
      <vt:lpstr>1_HMK</vt:lpstr>
      <vt:lpstr>5_CC_std</vt:lpstr>
      <vt:lpstr>2_HMK</vt:lpstr>
      <vt:lpstr>22_MA Unbranded-Template</vt:lpstr>
      <vt:lpstr>6_CC_std</vt:lpstr>
      <vt:lpstr>1_Office Theme</vt:lpstr>
      <vt:lpstr>Susanna requested formatting</vt:lpstr>
      <vt:lpstr>15_CC_std</vt:lpstr>
      <vt:lpstr>IPCC_2014_Slides</vt:lpstr>
      <vt:lpstr>2_Tema di Office</vt:lpstr>
      <vt:lpstr>5_Tema di Office</vt:lpstr>
      <vt:lpstr>4_Default Design</vt:lpstr>
      <vt:lpstr>2_Benutzerdefiniertes Design</vt:lpstr>
      <vt:lpstr>3_Office Theme</vt:lpstr>
      <vt:lpstr>3_Tema di Office</vt:lpstr>
      <vt:lpstr>1_Astex Pharmaceuticals PowerPoint Template US_061113</vt:lpstr>
      <vt:lpstr>1_EHA</vt:lpstr>
      <vt:lpstr>8_CC_std</vt:lpstr>
      <vt:lpstr>4_Office Theme</vt:lpstr>
      <vt:lpstr>CC_std</vt:lpstr>
      <vt:lpstr>9_Office Theme</vt:lpstr>
      <vt:lpstr>1_Oral presentation slide template</vt:lpstr>
      <vt:lpstr>2_Simple Light</vt:lpstr>
      <vt:lpstr>5_Office Theme</vt:lpstr>
      <vt:lpstr>18_CC_std</vt:lpstr>
      <vt:lpstr>55_VIDAZA Lower-risk MDS_Ready to Load</vt:lpstr>
      <vt:lpstr>Office Theme</vt:lpstr>
      <vt:lpstr>7_CC_std</vt:lpstr>
      <vt:lpstr>4_Tema di Office</vt:lpstr>
      <vt:lpstr>Excel.Sheet.8</vt:lpstr>
      <vt:lpstr>   Treatment of thrombocytopenia  and neutropenia in  MDS</vt:lpstr>
      <vt:lpstr>Presentazione standard di PowerPoint</vt:lpstr>
      <vt:lpstr>Presentazione standard di PowerPoint</vt:lpstr>
      <vt:lpstr>Presentazione standard di PowerPoint</vt:lpstr>
      <vt:lpstr>Thrombocytopenia in MDS </vt:lpstr>
      <vt:lpstr>Presentazione standard di PowerPoint</vt:lpstr>
      <vt:lpstr>IPSS-R variables and weighted scores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we know about thrombomimetic agents none approved for MDS    Both eltrombopag and romiplostim are active in inducing platelet increase in severely thrombocytopenic MDS patients    Some MDS patients may achieve improvement in other cytopenias (IWG HI-N and HI-E). Activity on early progenitors?   Romiplostim provokes a transient increase in marrow blasts and investigational studies in MDS had been stopped and restarted later.  Romiplostim and eltrombpag have shown Meg stimulating activity in association with hypomethylating agents in MDS     </vt:lpstr>
      <vt:lpstr>Eltrombopag vs Placebo  in Low- or Intermediate-1–Risk MDS and low PLT count receiving supportive care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Romiplostim in MDS   </vt:lpstr>
      <vt:lpstr>Presentazione standard di PowerPoint</vt:lpstr>
      <vt:lpstr>Presentazione standard di PowerPoint</vt:lpstr>
      <vt:lpstr>Predictive model of response to romiplostim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Ascertain study : oral decitabine/cedazuridine</vt:lpstr>
      <vt:lpstr>Results: Efficacy Response1</vt:lpstr>
      <vt:lpstr>Presentazione standard di PowerPoint</vt:lpstr>
      <vt:lpstr>New avenues of treatment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Prophylaxis may be protective, particularly in patients with low baseline absolute neutrophil count</vt:lpstr>
      <vt:lpstr>Presentazione standard di PowerPoint</vt:lpstr>
      <vt:lpstr>Presentazione standard di PowerPoint</vt:lpstr>
      <vt:lpstr>Presentazione standard di PowerPoint</vt:lpstr>
      <vt:lpstr>Presentazione standard di PowerPoint</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Sonya Faber</dc:creator>
  <cp:lastModifiedBy>Microsoft Office User</cp:lastModifiedBy>
  <cp:revision>1131</cp:revision>
  <cp:lastPrinted>2020-11-09T09:19:37Z</cp:lastPrinted>
  <dcterms:created xsi:type="dcterms:W3CDTF">2008-10-03T05:29:44Z</dcterms:created>
  <dcterms:modified xsi:type="dcterms:W3CDTF">2023-10-30T16:58:35Z</dcterms:modified>
</cp:coreProperties>
</file>